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79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52" y="-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7C289-4C87-EAD4-AF81-159F39918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AE9F04-24D3-2080-D7A1-4AEA55CE9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96BC8B-9BFC-97EF-A35A-250E90327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A585-555B-43B7-8B45-BD11EAF9BACD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E0C75-A6DD-29D3-110A-52C2BA34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C78886-3B1B-D09F-9298-7CAE62E9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09FC-6C6D-444F-94FF-5E9CB958F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22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29818-7E30-7EFA-42AF-BBF8547E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852BDD-1E2C-1B7A-D4EB-8A31445C1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489288-1607-2437-6FC6-B941BE41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A585-555B-43B7-8B45-BD11EAF9BACD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9F0618-4855-BE4C-D78C-3EAF647A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63440-D5AC-CADD-CFBF-6517E64A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09FC-6C6D-444F-94FF-5E9CB958F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10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60ED50-B42C-37E4-F771-3E90C9255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7A918A-719F-CD76-1FC9-0C5934ED2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651976-49A4-22F2-E00E-2F8FCB5C2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A585-555B-43B7-8B45-BD11EAF9BACD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F93620-709D-2FE9-EB3A-AF7DB37EB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D161A2-E900-DD65-7AFF-11276798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09FC-6C6D-444F-94FF-5E9CB958F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0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2A1CA-4E72-0041-475A-6C29FFD2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B077E-B404-D085-FDAB-385B7A909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410C83-EF47-C370-D5AF-AC48A2A9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A585-555B-43B7-8B45-BD11EAF9BACD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7B80AE-6605-6876-5E81-7FE3E00D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36D3BB-FB08-4C31-A75A-D5F1393B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09FC-6C6D-444F-94FF-5E9CB958F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5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17714-2ED1-7D06-B90C-D6EEB29F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AEDE56-F637-E226-9097-48EED8D65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300982-12B6-E449-6590-D28D7080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A585-555B-43B7-8B45-BD11EAF9BACD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2E2281-AE96-46BB-7B3D-70EBB36C5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3A9D91-9945-CE6D-6EEF-F9D182AA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09FC-6C6D-444F-94FF-5E9CB958F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86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3BD68-9911-EFA3-D339-9CE28E91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EDBD4A-9B9E-CD68-2A2A-924F5E501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7F5243-8A4F-3481-3658-7B309F1D4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69E29E-4FDD-0BF4-4312-300CABC4B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A585-555B-43B7-8B45-BD11EAF9BACD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556356-F9E3-0D66-858B-BA720987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978651-2978-F844-1DEA-4C6B5885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09FC-6C6D-444F-94FF-5E9CB958F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21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2B8E-6A33-D746-8C1E-AE74C746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F227F5-8DEC-B832-5D23-77310684E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D7C408-E4C5-1B4E-568A-D93CBAE8A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67B112-3443-7D45-FDFD-03D939DB9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FCFCE6-000C-5CF1-9478-7A9EBE0B1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12118C-628B-62EF-5442-B5288EC59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A585-555B-43B7-8B45-BD11EAF9BACD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C59686-D007-9B50-BF3F-85BE2B56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1D5F22-988C-4ADA-CF8C-E305CFBF8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09FC-6C6D-444F-94FF-5E9CB958F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81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5F2D5-EA8E-6773-05E0-02A1D085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EE3FAC-DCAB-9EB4-BD6E-30072F4B4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A585-555B-43B7-8B45-BD11EAF9BACD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57F50F-48DC-EC7D-94A0-D4D46ABA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9096EB-EB8F-686E-0F6F-A7BF25AA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09FC-6C6D-444F-94FF-5E9CB958F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35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CDEE69-363F-8259-30ED-507948B5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A585-555B-43B7-8B45-BD11EAF9BACD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DB5F31-F05C-0A4C-A5A8-E7039E40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241106-22A4-282D-302B-FD8525CF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09FC-6C6D-444F-94FF-5E9CB958F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11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7DD51-2A02-41E6-7210-48975B697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DD9D4E-C0A7-921C-3D07-CDBC46178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7559B5-8A3B-0826-1676-296F2FD2E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8C0292-3CAB-1CE0-DE78-8FA4A961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A585-555B-43B7-8B45-BD11EAF9BACD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0AB092-8F52-D673-254B-E724A7192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425AC5-3FFC-95E1-44AE-7A929C48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09FC-6C6D-444F-94FF-5E9CB958F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43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F1AE5-5A88-D07E-34ED-9C9E61FB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D901F8-0E3F-8BE7-1A00-F743E14C0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BD1AB7-F5E2-A26C-53A7-658693C51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085C5C-A572-4889-B36C-2F5C45710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A585-555B-43B7-8B45-BD11EAF9BACD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68B1AD-92BD-B73F-2DC4-8CC7793E5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0DEABC-1825-A4DE-1CE9-C9864EAA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09FC-6C6D-444F-94FF-5E9CB958F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46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10E507-FFAE-5F93-1C95-9591F5BF0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7DC8C4-DC74-D754-B882-E051D025F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D5AC81-945E-304C-98E9-22C1CEA6D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42A585-555B-43B7-8B45-BD11EAF9BACD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9727FC-F3F9-022B-2F95-86CDBEF34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0E071F-7033-E3A3-B2E2-C3B22A7CD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E109FC-6C6D-444F-94FF-5E9CB958F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42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88385CA1-1627-236B-49BC-717A5BBE30F9}"/>
              </a:ext>
            </a:extLst>
          </p:cNvPr>
          <p:cNvSpPr txBox="1"/>
          <p:nvPr/>
        </p:nvSpPr>
        <p:spPr>
          <a:xfrm>
            <a:off x="3268980" y="1653540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i="1" u="sng" dirty="0">
                <a:solidFill>
                  <a:srgbClr val="7979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zhiheng.zhao@polyu.edu.hk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1629E93-FCDE-BA63-6884-AAAF9C6D9971}"/>
              </a:ext>
            </a:extLst>
          </p:cNvPr>
          <p:cNvSpPr txBox="1"/>
          <p:nvPr/>
        </p:nvSpPr>
        <p:spPr>
          <a:xfrm>
            <a:off x="3581400" y="3329940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zhiheng.zhao@polyu.edu.hk</a:t>
            </a:r>
          </a:p>
        </p:txBody>
      </p:sp>
    </p:spTree>
    <p:extLst>
      <p:ext uri="{BB962C8B-B14F-4D97-AF65-F5344CB8AC3E}">
        <p14:creationId xmlns:p14="http://schemas.microsoft.com/office/powerpoint/2010/main" val="2740533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18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LIU, Qi ISE [ISE]</dc:creator>
  <cp:lastModifiedBy>LIU, Qi ISE [ISE]</cp:lastModifiedBy>
  <cp:revision>2</cp:revision>
  <dcterms:created xsi:type="dcterms:W3CDTF">2025-02-11T07:46:39Z</dcterms:created>
  <dcterms:modified xsi:type="dcterms:W3CDTF">2025-02-11T11:59:52Z</dcterms:modified>
</cp:coreProperties>
</file>