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Tech Background Vector Art, Icons, and Graphics for Free Download">
            <a:extLst>
              <a:ext uri="{FF2B5EF4-FFF2-40B4-BE49-F238E27FC236}">
                <a16:creationId xmlns:a16="http://schemas.microsoft.com/office/drawing/2014/main" id="{D5F73E24-3568-21BF-4836-B2C0491F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DE5BCF-BB3D-6C4A-2C9A-D4ABC36A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683" y="1276824"/>
            <a:ext cx="3981450" cy="2539251"/>
          </a:xfrm>
        </p:spPr>
        <p:txBody>
          <a:bodyPr>
            <a:normAutofit/>
          </a:bodyPr>
          <a:lstStyle/>
          <a:p>
            <a:r>
              <a:rPr lang="en-GB" dirty="0"/>
              <a:t>CRM systeem</a:t>
            </a:r>
            <a:endParaRPr lang="en-NL" dirty="0"/>
          </a:p>
        </p:txBody>
      </p:sp>
      <p:pic>
        <p:nvPicPr>
          <p:cNvPr id="1026" name="Picture 2" descr="database - database icon PNG image with transparent background | TOPpng">
            <a:extLst>
              <a:ext uri="{FF2B5EF4-FFF2-40B4-BE49-F238E27FC236}">
                <a16:creationId xmlns:a16="http://schemas.microsoft.com/office/drawing/2014/main" id="{360899A4-0445-E0F0-FD6D-5C79BDDB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1958" r="804" b="2178"/>
          <a:stretch/>
        </p:blipFill>
        <p:spPr bwMode="auto">
          <a:xfrm>
            <a:off x="1026367" y="556385"/>
            <a:ext cx="2381014" cy="23081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34FF3-F8A3-4951-1423-C457B9D2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436" y="3887366"/>
            <a:ext cx="2476715" cy="2453853"/>
          </a:xfrm>
          <a:prstGeom prst="rect">
            <a:avLst/>
          </a:prstGeom>
        </p:spPr>
      </p:pic>
      <p:pic>
        <p:nvPicPr>
          <p:cNvPr id="1028" name="Picture 4" descr="Wat zijn persoonsgegevens (AVG)? -">
            <a:extLst>
              <a:ext uri="{FF2B5EF4-FFF2-40B4-BE49-F238E27FC236}">
                <a16:creationId xmlns:a16="http://schemas.microsoft.com/office/drawing/2014/main" id="{68C25C83-096D-EC9B-F304-997A59E4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51" y="481223"/>
            <a:ext cx="2590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54CA8-C127-C58B-E970-620BEC1EC3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3" r="17533"/>
          <a:stretch/>
        </p:blipFill>
        <p:spPr>
          <a:xfrm>
            <a:off x="619036" y="4197275"/>
            <a:ext cx="3111565" cy="2143944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5A8847-4B17-F589-9AE8-8F7FA783C8C7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7649402" y="2001092"/>
            <a:ext cx="1756068" cy="1192830"/>
          </a:xfrm>
          <a:prstGeom prst="bentConnector2">
            <a:avLst/>
          </a:prstGeom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B166B6-13E2-34DC-9B4D-B52A359B56A2}"/>
              </a:ext>
            </a:extLst>
          </p:cNvPr>
          <p:cNvCxnSpPr>
            <a:cxnSpLocks/>
            <a:stCxn id="1026" idx="6"/>
          </p:cNvCxnSpPr>
          <p:nvPr/>
        </p:nvCxnSpPr>
        <p:spPr>
          <a:xfrm>
            <a:off x="3407381" y="1710442"/>
            <a:ext cx="1103000" cy="1672017"/>
          </a:xfrm>
          <a:prstGeom prst="bentConnector2">
            <a:avLst/>
          </a:prstGeom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10AB2E6-8766-3FC4-B50A-CF2D84698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0938" y="3999805"/>
            <a:ext cx="1793708" cy="745181"/>
          </a:xfrm>
          <a:prstGeom prst="bentConnector3">
            <a:avLst>
              <a:gd name="adj1" fmla="val -458"/>
            </a:avLst>
          </a:prstGeom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75B8F-A2BC-EA8C-7171-BC3DB17252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3483" y="3596534"/>
            <a:ext cx="1685293" cy="1350221"/>
          </a:xfrm>
          <a:prstGeom prst="bentConnector3">
            <a:avLst>
              <a:gd name="adj1" fmla="val 99828"/>
            </a:avLst>
          </a:prstGeom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9D0403D3-89F2-F0B6-F96F-0F68FF8FA735}"/>
              </a:ext>
            </a:extLst>
          </p:cNvPr>
          <p:cNvSpPr txBox="1">
            <a:spLocks/>
          </p:cNvSpPr>
          <p:nvPr/>
        </p:nvSpPr>
        <p:spPr>
          <a:xfrm>
            <a:off x="9440587" y="-187381"/>
            <a:ext cx="3729162" cy="66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Klantbeeld</a:t>
            </a:r>
            <a:endParaRPr lang="en-NL" sz="24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190C781-F81A-0A21-D039-7F83D20C8B7B}"/>
              </a:ext>
            </a:extLst>
          </p:cNvPr>
          <p:cNvSpPr txBox="1">
            <a:spLocks/>
          </p:cNvSpPr>
          <p:nvPr/>
        </p:nvSpPr>
        <p:spPr>
          <a:xfrm>
            <a:off x="1401137" y="-118338"/>
            <a:ext cx="1631474" cy="66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Database</a:t>
            </a:r>
            <a:endParaRPr lang="en-NL" sz="24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AC68DD0-C57B-FCF3-CBA5-91031B4DEA50}"/>
              </a:ext>
            </a:extLst>
          </p:cNvPr>
          <p:cNvSpPr txBox="1">
            <a:spLocks/>
          </p:cNvSpPr>
          <p:nvPr/>
        </p:nvSpPr>
        <p:spPr>
          <a:xfrm>
            <a:off x="9633303" y="3176242"/>
            <a:ext cx="1820979" cy="66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Conversie</a:t>
            </a:r>
            <a:endParaRPr lang="en-NL" sz="2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55354CD-2EAE-26F6-C21C-7D551276903D}"/>
              </a:ext>
            </a:extLst>
          </p:cNvPr>
          <p:cNvSpPr txBox="1">
            <a:spLocks/>
          </p:cNvSpPr>
          <p:nvPr/>
        </p:nvSpPr>
        <p:spPr>
          <a:xfrm>
            <a:off x="1377768" y="3552149"/>
            <a:ext cx="1820979" cy="66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err="1"/>
              <a:t>Inzichten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75804901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Grandview Display</vt:lpstr>
      <vt:lpstr>CitationVTI</vt:lpstr>
      <vt:lpstr>CRM systeem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systeem</dc:title>
  <dc:creator>Paul de Leeuw</dc:creator>
  <cp:lastModifiedBy>Paul de Leeuw</cp:lastModifiedBy>
  <cp:revision>2</cp:revision>
  <dcterms:created xsi:type="dcterms:W3CDTF">2023-02-06T13:17:56Z</dcterms:created>
  <dcterms:modified xsi:type="dcterms:W3CDTF">2023-02-09T10:03:13Z</dcterms:modified>
</cp:coreProperties>
</file>