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3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9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8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2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78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1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5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1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7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23C8-4933-4350-97E9-A1896E02F636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4F19-3396-4290-BA0F-529CF015B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5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ython.org/3/reference/compound_stmts.html#tr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docs.python.org/3/reference/simple_stmts.html#retur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2580" y="1847486"/>
            <a:ext cx="7807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222222"/>
                </a:solidFill>
                <a:effectLst/>
                <a:latin typeface="Lucida Grande"/>
              </a:rPr>
              <a:t>By default, Python source files are treated as encoded in UTF-8.</a:t>
            </a:r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2580" y="2265217"/>
            <a:ext cx="9748008" cy="45720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To declare an encoding other than the default one, a special comment line should be added as the 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first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 line of the file. The syntax is as follows: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# -*- coding: encoding -*-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2580" y="2883680"/>
            <a:ext cx="9748008" cy="369332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division always returns a floating point number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1.6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2580" y="3458209"/>
            <a:ext cx="9748008" cy="369332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//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floor division discards the fractional part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2580" y="4076672"/>
            <a:ext cx="9748008" cy="369332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**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100" b="0" i="1" u="none" strike="noStrike" cap="none" normalizeH="0" baseline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2 to the power of 7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128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80301" y="4731391"/>
            <a:ext cx="12192000" cy="0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In interactive mode, the last printed expression is assigned to the variable 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0301" y="5067074"/>
            <a:ext cx="9840287" cy="769441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'"Isn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t," she said.‘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407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'"Isn\'t," she said.'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'"Isn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t," she said.'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"Isn't," she said.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7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9" y="1528877"/>
            <a:ext cx="4862181" cy="16847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9" y="3291137"/>
            <a:ext cx="6538397" cy="31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7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6" y="0"/>
            <a:ext cx="11205404" cy="44451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26" y="4496095"/>
            <a:ext cx="4161905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5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4" y="276509"/>
            <a:ext cx="6980952" cy="45523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181660"/>
            <a:ext cx="12115800" cy="76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6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362085"/>
            <a:ext cx="11839575" cy="1694581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6225" y="2724150"/>
            <a:ext cx="12192000" cy="0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to create an empty set you have to use 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ea typeface="Lucida Grande"/>
              </a:rPr>
              <a:t>, not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 </a:t>
            </a: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ea typeface="Lucida Grande"/>
              </a:rPr>
              <a:t>; the latter creates an empty dictionary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914751"/>
            <a:ext cx="6495238" cy="16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9" y="5048327"/>
            <a:ext cx="9276190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3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271911"/>
            <a:ext cx="8481419" cy="6405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10775" y="1238250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Key </a:t>
            </a:r>
            <a:r>
              <a:rPr lang="zh-CN" altLang="en-US" dirty="0" smtClean="0"/>
              <a:t>必须是</a:t>
            </a:r>
            <a:r>
              <a:rPr lang="en-US" altLang="zh-CN" dirty="0"/>
              <a:t>immutable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2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38"/>
            <a:ext cx="11957863" cy="657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3" y="919476"/>
            <a:ext cx="11885714" cy="50190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6699" y="6030010"/>
            <a:ext cx="8124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222222"/>
                </a:solidFill>
                <a:effectLst/>
                <a:latin typeface="Lucida Grande"/>
              </a:rPr>
              <a:t>unlike C, assignment cannot occur inside expressions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16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1975" y="357485"/>
            <a:ext cx="12172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222222"/>
                </a:solidFill>
                <a:effectLst/>
                <a:latin typeface="Lucida Grande"/>
              </a:rPr>
              <a:t>Sequence objects may be compared to other objects with the same sequence type. The comparison uses </a:t>
            </a:r>
            <a:r>
              <a:rPr lang="en-US" altLang="zh-CN" b="0" i="1" dirty="0" smtClean="0">
                <a:solidFill>
                  <a:srgbClr val="222222"/>
                </a:solidFill>
                <a:effectLst/>
                <a:latin typeface="Lucida Grande"/>
              </a:rPr>
              <a:t>lexicographical</a:t>
            </a:r>
            <a:r>
              <a:rPr lang="en-US" altLang="zh-CN" b="0" i="0" dirty="0" smtClean="0">
                <a:solidFill>
                  <a:srgbClr val="222222"/>
                </a:solidFill>
                <a:effectLst/>
                <a:latin typeface="Lucida Grande"/>
              </a:rPr>
              <a:t> ordering: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87" y="1319332"/>
            <a:ext cx="5790476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8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0844" y="691168"/>
            <a:ext cx="4602542" cy="769441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'C:\some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ame'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here \n means newline!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C:\some ame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r'C:\some\name'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4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 the r before the quote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C:\some\name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94" y="2326838"/>
            <a:ext cx="11209067" cy="14792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9" y="4500655"/>
            <a:ext cx="7561905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77" y="104977"/>
            <a:ext cx="7238095" cy="32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77" y="3710114"/>
            <a:ext cx="10285714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36" y="552588"/>
            <a:ext cx="11657664" cy="1720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6" y="2852949"/>
            <a:ext cx="11486214" cy="262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1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2450" y="628650"/>
            <a:ext cx="12192000" cy="0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a 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363BB"/>
                </a:solidFill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  <a:hlinkClick r:id="rId2"/>
              </a:rPr>
              <a:t>try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Lucida Grande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statement’s 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Lucida Grande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clause runs when no exception occurs, and a loop’s 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Lucida Grande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clause runs when no 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Lucida Grande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occurs.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" y="1143545"/>
            <a:ext cx="5885630" cy="3604842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2450" y="962025"/>
            <a:ext cx="12192000" cy="0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even functions without a 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363BB"/>
                </a:solidFill>
                <a:effectLst/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  <a:hlinkClick r:id="rId4"/>
              </a:rPr>
              <a:t>return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Lucida Grande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statement do return a value, albeit a rather boring one. This value is called 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ea typeface="Lucida Grande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Lucida Grande"/>
              </a:rPr>
              <a:t>(it’s a built-in name).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700" y="4262612"/>
            <a:ext cx="6286020" cy="22851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778" y="2448922"/>
            <a:ext cx="6144222" cy="168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6" y="262306"/>
            <a:ext cx="11276660" cy="44178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6750" y="4933950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默认值也太蛋疼了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4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428625"/>
            <a:ext cx="11496675" cy="59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4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66"/>
            <a:ext cx="12186297" cy="19834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9" y="2645597"/>
            <a:ext cx="11981748" cy="38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47940"/>
            <a:ext cx="11506200" cy="35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2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206</Words>
  <Application>Microsoft Office PowerPoint</Application>
  <PresentationFormat>宽屏</PresentationFormat>
  <Paragraphs>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Lucida Grande</vt:lpstr>
      <vt:lpstr>等线</vt:lpstr>
      <vt:lpstr>等线 Light</vt:lpstr>
      <vt:lpstr>Arial</vt:lpstr>
      <vt:lpstr>Courier New</vt:lpstr>
      <vt:lpstr>Office 主题​​</vt:lpstr>
      <vt:lpstr>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</dc:title>
  <dc:creator>gkl</dc:creator>
  <cp:lastModifiedBy>gkl</cp:lastModifiedBy>
  <cp:revision>19</cp:revision>
  <dcterms:created xsi:type="dcterms:W3CDTF">2018-04-04T08:04:26Z</dcterms:created>
  <dcterms:modified xsi:type="dcterms:W3CDTF">2018-04-04T12:05:13Z</dcterms:modified>
</cp:coreProperties>
</file>