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4BC75-E4D4-4CA1-B62B-1F09675C0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BE442-DC65-4B74-A6B4-BBFC7920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53F19-336B-42CF-89E8-940D0421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EF1C8-E6E4-49D3-A6B6-947EEEB1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52F68-AD49-4375-87F8-82898C9E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1CB23-64BC-4419-AB66-A412C01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F9796-FAB2-4A11-A63E-FA212DFCE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80DAA-C85D-4F1B-A099-C7BAADE3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3533D-31CE-4BAF-A360-F2F2BCEB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6EE40-CC5F-45BE-8C06-A0DF94EC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3E518-186B-405C-807A-9F507751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DE9DF-BFB3-4486-A6B2-B2FBCF51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E241F-E840-4AB5-A942-326B0ECE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57C4F-6E0C-4452-A068-B0D95AFB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05ECA-BB56-4F85-A4A1-45EFC45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8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1FDDA-7C6A-4A8B-AED1-3CC79432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C8007-6B35-4F6E-AEC2-EC72977A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5F59A-D763-4199-86E7-BFB3F0C5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A093D-509F-4BA1-8F36-4A3A17A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FF74A-A5D0-44C7-9B66-ACD7125D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35EA0-41EA-4A98-A289-4A2C1FC9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E6D1D-3104-4F04-94DD-198E4E43B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F8F8B-5FA4-4CED-B69D-454AF19D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93F3C-EBDD-47EA-B6CC-0DF3AD7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A9E9D-6A21-47BB-AF23-639C9C71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AC969-FC21-4320-B696-6E1EAD01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EE6E2-9711-4D31-BBEC-7515577A6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50543-B955-4D76-A4B1-FB9075CF8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DF2DF-99FB-4B09-B4A1-2E7671FB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46823-F9ED-4FB2-BF80-9731B392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EDF83-DC75-4BDC-A9AC-B34BD8FD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08649-4F61-479B-B5B8-48AA9843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33778-104B-41E8-A9A6-BCF132B7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52765-DBFD-460F-B16E-67385D24B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7AC7EE-14EB-4313-A7B4-8DEBE8D9E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91833F-9CFC-4EBA-A00E-77082BE60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20BBD-A215-4768-BBE7-A831FBB9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31F922-E272-4591-ADF7-DA1B31A1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EE3750-4D93-4927-BD0C-DA5DF5F9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9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58479-4C38-4B1E-B798-9E72FB7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A989A7-C1B6-4BA7-A790-3E97F0C4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0A57E8-CF08-4467-9E71-46414876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5CCFA8-DBC3-40F4-89B3-746DEC8D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18892A-0B2E-4B11-BC7E-8F1E959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A8B7-66DE-49C0-AAC3-CA1BD41C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3375D-C77D-4052-903B-FD6343E5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6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D4AFB-81FC-4985-B22D-3591E372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59587-2310-4FDC-8705-1E10E03B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069A7-C371-483F-BFA5-53A30816B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4322AA-1933-4872-AD04-D97801EB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2FA99-DEE1-4ED0-8644-2655DAC7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52C1E-7B0E-4ACF-AA53-5073690E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9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98A6-FD20-4FFB-82B6-1559E705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CD176-3735-4C60-B85A-A7F3C4FC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E31D4-6A0A-44A0-8C0D-A620F05A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DEE3C-8881-4C5B-927B-2927570E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7D795-88AA-46BA-871F-2795F59A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B04FE-3437-4D71-80B7-169FA863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32F00-E1F4-4B27-89BF-4ABBE98C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EB3B92-E0A6-4165-8984-9C2C39BB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9A75-C552-4D32-B47E-125D1483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91B6C-4244-4D1D-9668-9A0E175AE4F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440DB-3612-42F8-9A17-AFC25FFC2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53441-E8C3-4525-B303-FF4531773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8CC1-B45D-41BD-A4B1-C87DC7ADB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683C-7DA9-4B6F-A65C-1EA82E38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38"/>
            <a:ext cx="9144000" cy="102870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0134C1-F404-4519-8682-5E945F5FA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1625"/>
            <a:ext cx="9144000" cy="494347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When a custom </a:t>
            </a:r>
            <a:r>
              <a:rPr lang="en-US" altLang="zh-CN" dirty="0" err="1"/>
              <a:t>deleter</a:t>
            </a:r>
            <a:r>
              <a:rPr lang="en-US" altLang="zh-CN" dirty="0"/>
              <a:t> is to be used, its type must be specified as the second </a:t>
            </a:r>
            <a:r>
              <a:rPr lang="en-US" altLang="zh-CN" dirty="0" err="1"/>
              <a:t>typeargument</a:t>
            </a:r>
            <a:r>
              <a:rPr lang="en-US" altLang="zh-CN" dirty="0"/>
              <a:t> to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.</a:t>
            </a:r>
          </a:p>
          <a:p>
            <a:pPr algn="l"/>
            <a:r>
              <a:rPr lang="en-US" altLang="zh-CN" dirty="0"/>
              <a:t>Attempting to assign a raw pointer (e.g., from new) to a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 won’t compile</a:t>
            </a:r>
          </a:p>
          <a:p>
            <a:pPr algn="l"/>
            <a:r>
              <a:rPr lang="en-US" altLang="zh-CN" dirty="0"/>
              <a:t>when using the default </a:t>
            </a:r>
            <a:r>
              <a:rPr lang="en-US" altLang="zh-CN" dirty="0" err="1"/>
              <a:t>deleter</a:t>
            </a:r>
            <a:r>
              <a:rPr lang="en-US" altLang="zh-CN" dirty="0"/>
              <a:t> (i.e., delete), you can reason‐ably assume that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 objects are the same size as raw pointers. When custom </a:t>
            </a:r>
            <a:r>
              <a:rPr lang="en-US" altLang="zh-CN" dirty="0" err="1"/>
              <a:t>deleters</a:t>
            </a:r>
            <a:r>
              <a:rPr lang="en-US" altLang="zh-CN" dirty="0"/>
              <a:t> enter the picture, this may no longer be the case </a:t>
            </a:r>
          </a:p>
          <a:p>
            <a:pPr algn="l"/>
            <a:br>
              <a:rPr lang="en-US" altLang="zh-CN" dirty="0"/>
            </a:br>
            <a:r>
              <a:rPr lang="en-US" altLang="zh-CN" dirty="0"/>
              <a:t>Stateless function objects (e.g., from lambda expressions with no captures) incur no size penalty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39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07FF6-7326-4437-8E14-0E6B36F7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8846E-EFDF-4311-9FFB-BABF6265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for the reference count must be dynamically allocated. </a:t>
            </a:r>
          </a:p>
          <a:p>
            <a:r>
              <a:rPr lang="en-US" altLang="zh-CN" dirty="0"/>
              <a:t>Increments and decrements of the reference count must be atomic </a:t>
            </a:r>
          </a:p>
          <a:p>
            <a:r>
              <a:rPr lang="en-US" altLang="zh-CN" dirty="0" err="1"/>
              <a:t>Deletor</a:t>
            </a:r>
            <a:r>
              <a:rPr lang="en-US" altLang="zh-CN" dirty="0"/>
              <a:t>. For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, the type of the </a:t>
            </a:r>
            <a:r>
              <a:rPr lang="en-US" altLang="zh-CN" dirty="0" err="1"/>
              <a:t>deleter</a:t>
            </a:r>
            <a:r>
              <a:rPr lang="en-US" altLang="zh-CN" dirty="0"/>
              <a:t> is part of the type of the smart pointer. For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, it’s not: </a:t>
            </a:r>
          </a:p>
          <a:p>
            <a:r>
              <a:rPr lang="en-US" altLang="zh-CN" dirty="0"/>
              <a:t>In another difference from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unique_ptr</a:t>
            </a:r>
            <a:r>
              <a:rPr lang="en-US" altLang="zh-CN" dirty="0"/>
              <a:t>, specifying a custom </a:t>
            </a:r>
            <a:r>
              <a:rPr lang="en-US" altLang="zh-CN" dirty="0" err="1"/>
              <a:t>deleter</a:t>
            </a:r>
            <a:r>
              <a:rPr lang="en-US" altLang="zh-CN" dirty="0"/>
              <a:t> doesn’t change the size of a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 object.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B10537-5F45-4F59-A4BF-60E4EEA1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5" y="5576963"/>
            <a:ext cx="5619048" cy="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2FC78D-2AC1-4E17-9F17-526E83DC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48" y="5734106"/>
            <a:ext cx="5314286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6EFA29-A6E2-4381-BC09-85079F6F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0"/>
            <a:ext cx="5609524" cy="30095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A6AF90-BAA6-4637-9F59-4B7B9828721E}"/>
              </a:ext>
            </a:extLst>
          </p:cNvPr>
          <p:cNvSpPr txBox="1"/>
          <p:nvPr/>
        </p:nvSpPr>
        <p:spPr>
          <a:xfrm>
            <a:off x="714375" y="3429000"/>
            <a:ext cx="10763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When a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shared_ptr</a:t>
            </a:r>
            <a:r>
              <a:rPr lang="en-US" altLang="zh-CN" sz="2400" dirty="0"/>
              <a:t> constructor is called with a raw pointer, it creates a control block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std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make_shared</a:t>
            </a:r>
            <a:r>
              <a:rPr lang="en-US" altLang="zh-CN" sz="2400" dirty="0"/>
              <a:t> (see Item 21) always creates a control block </a:t>
            </a:r>
          </a:p>
          <a:p>
            <a:endParaRPr lang="en-US" altLang="zh-CN" sz="2400" dirty="0"/>
          </a:p>
          <a:p>
            <a:r>
              <a:rPr lang="en-US" altLang="zh-CN" sz="2400" dirty="0"/>
              <a:t>A control block is created when a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shared_ptr</a:t>
            </a:r>
            <a:r>
              <a:rPr lang="en-US" altLang="zh-CN" sz="2400" dirty="0"/>
              <a:t> is constructed from a</a:t>
            </a:r>
          </a:p>
          <a:p>
            <a:r>
              <a:rPr lang="en-US" altLang="zh-CN" sz="2400" dirty="0"/>
              <a:t>unique-ownership pointer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16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1555C-9772-4F19-942E-DE0C4084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enable_shared_from_this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2F9EB-2259-4A86-A5D6-201DDFD4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enable_shared_from_this</a:t>
            </a:r>
            <a:r>
              <a:rPr lang="en-US" altLang="zh-CN" dirty="0"/>
              <a:t> defines a member function that creates a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 to the current object, but it does it without duplicating control blocks.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shared_from_this</a:t>
            </a:r>
            <a:r>
              <a:rPr lang="en-US" altLang="zh-CN" dirty="0"/>
              <a:t> looks up the control block for the current object, and it creates a new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 that refers to that control block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There must be an existing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 , If no such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br>
              <a:rPr lang="en-US" altLang="zh-CN" dirty="0"/>
            </a:br>
            <a:r>
              <a:rPr lang="en-US" altLang="zh-CN" dirty="0"/>
              <a:t>exists (i.e., if the current object has no associated control block), behavior is </a:t>
            </a:r>
            <a:r>
              <a:rPr lang="en-US" altLang="zh-CN" dirty="0" err="1"/>
              <a:t>unde</a:t>
            </a:r>
            <a:r>
              <a:rPr lang="en-US" altLang="zh-CN" dirty="0"/>
              <a:t>‐fined, although </a:t>
            </a:r>
            <a:r>
              <a:rPr lang="en-US" altLang="zh-CN" dirty="0" err="1"/>
              <a:t>shared_from_this</a:t>
            </a:r>
            <a:r>
              <a:rPr lang="en-US" altLang="zh-CN" dirty="0"/>
              <a:t> typically throws an exception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6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00B49-DE3C-40AD-A96B-B729276E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4F007-874F-4A8A-A633-77834DF5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To prevent clients from calling member functions that invoke </a:t>
            </a:r>
            <a:r>
              <a:rPr lang="en-US" altLang="zh-CN" sz="2400" dirty="0" err="1"/>
              <a:t>shared_from_this</a:t>
            </a:r>
            <a:r>
              <a:rPr lang="en-US" altLang="zh-CN" sz="2400" dirty="0"/>
              <a:t> before a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shared_ptr</a:t>
            </a:r>
            <a:r>
              <a:rPr lang="en-US" altLang="zh-CN" sz="2400" dirty="0"/>
              <a:t> points to the object, classes inheriting from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enable_shared_from_this</a:t>
            </a:r>
            <a:r>
              <a:rPr lang="en-US" altLang="zh-CN" sz="2400" dirty="0"/>
              <a:t> often declare their constructors private and have clients create objects by calling factory functions that return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shared_ptrs</a:t>
            </a:r>
            <a:r>
              <a:rPr lang="en-US" altLang="zh-CN" sz="2400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FCCF-676E-4553-A1D9-F55420DD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weak_ptr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60230-F702-4048-9624-16F465DC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weak_ptrs</a:t>
            </a:r>
            <a:r>
              <a:rPr lang="en-US" altLang="zh-CN" dirty="0"/>
              <a:t> can’t be dereferenced, nor can they be tested for </a:t>
            </a:r>
            <a:r>
              <a:rPr lang="en-US" altLang="zh-CN" dirty="0" err="1"/>
              <a:t>nullness</a:t>
            </a:r>
            <a:r>
              <a:rPr lang="en-US" altLang="zh-CN" dirty="0"/>
              <a:t>. That’s because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weak_ptr</a:t>
            </a:r>
            <a:r>
              <a:rPr lang="en-US" altLang="zh-CN" dirty="0"/>
              <a:t> isn’t a standalone smart pointer. It’s an augmentation of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898C69-6CAC-4D30-B139-707351F1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37" y="3086201"/>
            <a:ext cx="8190476" cy="16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C52CC9-540E-4AD4-BDF4-5039D6ED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49" y="5127729"/>
            <a:ext cx="8247619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397479-61DC-4D4E-AA22-A3FE1255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196" y="869191"/>
            <a:ext cx="8342857" cy="961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E6723B-A126-4078-B93A-E6132E5C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28" y="1966960"/>
            <a:ext cx="7857143" cy="9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FC5A55-D3FF-477C-9219-09A430BF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31" y="3247965"/>
            <a:ext cx="5247619" cy="5809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D8BDC2-50E9-4A08-AA9A-123A447CF1F7}"/>
              </a:ext>
            </a:extLst>
          </p:cNvPr>
          <p:cNvSpPr txBox="1"/>
          <p:nvPr/>
        </p:nvSpPr>
        <p:spPr>
          <a:xfrm>
            <a:off x="6915150" y="3353775"/>
            <a:ext cx="372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两次内存分配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4B1EB3-7162-44DF-BC29-57EFC8C6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531" y="4102442"/>
            <a:ext cx="4904762" cy="3904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C518ED-7310-4090-9B81-B0CE6A50CD24}"/>
              </a:ext>
            </a:extLst>
          </p:cNvPr>
          <p:cNvSpPr txBox="1"/>
          <p:nvPr/>
        </p:nvSpPr>
        <p:spPr>
          <a:xfrm>
            <a:off x="7015162" y="413124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E659D-2AAA-4DB8-A25D-B71B634E8DCE}"/>
              </a:ext>
            </a:extLst>
          </p:cNvPr>
          <p:cNvSpPr txBox="1"/>
          <p:nvPr/>
        </p:nvSpPr>
        <p:spPr>
          <a:xfrm>
            <a:off x="1667532" y="4972050"/>
            <a:ext cx="9133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That means that within the make functions, the perfect</a:t>
            </a:r>
            <a:br>
              <a:rPr lang="en-US" altLang="zh-CN" sz="2400" dirty="0"/>
            </a:br>
            <a:r>
              <a:rPr lang="en-US" altLang="zh-CN" sz="2400" dirty="0"/>
              <a:t>forwarding code uses parentheses, not braces. The bad news is that if you want to construct your pointed-to object using a braced initializer, you must use new directly.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247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8060-8990-4623-BFD2-C53AFFB1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B990-5E2B-4EED-AD62-ED2942B2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make functions to create objects of types with class-specific versions of operator new and operator delete is </a:t>
            </a:r>
            <a:r>
              <a:rPr lang="en-US" altLang="zh-CN" dirty="0" err="1"/>
              <a:t>typi‐cally</a:t>
            </a:r>
            <a:r>
              <a:rPr lang="en-US" altLang="zh-CN" dirty="0"/>
              <a:t> a poor idea.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9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479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std::unique_ptr </vt:lpstr>
      <vt:lpstr>std::shared_ptrs  </vt:lpstr>
      <vt:lpstr>PowerPoint 演示文稿</vt:lpstr>
      <vt:lpstr>std::enable_shared_from_this.  </vt:lpstr>
      <vt:lpstr>PowerPoint 演示文稿</vt:lpstr>
      <vt:lpstr>std::weak_ptr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std::unique_ptr </dc:title>
  <dc:creator>klg</dc:creator>
  <cp:lastModifiedBy>klg</cp:lastModifiedBy>
  <cp:revision>12</cp:revision>
  <dcterms:created xsi:type="dcterms:W3CDTF">2017-11-27T14:24:33Z</dcterms:created>
  <dcterms:modified xsi:type="dcterms:W3CDTF">2017-11-28T15:16:20Z</dcterms:modified>
</cp:coreProperties>
</file>