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48FB-801C-4A87-9C79-2A7F6BE595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739C646-0CD2-4746-8937-C9B2CDD6589C}">
      <dgm:prSet/>
      <dgm:spPr/>
      <dgm:t>
        <a:bodyPr/>
        <a:lstStyle/>
        <a:p>
          <a:r>
            <a:rPr lang="en-US"/>
            <a:t>You own a big multi-national company</a:t>
          </a:r>
        </a:p>
      </dgm:t>
    </dgm:pt>
    <dgm:pt modelId="{00F4CBEA-F8B0-47C7-929E-8082F6C2BC96}" type="parTrans" cxnId="{95C07BD6-7487-4EA5-942A-C5341D951529}">
      <dgm:prSet/>
      <dgm:spPr/>
      <dgm:t>
        <a:bodyPr/>
        <a:lstStyle/>
        <a:p>
          <a:endParaRPr lang="en-US"/>
        </a:p>
      </dgm:t>
    </dgm:pt>
    <dgm:pt modelId="{21742A28-BC2D-4B53-9F5F-9C770C7A6536}" type="sibTrans" cxnId="{95C07BD6-7487-4EA5-942A-C5341D951529}">
      <dgm:prSet/>
      <dgm:spPr/>
      <dgm:t>
        <a:bodyPr/>
        <a:lstStyle/>
        <a:p>
          <a:endParaRPr lang="en-US"/>
        </a:p>
      </dgm:t>
    </dgm:pt>
    <dgm:pt modelId="{1C891C04-1475-484A-9F10-E7856EF6FF34}">
      <dgm:prSet/>
      <dgm:spPr/>
      <dgm:t>
        <a:bodyPr/>
        <a:lstStyle/>
        <a:p>
          <a:r>
            <a:rPr lang="en-US"/>
            <a:t>You want to set-up in foreign markets</a:t>
          </a:r>
        </a:p>
      </dgm:t>
    </dgm:pt>
    <dgm:pt modelId="{A0B032D3-12FC-4D44-B334-563EC023D909}" type="parTrans" cxnId="{09D8069A-1D73-4B23-A83A-25CA328270C1}">
      <dgm:prSet/>
      <dgm:spPr/>
      <dgm:t>
        <a:bodyPr/>
        <a:lstStyle/>
        <a:p>
          <a:endParaRPr lang="en-US"/>
        </a:p>
      </dgm:t>
    </dgm:pt>
    <dgm:pt modelId="{E5540D20-0D1C-462E-A1FE-7EAD614F1282}" type="sibTrans" cxnId="{09D8069A-1D73-4B23-A83A-25CA328270C1}">
      <dgm:prSet/>
      <dgm:spPr/>
      <dgm:t>
        <a:bodyPr/>
        <a:lstStyle/>
        <a:p>
          <a:endParaRPr lang="en-US"/>
        </a:p>
      </dgm:t>
    </dgm:pt>
    <dgm:pt modelId="{914D77F6-1A23-434B-9099-CFE707BC1D7D}">
      <dgm:prSet/>
      <dgm:spPr/>
      <dgm:t>
        <a:bodyPr/>
        <a:lstStyle/>
        <a:p>
          <a:r>
            <a:rPr lang="en-US"/>
            <a:t>But you don’t know the cultural differences and the local customs</a:t>
          </a:r>
        </a:p>
      </dgm:t>
    </dgm:pt>
    <dgm:pt modelId="{2AEE6961-2DD1-45FE-94A4-11DC599B79F5}" type="parTrans" cxnId="{74877F08-CABE-4B0D-9374-222338F87DA1}">
      <dgm:prSet/>
      <dgm:spPr/>
      <dgm:t>
        <a:bodyPr/>
        <a:lstStyle/>
        <a:p>
          <a:endParaRPr lang="en-US"/>
        </a:p>
      </dgm:t>
    </dgm:pt>
    <dgm:pt modelId="{9AF4ACEE-EA8F-4A7E-8A8A-C13B95B198F9}" type="sibTrans" cxnId="{74877F08-CABE-4B0D-9374-222338F87DA1}">
      <dgm:prSet/>
      <dgm:spPr/>
      <dgm:t>
        <a:bodyPr/>
        <a:lstStyle/>
        <a:p>
          <a:endParaRPr lang="en-US"/>
        </a:p>
      </dgm:t>
    </dgm:pt>
    <dgm:pt modelId="{6AEF9334-F58C-406E-8C62-0BE65B7C4599}" type="pres">
      <dgm:prSet presAssocID="{BB0348FB-801C-4A87-9C79-2A7F6BE59553}" presName="root" presStyleCnt="0">
        <dgm:presLayoutVars>
          <dgm:dir/>
          <dgm:resizeHandles val="exact"/>
        </dgm:presLayoutVars>
      </dgm:prSet>
      <dgm:spPr/>
    </dgm:pt>
    <dgm:pt modelId="{9A860852-15C6-43D5-96B3-CD9DB3167776}" type="pres">
      <dgm:prSet presAssocID="{7739C646-0CD2-4746-8937-C9B2CDD6589C}" presName="compNode" presStyleCnt="0"/>
      <dgm:spPr/>
    </dgm:pt>
    <dgm:pt modelId="{D13F6579-E04C-455A-820D-6863E6902E69}" type="pres">
      <dgm:prSet presAssocID="{7739C646-0CD2-4746-8937-C9B2CDD658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D730E9C-FED6-4413-81A8-0CAA0E1AA7C6}" type="pres">
      <dgm:prSet presAssocID="{7739C646-0CD2-4746-8937-C9B2CDD6589C}" presName="spaceRect" presStyleCnt="0"/>
      <dgm:spPr/>
    </dgm:pt>
    <dgm:pt modelId="{DD1766C7-7EB1-43AB-A97C-44187737A28E}" type="pres">
      <dgm:prSet presAssocID="{7739C646-0CD2-4746-8937-C9B2CDD6589C}" presName="textRect" presStyleLbl="revTx" presStyleIdx="0" presStyleCnt="3">
        <dgm:presLayoutVars>
          <dgm:chMax val="1"/>
          <dgm:chPref val="1"/>
        </dgm:presLayoutVars>
      </dgm:prSet>
      <dgm:spPr/>
    </dgm:pt>
    <dgm:pt modelId="{C0ECAE78-FA47-425F-8B5E-4A65C7E82B61}" type="pres">
      <dgm:prSet presAssocID="{21742A28-BC2D-4B53-9F5F-9C770C7A6536}" presName="sibTrans" presStyleCnt="0"/>
      <dgm:spPr/>
    </dgm:pt>
    <dgm:pt modelId="{CB7F8651-2068-47D4-8E0A-07D70EC31F84}" type="pres">
      <dgm:prSet presAssocID="{1C891C04-1475-484A-9F10-E7856EF6FF34}" presName="compNode" presStyleCnt="0"/>
      <dgm:spPr/>
    </dgm:pt>
    <dgm:pt modelId="{A3FEBC1F-F893-4811-B100-A86924D53DA2}" type="pres">
      <dgm:prSet presAssocID="{1C891C04-1475-484A-9F10-E7856EF6FF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th America"/>
        </a:ext>
      </dgm:extLst>
    </dgm:pt>
    <dgm:pt modelId="{83C9CF00-457A-4492-BA2E-9C48879C4910}" type="pres">
      <dgm:prSet presAssocID="{1C891C04-1475-484A-9F10-E7856EF6FF34}" presName="spaceRect" presStyleCnt="0"/>
      <dgm:spPr/>
    </dgm:pt>
    <dgm:pt modelId="{A8E3CA16-9A79-4FAB-BD8D-D492DB74334A}" type="pres">
      <dgm:prSet presAssocID="{1C891C04-1475-484A-9F10-E7856EF6FF34}" presName="textRect" presStyleLbl="revTx" presStyleIdx="1" presStyleCnt="3">
        <dgm:presLayoutVars>
          <dgm:chMax val="1"/>
          <dgm:chPref val="1"/>
        </dgm:presLayoutVars>
      </dgm:prSet>
      <dgm:spPr/>
    </dgm:pt>
    <dgm:pt modelId="{BAFC411C-B65A-46D2-8707-E28332FC1EE6}" type="pres">
      <dgm:prSet presAssocID="{E5540D20-0D1C-462E-A1FE-7EAD614F1282}" presName="sibTrans" presStyleCnt="0"/>
      <dgm:spPr/>
    </dgm:pt>
    <dgm:pt modelId="{7062C632-92BF-4D8F-B883-E9EFE629E72A}" type="pres">
      <dgm:prSet presAssocID="{914D77F6-1A23-434B-9099-CFE707BC1D7D}" presName="compNode" presStyleCnt="0"/>
      <dgm:spPr/>
    </dgm:pt>
    <dgm:pt modelId="{F2B427E1-C1F2-47F1-A76A-EA5B429CAFDE}" type="pres">
      <dgm:prSet presAssocID="{914D77F6-1A23-434B-9099-CFE707BC1D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350817C4-481D-41BA-B2C0-39948279BF4B}" type="pres">
      <dgm:prSet presAssocID="{914D77F6-1A23-434B-9099-CFE707BC1D7D}" presName="spaceRect" presStyleCnt="0"/>
      <dgm:spPr/>
    </dgm:pt>
    <dgm:pt modelId="{3D64E7B6-5013-4458-BC53-5C1C3F3904F4}" type="pres">
      <dgm:prSet presAssocID="{914D77F6-1A23-434B-9099-CFE707BC1D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877F08-CABE-4B0D-9374-222338F87DA1}" srcId="{BB0348FB-801C-4A87-9C79-2A7F6BE59553}" destId="{914D77F6-1A23-434B-9099-CFE707BC1D7D}" srcOrd="2" destOrd="0" parTransId="{2AEE6961-2DD1-45FE-94A4-11DC599B79F5}" sibTransId="{9AF4ACEE-EA8F-4A7E-8A8A-C13B95B198F9}"/>
    <dgm:cxn modelId="{BFDC6862-032E-4690-893F-EA46D533059C}" type="presOf" srcId="{7739C646-0CD2-4746-8937-C9B2CDD6589C}" destId="{DD1766C7-7EB1-43AB-A97C-44187737A28E}" srcOrd="0" destOrd="0" presId="urn:microsoft.com/office/officeart/2018/2/layout/IconLabelList"/>
    <dgm:cxn modelId="{5D4E0477-3D9E-4F0F-B7EE-86F7476AFF87}" type="presOf" srcId="{1C891C04-1475-484A-9F10-E7856EF6FF34}" destId="{A8E3CA16-9A79-4FAB-BD8D-D492DB74334A}" srcOrd="0" destOrd="0" presId="urn:microsoft.com/office/officeart/2018/2/layout/IconLabelList"/>
    <dgm:cxn modelId="{09D8069A-1D73-4B23-A83A-25CA328270C1}" srcId="{BB0348FB-801C-4A87-9C79-2A7F6BE59553}" destId="{1C891C04-1475-484A-9F10-E7856EF6FF34}" srcOrd="1" destOrd="0" parTransId="{A0B032D3-12FC-4D44-B334-563EC023D909}" sibTransId="{E5540D20-0D1C-462E-A1FE-7EAD614F1282}"/>
    <dgm:cxn modelId="{9598EEB0-44AA-4855-BB7B-991DC13AD210}" type="presOf" srcId="{914D77F6-1A23-434B-9099-CFE707BC1D7D}" destId="{3D64E7B6-5013-4458-BC53-5C1C3F3904F4}" srcOrd="0" destOrd="0" presId="urn:microsoft.com/office/officeart/2018/2/layout/IconLabelList"/>
    <dgm:cxn modelId="{95C07BD6-7487-4EA5-942A-C5341D951529}" srcId="{BB0348FB-801C-4A87-9C79-2A7F6BE59553}" destId="{7739C646-0CD2-4746-8937-C9B2CDD6589C}" srcOrd="0" destOrd="0" parTransId="{00F4CBEA-F8B0-47C7-929E-8082F6C2BC96}" sibTransId="{21742A28-BC2D-4B53-9F5F-9C770C7A6536}"/>
    <dgm:cxn modelId="{420BF8DF-2091-4C4B-8DF9-5FEA22872F77}" type="presOf" srcId="{BB0348FB-801C-4A87-9C79-2A7F6BE59553}" destId="{6AEF9334-F58C-406E-8C62-0BE65B7C4599}" srcOrd="0" destOrd="0" presId="urn:microsoft.com/office/officeart/2018/2/layout/IconLabelList"/>
    <dgm:cxn modelId="{78AEF685-1F94-45C3-BB07-DEA21628DACE}" type="presParOf" srcId="{6AEF9334-F58C-406E-8C62-0BE65B7C4599}" destId="{9A860852-15C6-43D5-96B3-CD9DB3167776}" srcOrd="0" destOrd="0" presId="urn:microsoft.com/office/officeart/2018/2/layout/IconLabelList"/>
    <dgm:cxn modelId="{069BD13A-5370-47A8-84A1-45D8C541A7FD}" type="presParOf" srcId="{9A860852-15C6-43D5-96B3-CD9DB3167776}" destId="{D13F6579-E04C-455A-820D-6863E6902E69}" srcOrd="0" destOrd="0" presId="urn:microsoft.com/office/officeart/2018/2/layout/IconLabelList"/>
    <dgm:cxn modelId="{6542EC71-EA29-4D2B-86ED-B9EAA5EE2F4E}" type="presParOf" srcId="{9A860852-15C6-43D5-96B3-CD9DB3167776}" destId="{4D730E9C-FED6-4413-81A8-0CAA0E1AA7C6}" srcOrd="1" destOrd="0" presId="urn:microsoft.com/office/officeart/2018/2/layout/IconLabelList"/>
    <dgm:cxn modelId="{31A78298-0051-42AE-A2B5-09C093DBE899}" type="presParOf" srcId="{9A860852-15C6-43D5-96B3-CD9DB3167776}" destId="{DD1766C7-7EB1-43AB-A97C-44187737A28E}" srcOrd="2" destOrd="0" presId="urn:microsoft.com/office/officeart/2018/2/layout/IconLabelList"/>
    <dgm:cxn modelId="{0CD8A8F5-DF41-4EC7-936E-288E63815023}" type="presParOf" srcId="{6AEF9334-F58C-406E-8C62-0BE65B7C4599}" destId="{C0ECAE78-FA47-425F-8B5E-4A65C7E82B61}" srcOrd="1" destOrd="0" presId="urn:microsoft.com/office/officeart/2018/2/layout/IconLabelList"/>
    <dgm:cxn modelId="{8951154C-23BE-49A3-9493-A5C32EAC13E6}" type="presParOf" srcId="{6AEF9334-F58C-406E-8C62-0BE65B7C4599}" destId="{CB7F8651-2068-47D4-8E0A-07D70EC31F84}" srcOrd="2" destOrd="0" presId="urn:microsoft.com/office/officeart/2018/2/layout/IconLabelList"/>
    <dgm:cxn modelId="{2B4257AC-B7DC-47EF-9BFE-7DE82DDACAA9}" type="presParOf" srcId="{CB7F8651-2068-47D4-8E0A-07D70EC31F84}" destId="{A3FEBC1F-F893-4811-B100-A86924D53DA2}" srcOrd="0" destOrd="0" presId="urn:microsoft.com/office/officeart/2018/2/layout/IconLabelList"/>
    <dgm:cxn modelId="{4769F81A-3A80-4BAA-962E-48D6D0DE8029}" type="presParOf" srcId="{CB7F8651-2068-47D4-8E0A-07D70EC31F84}" destId="{83C9CF00-457A-4492-BA2E-9C48879C4910}" srcOrd="1" destOrd="0" presId="urn:microsoft.com/office/officeart/2018/2/layout/IconLabelList"/>
    <dgm:cxn modelId="{1EC578E1-5D58-4750-B623-52407324C682}" type="presParOf" srcId="{CB7F8651-2068-47D4-8E0A-07D70EC31F84}" destId="{A8E3CA16-9A79-4FAB-BD8D-D492DB74334A}" srcOrd="2" destOrd="0" presId="urn:microsoft.com/office/officeart/2018/2/layout/IconLabelList"/>
    <dgm:cxn modelId="{911BEB75-593C-48EC-8AB3-45E63468D2F1}" type="presParOf" srcId="{6AEF9334-F58C-406E-8C62-0BE65B7C4599}" destId="{BAFC411C-B65A-46D2-8707-E28332FC1EE6}" srcOrd="3" destOrd="0" presId="urn:microsoft.com/office/officeart/2018/2/layout/IconLabelList"/>
    <dgm:cxn modelId="{D3B245B1-D910-4941-9304-48846E90E215}" type="presParOf" srcId="{6AEF9334-F58C-406E-8C62-0BE65B7C4599}" destId="{7062C632-92BF-4D8F-B883-E9EFE629E72A}" srcOrd="4" destOrd="0" presId="urn:microsoft.com/office/officeart/2018/2/layout/IconLabelList"/>
    <dgm:cxn modelId="{DAC136A3-7BA0-4096-9E89-7E181B341566}" type="presParOf" srcId="{7062C632-92BF-4D8F-B883-E9EFE629E72A}" destId="{F2B427E1-C1F2-47F1-A76A-EA5B429CAFDE}" srcOrd="0" destOrd="0" presId="urn:microsoft.com/office/officeart/2018/2/layout/IconLabelList"/>
    <dgm:cxn modelId="{7C2F8C18-81A2-4F5A-9275-3D7DAE484AA4}" type="presParOf" srcId="{7062C632-92BF-4D8F-B883-E9EFE629E72A}" destId="{350817C4-481D-41BA-B2C0-39948279BF4B}" srcOrd="1" destOrd="0" presId="urn:microsoft.com/office/officeart/2018/2/layout/IconLabelList"/>
    <dgm:cxn modelId="{5B3BC182-2F83-40A4-9C0D-89DFDDA7F32B}" type="presParOf" srcId="{7062C632-92BF-4D8F-B883-E9EFE629E72A}" destId="{3D64E7B6-5013-4458-BC53-5C1C3F3904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61CFA-093E-4C19-BC54-C4E20398E4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CFA7F6-647C-42D9-B535-4DDE60E16372}">
      <dgm:prSet/>
      <dgm:spPr/>
      <dgm:t>
        <a:bodyPr/>
        <a:lstStyle/>
        <a:p>
          <a:r>
            <a:rPr lang="en-US" b="0" i="0"/>
            <a:t>lets you decide the number of cluster,</a:t>
          </a:r>
          <a:endParaRPr lang="en-US"/>
        </a:p>
      </dgm:t>
    </dgm:pt>
    <dgm:pt modelId="{830852B9-1C93-43E6-A27D-1EC9602AB01F}" type="parTrans" cxnId="{9932B7D1-E854-4603-80E5-3CFB9349F793}">
      <dgm:prSet/>
      <dgm:spPr/>
      <dgm:t>
        <a:bodyPr/>
        <a:lstStyle/>
        <a:p>
          <a:endParaRPr lang="en-US"/>
        </a:p>
      </dgm:t>
    </dgm:pt>
    <dgm:pt modelId="{85C3AF7F-155E-410A-AB3C-F5A3D7620EF7}" type="sibTrans" cxnId="{9932B7D1-E854-4603-80E5-3CFB9349F793}">
      <dgm:prSet/>
      <dgm:spPr/>
      <dgm:t>
        <a:bodyPr/>
        <a:lstStyle/>
        <a:p>
          <a:endParaRPr lang="en-US"/>
        </a:p>
      </dgm:t>
    </dgm:pt>
    <dgm:pt modelId="{5985BE6A-61BE-47B5-B2CC-34ECEAAAE8DC}">
      <dgm:prSet/>
      <dgm:spPr/>
      <dgm:t>
        <a:bodyPr/>
        <a:lstStyle/>
        <a:p>
          <a:r>
            <a:rPr lang="en-US" b="0" i="0"/>
            <a:t>relatively simple to understand,</a:t>
          </a:r>
          <a:endParaRPr lang="en-US"/>
        </a:p>
      </dgm:t>
    </dgm:pt>
    <dgm:pt modelId="{DB069254-F8A3-42DD-A371-BAD94CEA82EE}" type="parTrans" cxnId="{9B473DB0-EF20-47B3-B4FE-A96E771B2AEE}">
      <dgm:prSet/>
      <dgm:spPr/>
      <dgm:t>
        <a:bodyPr/>
        <a:lstStyle/>
        <a:p>
          <a:endParaRPr lang="en-US"/>
        </a:p>
      </dgm:t>
    </dgm:pt>
    <dgm:pt modelId="{90DD92E9-594A-4C5A-A200-A229644F890D}" type="sibTrans" cxnId="{9B473DB0-EF20-47B3-B4FE-A96E771B2AEE}">
      <dgm:prSet/>
      <dgm:spPr/>
      <dgm:t>
        <a:bodyPr/>
        <a:lstStyle/>
        <a:p>
          <a:endParaRPr lang="en-US"/>
        </a:p>
      </dgm:t>
    </dgm:pt>
    <dgm:pt modelId="{FEB133D4-AEAD-4D02-960E-1928DA06E98C}">
      <dgm:prSet/>
      <dgm:spPr/>
      <dgm:t>
        <a:bodyPr/>
        <a:lstStyle/>
        <a:p>
          <a:r>
            <a:rPr lang="en-US" b="0" i="0"/>
            <a:t>scales to large data sets, </a:t>
          </a:r>
          <a:endParaRPr lang="en-US"/>
        </a:p>
      </dgm:t>
    </dgm:pt>
    <dgm:pt modelId="{4E93E751-1152-44CB-BEE3-274FF898561B}" type="parTrans" cxnId="{EFD758B2-050B-438D-B084-53B555F4D297}">
      <dgm:prSet/>
      <dgm:spPr/>
      <dgm:t>
        <a:bodyPr/>
        <a:lstStyle/>
        <a:p>
          <a:endParaRPr lang="en-US"/>
        </a:p>
      </dgm:t>
    </dgm:pt>
    <dgm:pt modelId="{A63C7A6C-9B89-4F12-A13B-7FDD92C2A77A}" type="sibTrans" cxnId="{EFD758B2-050B-438D-B084-53B555F4D297}">
      <dgm:prSet/>
      <dgm:spPr/>
      <dgm:t>
        <a:bodyPr/>
        <a:lstStyle/>
        <a:p>
          <a:endParaRPr lang="en-US"/>
        </a:p>
      </dgm:t>
    </dgm:pt>
    <dgm:pt modelId="{1D1E841E-7C40-4B3B-AF51-75932232DF23}">
      <dgm:prSet/>
      <dgm:spPr/>
      <dgm:t>
        <a:bodyPr/>
        <a:lstStyle/>
        <a:p>
          <a:r>
            <a:rPr lang="en-US" b="0" i="0"/>
            <a:t>guarantees convergence, </a:t>
          </a:r>
          <a:endParaRPr lang="en-US"/>
        </a:p>
      </dgm:t>
    </dgm:pt>
    <dgm:pt modelId="{3FDCAD24-F145-4AAF-979E-6F191C873031}" type="parTrans" cxnId="{F47DAB89-5069-46DB-A14C-B54BD39FF06F}">
      <dgm:prSet/>
      <dgm:spPr/>
      <dgm:t>
        <a:bodyPr/>
        <a:lstStyle/>
        <a:p>
          <a:endParaRPr lang="en-US"/>
        </a:p>
      </dgm:t>
    </dgm:pt>
    <dgm:pt modelId="{B1FA87BD-F0A0-41A4-8606-CD41DC946464}" type="sibTrans" cxnId="{F47DAB89-5069-46DB-A14C-B54BD39FF06F}">
      <dgm:prSet/>
      <dgm:spPr/>
      <dgm:t>
        <a:bodyPr/>
        <a:lstStyle/>
        <a:p>
          <a:endParaRPr lang="en-US"/>
        </a:p>
      </dgm:t>
    </dgm:pt>
    <dgm:pt modelId="{5B17C0FE-1033-4DBD-8A03-BA03E401BEFB}">
      <dgm:prSet/>
      <dgm:spPr/>
      <dgm:t>
        <a:bodyPr/>
        <a:lstStyle/>
        <a:p>
          <a:r>
            <a:rPr lang="en-US" b="0" i="0"/>
            <a:t>can warm-start the positions of centroids, </a:t>
          </a:r>
          <a:endParaRPr lang="en-US"/>
        </a:p>
      </dgm:t>
    </dgm:pt>
    <dgm:pt modelId="{4DFC4FCF-C18D-4B56-9443-7259DF4F2D01}" type="parTrans" cxnId="{F51F8376-FBC9-43AD-BC03-92A89D876ED0}">
      <dgm:prSet/>
      <dgm:spPr/>
      <dgm:t>
        <a:bodyPr/>
        <a:lstStyle/>
        <a:p>
          <a:endParaRPr lang="en-US"/>
        </a:p>
      </dgm:t>
    </dgm:pt>
    <dgm:pt modelId="{026E5BC1-06FF-4269-91F8-8E6D684F497E}" type="sibTrans" cxnId="{F51F8376-FBC9-43AD-BC03-92A89D876ED0}">
      <dgm:prSet/>
      <dgm:spPr/>
      <dgm:t>
        <a:bodyPr/>
        <a:lstStyle/>
        <a:p>
          <a:endParaRPr lang="en-US"/>
        </a:p>
      </dgm:t>
    </dgm:pt>
    <dgm:pt modelId="{2754B992-45A6-49B9-A17A-11B8280E51B0}">
      <dgm:prSet/>
      <dgm:spPr/>
      <dgm:t>
        <a:bodyPr/>
        <a:lstStyle/>
        <a:p>
          <a:r>
            <a:rPr lang="en-US" b="0" i="0"/>
            <a:t>easily adapts to new examples, </a:t>
          </a:r>
          <a:endParaRPr lang="en-US"/>
        </a:p>
      </dgm:t>
    </dgm:pt>
    <dgm:pt modelId="{DFA5B1DA-E09A-459D-8C76-B25864084B73}" type="parTrans" cxnId="{9D0B35EB-3FB2-46B1-8BA7-FFD586D58388}">
      <dgm:prSet/>
      <dgm:spPr/>
      <dgm:t>
        <a:bodyPr/>
        <a:lstStyle/>
        <a:p>
          <a:endParaRPr lang="en-US"/>
        </a:p>
      </dgm:t>
    </dgm:pt>
    <dgm:pt modelId="{EEA48CF2-919E-4927-8EC4-52C5FC871958}" type="sibTrans" cxnId="{9D0B35EB-3FB2-46B1-8BA7-FFD586D58388}">
      <dgm:prSet/>
      <dgm:spPr/>
      <dgm:t>
        <a:bodyPr/>
        <a:lstStyle/>
        <a:p>
          <a:endParaRPr lang="en-US"/>
        </a:p>
      </dgm:t>
    </dgm:pt>
    <dgm:pt modelId="{722F369F-9997-4F5D-A8E3-95E0B47A933E}">
      <dgm:prSet/>
      <dgm:spPr/>
      <dgm:t>
        <a:bodyPr/>
        <a:lstStyle/>
        <a:p>
          <a:r>
            <a:rPr lang="en-US" b="0" i="0"/>
            <a:t>generalizes to clusters of different shapes and sizes, such as elliptical clusters.</a:t>
          </a:r>
          <a:endParaRPr lang="en-US"/>
        </a:p>
      </dgm:t>
    </dgm:pt>
    <dgm:pt modelId="{0DBCF75D-5432-4BD5-856A-FC813F66A657}" type="parTrans" cxnId="{068FAB64-50D3-45BE-BEA6-DBE0A243FD6C}">
      <dgm:prSet/>
      <dgm:spPr/>
      <dgm:t>
        <a:bodyPr/>
        <a:lstStyle/>
        <a:p>
          <a:endParaRPr lang="en-US"/>
        </a:p>
      </dgm:t>
    </dgm:pt>
    <dgm:pt modelId="{921B8B05-0043-4140-A2D0-2A75717DF977}" type="sibTrans" cxnId="{068FAB64-50D3-45BE-BEA6-DBE0A243FD6C}">
      <dgm:prSet/>
      <dgm:spPr/>
      <dgm:t>
        <a:bodyPr/>
        <a:lstStyle/>
        <a:p>
          <a:endParaRPr lang="en-US"/>
        </a:p>
      </dgm:t>
    </dgm:pt>
    <dgm:pt modelId="{1A62B55D-B0B4-4ACA-BAB4-7782C0392E44}" type="pres">
      <dgm:prSet presAssocID="{EEA61CFA-093E-4C19-BC54-C4E20398E441}" presName="root" presStyleCnt="0">
        <dgm:presLayoutVars>
          <dgm:dir/>
          <dgm:resizeHandles val="exact"/>
        </dgm:presLayoutVars>
      </dgm:prSet>
      <dgm:spPr/>
    </dgm:pt>
    <dgm:pt modelId="{557047C5-D357-43FA-B81F-53BF19AAD45B}" type="pres">
      <dgm:prSet presAssocID="{8FCFA7F6-647C-42D9-B535-4DDE60E16372}" presName="compNode" presStyleCnt="0"/>
      <dgm:spPr/>
    </dgm:pt>
    <dgm:pt modelId="{A1F7C410-E50A-4E2B-80A8-8DE180F99AB4}" type="pres">
      <dgm:prSet presAssocID="{8FCFA7F6-647C-42D9-B535-4DDE60E1637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154D1BF8-5A3B-449E-8797-A101ADE6498E}" type="pres">
      <dgm:prSet presAssocID="{8FCFA7F6-647C-42D9-B535-4DDE60E16372}" presName="spaceRect" presStyleCnt="0"/>
      <dgm:spPr/>
    </dgm:pt>
    <dgm:pt modelId="{974640CB-47D1-42CB-89BD-5736113FDDFA}" type="pres">
      <dgm:prSet presAssocID="{8FCFA7F6-647C-42D9-B535-4DDE60E16372}" presName="textRect" presStyleLbl="revTx" presStyleIdx="0" presStyleCnt="7">
        <dgm:presLayoutVars>
          <dgm:chMax val="1"/>
          <dgm:chPref val="1"/>
        </dgm:presLayoutVars>
      </dgm:prSet>
      <dgm:spPr/>
    </dgm:pt>
    <dgm:pt modelId="{61A83AA2-1C7D-4FB9-9F85-7B1FE4DF25D5}" type="pres">
      <dgm:prSet presAssocID="{85C3AF7F-155E-410A-AB3C-F5A3D7620EF7}" presName="sibTrans" presStyleCnt="0"/>
      <dgm:spPr/>
    </dgm:pt>
    <dgm:pt modelId="{BB038DC3-6B0B-4DC3-89BB-C89506F0B389}" type="pres">
      <dgm:prSet presAssocID="{5985BE6A-61BE-47B5-B2CC-34ECEAAAE8DC}" presName="compNode" presStyleCnt="0"/>
      <dgm:spPr/>
    </dgm:pt>
    <dgm:pt modelId="{F517A0EF-DAB9-4C0C-9CD3-30AF666D6BA7}" type="pres">
      <dgm:prSet presAssocID="{5985BE6A-61BE-47B5-B2CC-34ECEAAAE8D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A7D7402-2E28-4636-8863-8EA34F0CB60A}" type="pres">
      <dgm:prSet presAssocID="{5985BE6A-61BE-47B5-B2CC-34ECEAAAE8DC}" presName="spaceRect" presStyleCnt="0"/>
      <dgm:spPr/>
    </dgm:pt>
    <dgm:pt modelId="{453C434B-9D51-49C6-B8C0-9A845FF176A1}" type="pres">
      <dgm:prSet presAssocID="{5985BE6A-61BE-47B5-B2CC-34ECEAAAE8DC}" presName="textRect" presStyleLbl="revTx" presStyleIdx="1" presStyleCnt="7">
        <dgm:presLayoutVars>
          <dgm:chMax val="1"/>
          <dgm:chPref val="1"/>
        </dgm:presLayoutVars>
      </dgm:prSet>
      <dgm:spPr/>
    </dgm:pt>
    <dgm:pt modelId="{49F21B10-94C1-4DA1-BC89-BBE5498536BA}" type="pres">
      <dgm:prSet presAssocID="{90DD92E9-594A-4C5A-A200-A229644F890D}" presName="sibTrans" presStyleCnt="0"/>
      <dgm:spPr/>
    </dgm:pt>
    <dgm:pt modelId="{2068C26A-9973-452A-9D05-5FCAC3B3C64B}" type="pres">
      <dgm:prSet presAssocID="{FEB133D4-AEAD-4D02-960E-1928DA06E98C}" presName="compNode" presStyleCnt="0"/>
      <dgm:spPr/>
    </dgm:pt>
    <dgm:pt modelId="{F835AB6E-81FA-4C39-9D9C-845A94FCC310}" type="pres">
      <dgm:prSet presAssocID="{FEB133D4-AEAD-4D02-960E-1928DA06E98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C04A72-1FD8-4114-A5AB-E30EE1FD2283}" type="pres">
      <dgm:prSet presAssocID="{FEB133D4-AEAD-4D02-960E-1928DA06E98C}" presName="spaceRect" presStyleCnt="0"/>
      <dgm:spPr/>
    </dgm:pt>
    <dgm:pt modelId="{7EF010F3-C10A-4710-B133-77136B57CDDA}" type="pres">
      <dgm:prSet presAssocID="{FEB133D4-AEAD-4D02-960E-1928DA06E98C}" presName="textRect" presStyleLbl="revTx" presStyleIdx="2" presStyleCnt="7">
        <dgm:presLayoutVars>
          <dgm:chMax val="1"/>
          <dgm:chPref val="1"/>
        </dgm:presLayoutVars>
      </dgm:prSet>
      <dgm:spPr/>
    </dgm:pt>
    <dgm:pt modelId="{7BF69D65-564A-4B7A-93D0-89DA063202F2}" type="pres">
      <dgm:prSet presAssocID="{A63C7A6C-9B89-4F12-A13B-7FDD92C2A77A}" presName="sibTrans" presStyleCnt="0"/>
      <dgm:spPr/>
    </dgm:pt>
    <dgm:pt modelId="{EDFE9535-CE7C-4025-A6EB-FBF614D2E3AD}" type="pres">
      <dgm:prSet presAssocID="{1D1E841E-7C40-4B3B-AF51-75932232DF23}" presName="compNode" presStyleCnt="0"/>
      <dgm:spPr/>
    </dgm:pt>
    <dgm:pt modelId="{CF9BE1DA-8593-4C9E-9ACC-6868E2FCED60}" type="pres">
      <dgm:prSet presAssocID="{1D1E841E-7C40-4B3B-AF51-75932232DF2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C81E7CA5-276D-423F-BC5A-38E6B952F56B}" type="pres">
      <dgm:prSet presAssocID="{1D1E841E-7C40-4B3B-AF51-75932232DF23}" presName="spaceRect" presStyleCnt="0"/>
      <dgm:spPr/>
    </dgm:pt>
    <dgm:pt modelId="{46B6D8DD-1C45-4A9E-AF04-6FB8E0990F08}" type="pres">
      <dgm:prSet presAssocID="{1D1E841E-7C40-4B3B-AF51-75932232DF23}" presName="textRect" presStyleLbl="revTx" presStyleIdx="3" presStyleCnt="7">
        <dgm:presLayoutVars>
          <dgm:chMax val="1"/>
          <dgm:chPref val="1"/>
        </dgm:presLayoutVars>
      </dgm:prSet>
      <dgm:spPr/>
    </dgm:pt>
    <dgm:pt modelId="{B3035121-D754-466C-8B33-404E057FA274}" type="pres">
      <dgm:prSet presAssocID="{B1FA87BD-F0A0-41A4-8606-CD41DC946464}" presName="sibTrans" presStyleCnt="0"/>
      <dgm:spPr/>
    </dgm:pt>
    <dgm:pt modelId="{07057058-5F5D-4D83-A3E8-0CCCE606D401}" type="pres">
      <dgm:prSet presAssocID="{5B17C0FE-1033-4DBD-8A03-BA03E401BEFB}" presName="compNode" presStyleCnt="0"/>
      <dgm:spPr/>
    </dgm:pt>
    <dgm:pt modelId="{8D1CE173-D65A-4CDC-9086-96BAFBA2BBBC}" type="pres">
      <dgm:prSet presAssocID="{5B17C0FE-1033-4DBD-8A03-BA03E401BEF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BE93BA0-EDDF-4AF8-AC4C-DDCCB962F3BF}" type="pres">
      <dgm:prSet presAssocID="{5B17C0FE-1033-4DBD-8A03-BA03E401BEFB}" presName="spaceRect" presStyleCnt="0"/>
      <dgm:spPr/>
    </dgm:pt>
    <dgm:pt modelId="{7BAF26B8-3463-4387-AF15-005D4B10F8FF}" type="pres">
      <dgm:prSet presAssocID="{5B17C0FE-1033-4DBD-8A03-BA03E401BEFB}" presName="textRect" presStyleLbl="revTx" presStyleIdx="4" presStyleCnt="7">
        <dgm:presLayoutVars>
          <dgm:chMax val="1"/>
          <dgm:chPref val="1"/>
        </dgm:presLayoutVars>
      </dgm:prSet>
      <dgm:spPr/>
    </dgm:pt>
    <dgm:pt modelId="{5BAD6106-5DD2-404B-9CDF-91E7367B5464}" type="pres">
      <dgm:prSet presAssocID="{026E5BC1-06FF-4269-91F8-8E6D684F497E}" presName="sibTrans" presStyleCnt="0"/>
      <dgm:spPr/>
    </dgm:pt>
    <dgm:pt modelId="{8D5F4863-2CD1-4372-993A-F30E09E32CD4}" type="pres">
      <dgm:prSet presAssocID="{2754B992-45A6-49B9-A17A-11B8280E51B0}" presName="compNode" presStyleCnt="0"/>
      <dgm:spPr/>
    </dgm:pt>
    <dgm:pt modelId="{46964560-DB70-4CE1-BA12-A05B6972211C}" type="pres">
      <dgm:prSet presAssocID="{2754B992-45A6-49B9-A17A-11B8280E51B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4DF447B-B64F-4D48-BCE3-7FF718407EFB}" type="pres">
      <dgm:prSet presAssocID="{2754B992-45A6-49B9-A17A-11B8280E51B0}" presName="spaceRect" presStyleCnt="0"/>
      <dgm:spPr/>
    </dgm:pt>
    <dgm:pt modelId="{FCE711A1-1171-488E-BBBE-E12938152B9D}" type="pres">
      <dgm:prSet presAssocID="{2754B992-45A6-49B9-A17A-11B8280E51B0}" presName="textRect" presStyleLbl="revTx" presStyleIdx="5" presStyleCnt="7">
        <dgm:presLayoutVars>
          <dgm:chMax val="1"/>
          <dgm:chPref val="1"/>
        </dgm:presLayoutVars>
      </dgm:prSet>
      <dgm:spPr/>
    </dgm:pt>
    <dgm:pt modelId="{CC32E44C-1B56-4587-AB71-A87D06DF496B}" type="pres">
      <dgm:prSet presAssocID="{EEA48CF2-919E-4927-8EC4-52C5FC871958}" presName="sibTrans" presStyleCnt="0"/>
      <dgm:spPr/>
    </dgm:pt>
    <dgm:pt modelId="{08EE0B88-CB7B-4E99-A926-C333C8F5E30A}" type="pres">
      <dgm:prSet presAssocID="{722F369F-9997-4F5D-A8E3-95E0B47A933E}" presName="compNode" presStyleCnt="0"/>
      <dgm:spPr/>
    </dgm:pt>
    <dgm:pt modelId="{CEB97DB2-A08A-40C1-8665-4F99F519A644}" type="pres">
      <dgm:prSet presAssocID="{722F369F-9997-4F5D-A8E3-95E0B47A933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A5D39022-C144-43EA-9F45-12852C1DF014}" type="pres">
      <dgm:prSet presAssocID="{722F369F-9997-4F5D-A8E3-95E0B47A933E}" presName="spaceRect" presStyleCnt="0"/>
      <dgm:spPr/>
    </dgm:pt>
    <dgm:pt modelId="{77B02322-57B2-44A6-8E88-8CA014B8C5A3}" type="pres">
      <dgm:prSet presAssocID="{722F369F-9997-4F5D-A8E3-95E0B47A933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6DEC706-A5C8-4907-B012-F43A14E42CA8}" type="presOf" srcId="{8FCFA7F6-647C-42D9-B535-4DDE60E16372}" destId="{974640CB-47D1-42CB-89BD-5736113FDDFA}" srcOrd="0" destOrd="0" presId="urn:microsoft.com/office/officeart/2018/2/layout/IconLabelList"/>
    <dgm:cxn modelId="{E5967727-016F-4736-96BF-F32501D500BB}" type="presOf" srcId="{FEB133D4-AEAD-4D02-960E-1928DA06E98C}" destId="{7EF010F3-C10A-4710-B133-77136B57CDDA}" srcOrd="0" destOrd="0" presId="urn:microsoft.com/office/officeart/2018/2/layout/IconLabelList"/>
    <dgm:cxn modelId="{6E6BF736-9728-4A8D-BEE4-90C7260FF750}" type="presOf" srcId="{EEA61CFA-093E-4C19-BC54-C4E20398E441}" destId="{1A62B55D-B0B4-4ACA-BAB4-7782C0392E44}" srcOrd="0" destOrd="0" presId="urn:microsoft.com/office/officeart/2018/2/layout/IconLabelList"/>
    <dgm:cxn modelId="{768ECC5B-CAB4-4613-A413-E1768DB6B2ED}" type="presOf" srcId="{722F369F-9997-4F5D-A8E3-95E0B47A933E}" destId="{77B02322-57B2-44A6-8E88-8CA014B8C5A3}" srcOrd="0" destOrd="0" presId="urn:microsoft.com/office/officeart/2018/2/layout/IconLabelList"/>
    <dgm:cxn modelId="{068FAB64-50D3-45BE-BEA6-DBE0A243FD6C}" srcId="{EEA61CFA-093E-4C19-BC54-C4E20398E441}" destId="{722F369F-9997-4F5D-A8E3-95E0B47A933E}" srcOrd="6" destOrd="0" parTransId="{0DBCF75D-5432-4BD5-856A-FC813F66A657}" sibTransId="{921B8B05-0043-4140-A2D0-2A75717DF977}"/>
    <dgm:cxn modelId="{F51F8376-FBC9-43AD-BC03-92A89D876ED0}" srcId="{EEA61CFA-093E-4C19-BC54-C4E20398E441}" destId="{5B17C0FE-1033-4DBD-8A03-BA03E401BEFB}" srcOrd="4" destOrd="0" parTransId="{4DFC4FCF-C18D-4B56-9443-7259DF4F2D01}" sibTransId="{026E5BC1-06FF-4269-91F8-8E6D684F497E}"/>
    <dgm:cxn modelId="{F47DAB89-5069-46DB-A14C-B54BD39FF06F}" srcId="{EEA61CFA-093E-4C19-BC54-C4E20398E441}" destId="{1D1E841E-7C40-4B3B-AF51-75932232DF23}" srcOrd="3" destOrd="0" parTransId="{3FDCAD24-F145-4AAF-979E-6F191C873031}" sibTransId="{B1FA87BD-F0A0-41A4-8606-CD41DC946464}"/>
    <dgm:cxn modelId="{C8A0418A-E60A-4A8D-83E3-FE47F2FF4F45}" type="presOf" srcId="{5B17C0FE-1033-4DBD-8A03-BA03E401BEFB}" destId="{7BAF26B8-3463-4387-AF15-005D4B10F8FF}" srcOrd="0" destOrd="0" presId="urn:microsoft.com/office/officeart/2018/2/layout/IconLabelList"/>
    <dgm:cxn modelId="{9B473DB0-EF20-47B3-B4FE-A96E771B2AEE}" srcId="{EEA61CFA-093E-4C19-BC54-C4E20398E441}" destId="{5985BE6A-61BE-47B5-B2CC-34ECEAAAE8DC}" srcOrd="1" destOrd="0" parTransId="{DB069254-F8A3-42DD-A371-BAD94CEA82EE}" sibTransId="{90DD92E9-594A-4C5A-A200-A229644F890D}"/>
    <dgm:cxn modelId="{EFD758B2-050B-438D-B084-53B555F4D297}" srcId="{EEA61CFA-093E-4C19-BC54-C4E20398E441}" destId="{FEB133D4-AEAD-4D02-960E-1928DA06E98C}" srcOrd="2" destOrd="0" parTransId="{4E93E751-1152-44CB-BEE3-274FF898561B}" sibTransId="{A63C7A6C-9B89-4F12-A13B-7FDD92C2A77A}"/>
    <dgm:cxn modelId="{AD1AC4B8-91F1-4C20-BD2D-AFBB050F702B}" type="presOf" srcId="{2754B992-45A6-49B9-A17A-11B8280E51B0}" destId="{FCE711A1-1171-488E-BBBE-E12938152B9D}" srcOrd="0" destOrd="0" presId="urn:microsoft.com/office/officeart/2018/2/layout/IconLabelList"/>
    <dgm:cxn modelId="{9932B7D1-E854-4603-80E5-3CFB9349F793}" srcId="{EEA61CFA-093E-4C19-BC54-C4E20398E441}" destId="{8FCFA7F6-647C-42D9-B535-4DDE60E16372}" srcOrd="0" destOrd="0" parTransId="{830852B9-1C93-43E6-A27D-1EC9602AB01F}" sibTransId="{85C3AF7F-155E-410A-AB3C-F5A3D7620EF7}"/>
    <dgm:cxn modelId="{E1C66CE2-DFF7-40E2-BE1F-BE72E14667B0}" type="presOf" srcId="{5985BE6A-61BE-47B5-B2CC-34ECEAAAE8DC}" destId="{453C434B-9D51-49C6-B8C0-9A845FF176A1}" srcOrd="0" destOrd="0" presId="urn:microsoft.com/office/officeart/2018/2/layout/IconLabelList"/>
    <dgm:cxn modelId="{9D0B35EB-3FB2-46B1-8BA7-FFD586D58388}" srcId="{EEA61CFA-093E-4C19-BC54-C4E20398E441}" destId="{2754B992-45A6-49B9-A17A-11B8280E51B0}" srcOrd="5" destOrd="0" parTransId="{DFA5B1DA-E09A-459D-8C76-B25864084B73}" sibTransId="{EEA48CF2-919E-4927-8EC4-52C5FC871958}"/>
    <dgm:cxn modelId="{DBDCA6FD-0F8A-40E8-9BC8-727113AEA7B5}" type="presOf" srcId="{1D1E841E-7C40-4B3B-AF51-75932232DF23}" destId="{46B6D8DD-1C45-4A9E-AF04-6FB8E0990F08}" srcOrd="0" destOrd="0" presId="urn:microsoft.com/office/officeart/2018/2/layout/IconLabelList"/>
    <dgm:cxn modelId="{C1A4E905-05B2-4E32-A6DB-DC93253D915F}" type="presParOf" srcId="{1A62B55D-B0B4-4ACA-BAB4-7782C0392E44}" destId="{557047C5-D357-43FA-B81F-53BF19AAD45B}" srcOrd="0" destOrd="0" presId="urn:microsoft.com/office/officeart/2018/2/layout/IconLabelList"/>
    <dgm:cxn modelId="{8208CCFB-5EB6-46FC-8881-99D89AC38708}" type="presParOf" srcId="{557047C5-D357-43FA-B81F-53BF19AAD45B}" destId="{A1F7C410-E50A-4E2B-80A8-8DE180F99AB4}" srcOrd="0" destOrd="0" presId="urn:microsoft.com/office/officeart/2018/2/layout/IconLabelList"/>
    <dgm:cxn modelId="{88FC1165-B9F8-4F78-BC1A-19022EF6FEF1}" type="presParOf" srcId="{557047C5-D357-43FA-B81F-53BF19AAD45B}" destId="{154D1BF8-5A3B-449E-8797-A101ADE6498E}" srcOrd="1" destOrd="0" presId="urn:microsoft.com/office/officeart/2018/2/layout/IconLabelList"/>
    <dgm:cxn modelId="{4E00FC6B-FFAF-41F9-851D-39F60BE01094}" type="presParOf" srcId="{557047C5-D357-43FA-B81F-53BF19AAD45B}" destId="{974640CB-47D1-42CB-89BD-5736113FDDFA}" srcOrd="2" destOrd="0" presId="urn:microsoft.com/office/officeart/2018/2/layout/IconLabelList"/>
    <dgm:cxn modelId="{30748186-A533-4968-8F68-612B16B5C91E}" type="presParOf" srcId="{1A62B55D-B0B4-4ACA-BAB4-7782C0392E44}" destId="{61A83AA2-1C7D-4FB9-9F85-7B1FE4DF25D5}" srcOrd="1" destOrd="0" presId="urn:microsoft.com/office/officeart/2018/2/layout/IconLabelList"/>
    <dgm:cxn modelId="{47836354-1E1A-4E78-B7AB-7F1B76D7EBA8}" type="presParOf" srcId="{1A62B55D-B0B4-4ACA-BAB4-7782C0392E44}" destId="{BB038DC3-6B0B-4DC3-89BB-C89506F0B389}" srcOrd="2" destOrd="0" presId="urn:microsoft.com/office/officeart/2018/2/layout/IconLabelList"/>
    <dgm:cxn modelId="{1F6CE825-9AF0-47CD-9D6C-207A1743D76E}" type="presParOf" srcId="{BB038DC3-6B0B-4DC3-89BB-C89506F0B389}" destId="{F517A0EF-DAB9-4C0C-9CD3-30AF666D6BA7}" srcOrd="0" destOrd="0" presId="urn:microsoft.com/office/officeart/2018/2/layout/IconLabelList"/>
    <dgm:cxn modelId="{598D73DD-B5F1-4A60-9CCD-7E7C56E953A7}" type="presParOf" srcId="{BB038DC3-6B0B-4DC3-89BB-C89506F0B389}" destId="{9A7D7402-2E28-4636-8863-8EA34F0CB60A}" srcOrd="1" destOrd="0" presId="urn:microsoft.com/office/officeart/2018/2/layout/IconLabelList"/>
    <dgm:cxn modelId="{AC51DEAE-B417-4DD3-98AA-094A1933D8A8}" type="presParOf" srcId="{BB038DC3-6B0B-4DC3-89BB-C89506F0B389}" destId="{453C434B-9D51-49C6-B8C0-9A845FF176A1}" srcOrd="2" destOrd="0" presId="urn:microsoft.com/office/officeart/2018/2/layout/IconLabelList"/>
    <dgm:cxn modelId="{7FDE016A-C6F5-41E8-AD89-97A5F2E011DB}" type="presParOf" srcId="{1A62B55D-B0B4-4ACA-BAB4-7782C0392E44}" destId="{49F21B10-94C1-4DA1-BC89-BBE5498536BA}" srcOrd="3" destOrd="0" presId="urn:microsoft.com/office/officeart/2018/2/layout/IconLabelList"/>
    <dgm:cxn modelId="{CB8CABA2-39DF-4C1A-BF0A-80A0116AA27F}" type="presParOf" srcId="{1A62B55D-B0B4-4ACA-BAB4-7782C0392E44}" destId="{2068C26A-9973-452A-9D05-5FCAC3B3C64B}" srcOrd="4" destOrd="0" presId="urn:microsoft.com/office/officeart/2018/2/layout/IconLabelList"/>
    <dgm:cxn modelId="{B7B1C98D-1AF4-482A-9721-E54BE628F826}" type="presParOf" srcId="{2068C26A-9973-452A-9D05-5FCAC3B3C64B}" destId="{F835AB6E-81FA-4C39-9D9C-845A94FCC310}" srcOrd="0" destOrd="0" presId="urn:microsoft.com/office/officeart/2018/2/layout/IconLabelList"/>
    <dgm:cxn modelId="{2CDAA282-A5C9-4800-9EBD-07FA9349688D}" type="presParOf" srcId="{2068C26A-9973-452A-9D05-5FCAC3B3C64B}" destId="{29C04A72-1FD8-4114-A5AB-E30EE1FD2283}" srcOrd="1" destOrd="0" presId="urn:microsoft.com/office/officeart/2018/2/layout/IconLabelList"/>
    <dgm:cxn modelId="{CDB0EA50-174B-4E26-BB1B-9A9A462ED04A}" type="presParOf" srcId="{2068C26A-9973-452A-9D05-5FCAC3B3C64B}" destId="{7EF010F3-C10A-4710-B133-77136B57CDDA}" srcOrd="2" destOrd="0" presId="urn:microsoft.com/office/officeart/2018/2/layout/IconLabelList"/>
    <dgm:cxn modelId="{42A3C3C9-D02A-440E-8329-DE45F8F060BC}" type="presParOf" srcId="{1A62B55D-B0B4-4ACA-BAB4-7782C0392E44}" destId="{7BF69D65-564A-4B7A-93D0-89DA063202F2}" srcOrd="5" destOrd="0" presId="urn:microsoft.com/office/officeart/2018/2/layout/IconLabelList"/>
    <dgm:cxn modelId="{7FCE8B93-16EE-4F1C-ABB9-7376FA73655E}" type="presParOf" srcId="{1A62B55D-B0B4-4ACA-BAB4-7782C0392E44}" destId="{EDFE9535-CE7C-4025-A6EB-FBF614D2E3AD}" srcOrd="6" destOrd="0" presId="urn:microsoft.com/office/officeart/2018/2/layout/IconLabelList"/>
    <dgm:cxn modelId="{B6CCD1B8-001C-41D9-9DBC-9901787CCAE6}" type="presParOf" srcId="{EDFE9535-CE7C-4025-A6EB-FBF614D2E3AD}" destId="{CF9BE1DA-8593-4C9E-9ACC-6868E2FCED60}" srcOrd="0" destOrd="0" presId="urn:microsoft.com/office/officeart/2018/2/layout/IconLabelList"/>
    <dgm:cxn modelId="{4E7AE1D9-BF21-4172-BA73-EA1E25014DB1}" type="presParOf" srcId="{EDFE9535-CE7C-4025-A6EB-FBF614D2E3AD}" destId="{C81E7CA5-276D-423F-BC5A-38E6B952F56B}" srcOrd="1" destOrd="0" presId="urn:microsoft.com/office/officeart/2018/2/layout/IconLabelList"/>
    <dgm:cxn modelId="{15A979E0-E3A5-4230-8774-715E2E8A5011}" type="presParOf" srcId="{EDFE9535-CE7C-4025-A6EB-FBF614D2E3AD}" destId="{46B6D8DD-1C45-4A9E-AF04-6FB8E0990F08}" srcOrd="2" destOrd="0" presId="urn:microsoft.com/office/officeart/2018/2/layout/IconLabelList"/>
    <dgm:cxn modelId="{8FBFD215-F458-4CB3-8BA3-4665FBF076F3}" type="presParOf" srcId="{1A62B55D-B0B4-4ACA-BAB4-7782C0392E44}" destId="{B3035121-D754-466C-8B33-404E057FA274}" srcOrd="7" destOrd="0" presId="urn:microsoft.com/office/officeart/2018/2/layout/IconLabelList"/>
    <dgm:cxn modelId="{29B106CD-9FF8-4766-B089-465D02EFDB95}" type="presParOf" srcId="{1A62B55D-B0B4-4ACA-BAB4-7782C0392E44}" destId="{07057058-5F5D-4D83-A3E8-0CCCE606D401}" srcOrd="8" destOrd="0" presId="urn:microsoft.com/office/officeart/2018/2/layout/IconLabelList"/>
    <dgm:cxn modelId="{C2EEECE2-AC35-4095-8938-D178FB4164E1}" type="presParOf" srcId="{07057058-5F5D-4D83-A3E8-0CCCE606D401}" destId="{8D1CE173-D65A-4CDC-9086-96BAFBA2BBBC}" srcOrd="0" destOrd="0" presId="urn:microsoft.com/office/officeart/2018/2/layout/IconLabelList"/>
    <dgm:cxn modelId="{C1E5D50A-243C-4C4C-8940-C7FAE8878CEA}" type="presParOf" srcId="{07057058-5F5D-4D83-A3E8-0CCCE606D401}" destId="{7BE93BA0-EDDF-4AF8-AC4C-DDCCB962F3BF}" srcOrd="1" destOrd="0" presId="urn:microsoft.com/office/officeart/2018/2/layout/IconLabelList"/>
    <dgm:cxn modelId="{FA1CC377-5C60-4F2F-890A-DB37F576C34E}" type="presParOf" srcId="{07057058-5F5D-4D83-A3E8-0CCCE606D401}" destId="{7BAF26B8-3463-4387-AF15-005D4B10F8FF}" srcOrd="2" destOrd="0" presId="urn:microsoft.com/office/officeart/2018/2/layout/IconLabelList"/>
    <dgm:cxn modelId="{FE5A1039-769A-4716-A7B3-25E8F49A8102}" type="presParOf" srcId="{1A62B55D-B0B4-4ACA-BAB4-7782C0392E44}" destId="{5BAD6106-5DD2-404B-9CDF-91E7367B5464}" srcOrd="9" destOrd="0" presId="urn:microsoft.com/office/officeart/2018/2/layout/IconLabelList"/>
    <dgm:cxn modelId="{E2ADB8A2-9FCD-4ACF-B1B5-CBF5E3E5E5B5}" type="presParOf" srcId="{1A62B55D-B0B4-4ACA-BAB4-7782C0392E44}" destId="{8D5F4863-2CD1-4372-993A-F30E09E32CD4}" srcOrd="10" destOrd="0" presId="urn:microsoft.com/office/officeart/2018/2/layout/IconLabelList"/>
    <dgm:cxn modelId="{86E2C2EB-1F16-47F2-8A37-2530841E055F}" type="presParOf" srcId="{8D5F4863-2CD1-4372-993A-F30E09E32CD4}" destId="{46964560-DB70-4CE1-BA12-A05B6972211C}" srcOrd="0" destOrd="0" presId="urn:microsoft.com/office/officeart/2018/2/layout/IconLabelList"/>
    <dgm:cxn modelId="{9DAE4432-256B-4A24-95BC-A81A19AE0BA5}" type="presParOf" srcId="{8D5F4863-2CD1-4372-993A-F30E09E32CD4}" destId="{14DF447B-B64F-4D48-BCE3-7FF718407EFB}" srcOrd="1" destOrd="0" presId="urn:microsoft.com/office/officeart/2018/2/layout/IconLabelList"/>
    <dgm:cxn modelId="{CE1556C9-538E-462A-97F0-CD31AFF7A07F}" type="presParOf" srcId="{8D5F4863-2CD1-4372-993A-F30E09E32CD4}" destId="{FCE711A1-1171-488E-BBBE-E12938152B9D}" srcOrd="2" destOrd="0" presId="urn:microsoft.com/office/officeart/2018/2/layout/IconLabelList"/>
    <dgm:cxn modelId="{EBA5FA03-FE16-47F6-9426-6CE34FED2CC6}" type="presParOf" srcId="{1A62B55D-B0B4-4ACA-BAB4-7782C0392E44}" destId="{CC32E44C-1B56-4587-AB71-A87D06DF496B}" srcOrd="11" destOrd="0" presId="urn:microsoft.com/office/officeart/2018/2/layout/IconLabelList"/>
    <dgm:cxn modelId="{53352AE2-A89D-47F7-915D-70D62DA778EA}" type="presParOf" srcId="{1A62B55D-B0B4-4ACA-BAB4-7782C0392E44}" destId="{08EE0B88-CB7B-4E99-A926-C333C8F5E30A}" srcOrd="12" destOrd="0" presId="urn:microsoft.com/office/officeart/2018/2/layout/IconLabelList"/>
    <dgm:cxn modelId="{09008D80-CFEF-4E5D-BFD5-BDD79661F286}" type="presParOf" srcId="{08EE0B88-CB7B-4E99-A926-C333C8F5E30A}" destId="{CEB97DB2-A08A-40C1-8665-4F99F519A644}" srcOrd="0" destOrd="0" presId="urn:microsoft.com/office/officeart/2018/2/layout/IconLabelList"/>
    <dgm:cxn modelId="{30F6E918-BA29-45CE-AE6C-283A8BEF9336}" type="presParOf" srcId="{08EE0B88-CB7B-4E99-A926-C333C8F5E30A}" destId="{A5D39022-C144-43EA-9F45-12852C1DF014}" srcOrd="1" destOrd="0" presId="urn:microsoft.com/office/officeart/2018/2/layout/IconLabelList"/>
    <dgm:cxn modelId="{8FF768A5-C7CD-4137-B641-B4D5DA2FA85A}" type="presParOf" srcId="{08EE0B88-CB7B-4E99-A926-C333C8F5E30A}" destId="{77B02322-57B2-44A6-8E88-8CA014B8C5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F6579-E04C-455A-820D-6863E6902E69}">
      <dsp:nvSpPr>
        <dsp:cNvPr id="0" name=""/>
        <dsp:cNvSpPr/>
      </dsp:nvSpPr>
      <dsp:spPr>
        <a:xfrm>
          <a:off x="923249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766C7-7EB1-43AB-A97C-44187737A28E}">
      <dsp:nvSpPr>
        <dsp:cNvPr id="0" name=""/>
        <dsp:cNvSpPr/>
      </dsp:nvSpPr>
      <dsp:spPr>
        <a:xfrm>
          <a:off x="159251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own a big multi-national company</a:t>
          </a:r>
        </a:p>
      </dsp:txBody>
      <dsp:txXfrm>
        <a:off x="159251" y="2150305"/>
        <a:ext cx="2778172" cy="720000"/>
      </dsp:txXfrm>
    </dsp:sp>
    <dsp:sp modelId="{A3FEBC1F-F893-4811-B100-A86924D53DA2}">
      <dsp:nvSpPr>
        <dsp:cNvPr id="0" name=""/>
        <dsp:cNvSpPr/>
      </dsp:nvSpPr>
      <dsp:spPr>
        <a:xfrm>
          <a:off x="4187602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3CA16-9A79-4FAB-BD8D-D492DB74334A}">
      <dsp:nvSpPr>
        <dsp:cNvPr id="0" name=""/>
        <dsp:cNvSpPr/>
      </dsp:nvSpPr>
      <dsp:spPr>
        <a:xfrm>
          <a:off x="3423605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want to set-up in foreign markets</a:t>
          </a:r>
        </a:p>
      </dsp:txBody>
      <dsp:txXfrm>
        <a:off x="3423605" y="2150305"/>
        <a:ext cx="2778172" cy="720000"/>
      </dsp:txXfrm>
    </dsp:sp>
    <dsp:sp modelId="{F2B427E1-C1F2-47F1-A76A-EA5B429CAFDE}">
      <dsp:nvSpPr>
        <dsp:cNvPr id="0" name=""/>
        <dsp:cNvSpPr/>
      </dsp:nvSpPr>
      <dsp:spPr>
        <a:xfrm>
          <a:off x="7451955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4E7B6-5013-4458-BC53-5C1C3F3904F4}">
      <dsp:nvSpPr>
        <dsp:cNvPr id="0" name=""/>
        <dsp:cNvSpPr/>
      </dsp:nvSpPr>
      <dsp:spPr>
        <a:xfrm>
          <a:off x="6687958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But you don’t know the cultural differences and the local customs</a:t>
          </a:r>
        </a:p>
      </dsp:txBody>
      <dsp:txXfrm>
        <a:off x="6687958" y="2150305"/>
        <a:ext cx="27781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7C410-E50A-4E2B-80A8-8DE180F99AB4}">
      <dsp:nvSpPr>
        <dsp:cNvPr id="0" name=""/>
        <dsp:cNvSpPr/>
      </dsp:nvSpPr>
      <dsp:spPr>
        <a:xfrm>
          <a:off x="330269" y="1100653"/>
          <a:ext cx="537890" cy="537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640CB-47D1-42CB-89BD-5736113FDDFA}">
      <dsp:nvSpPr>
        <dsp:cNvPr id="0" name=""/>
        <dsp:cNvSpPr/>
      </dsp:nvSpPr>
      <dsp:spPr>
        <a:xfrm>
          <a:off x="1558" y="1843904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lets you decide the number of cluster,</a:t>
          </a:r>
          <a:endParaRPr lang="en-US" sz="1100" kern="1200"/>
        </a:p>
      </dsp:txBody>
      <dsp:txXfrm>
        <a:off x="1558" y="1843904"/>
        <a:ext cx="1195312" cy="478125"/>
      </dsp:txXfrm>
    </dsp:sp>
    <dsp:sp modelId="{F517A0EF-DAB9-4C0C-9CD3-30AF666D6BA7}">
      <dsp:nvSpPr>
        <dsp:cNvPr id="0" name=""/>
        <dsp:cNvSpPr/>
      </dsp:nvSpPr>
      <dsp:spPr>
        <a:xfrm>
          <a:off x="1734761" y="1100653"/>
          <a:ext cx="537890" cy="537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C434B-9D51-49C6-B8C0-9A845FF176A1}">
      <dsp:nvSpPr>
        <dsp:cNvPr id="0" name=""/>
        <dsp:cNvSpPr/>
      </dsp:nvSpPr>
      <dsp:spPr>
        <a:xfrm>
          <a:off x="1406050" y="1843904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relatively simple to understand,</a:t>
          </a:r>
          <a:endParaRPr lang="en-US" sz="1100" kern="1200"/>
        </a:p>
      </dsp:txBody>
      <dsp:txXfrm>
        <a:off x="1406050" y="1843904"/>
        <a:ext cx="1195312" cy="478125"/>
      </dsp:txXfrm>
    </dsp:sp>
    <dsp:sp modelId="{F835AB6E-81FA-4C39-9D9C-845A94FCC310}">
      <dsp:nvSpPr>
        <dsp:cNvPr id="0" name=""/>
        <dsp:cNvSpPr/>
      </dsp:nvSpPr>
      <dsp:spPr>
        <a:xfrm>
          <a:off x="3139254" y="1100653"/>
          <a:ext cx="537890" cy="537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10F3-C10A-4710-B133-77136B57CDDA}">
      <dsp:nvSpPr>
        <dsp:cNvPr id="0" name=""/>
        <dsp:cNvSpPr/>
      </dsp:nvSpPr>
      <dsp:spPr>
        <a:xfrm>
          <a:off x="2810543" y="1843904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scales to large data sets, </a:t>
          </a:r>
          <a:endParaRPr lang="en-US" sz="1100" kern="1200"/>
        </a:p>
      </dsp:txBody>
      <dsp:txXfrm>
        <a:off x="2810543" y="1843904"/>
        <a:ext cx="1195312" cy="478125"/>
      </dsp:txXfrm>
    </dsp:sp>
    <dsp:sp modelId="{CF9BE1DA-8593-4C9E-9ACC-6868E2FCED60}">
      <dsp:nvSpPr>
        <dsp:cNvPr id="0" name=""/>
        <dsp:cNvSpPr/>
      </dsp:nvSpPr>
      <dsp:spPr>
        <a:xfrm>
          <a:off x="4543746" y="1100653"/>
          <a:ext cx="537890" cy="5378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6D8DD-1C45-4A9E-AF04-6FB8E0990F08}">
      <dsp:nvSpPr>
        <dsp:cNvPr id="0" name=""/>
        <dsp:cNvSpPr/>
      </dsp:nvSpPr>
      <dsp:spPr>
        <a:xfrm>
          <a:off x="4215035" y="1843904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guarantees convergence, </a:t>
          </a:r>
          <a:endParaRPr lang="en-US" sz="1100" kern="1200"/>
        </a:p>
      </dsp:txBody>
      <dsp:txXfrm>
        <a:off x="4215035" y="1843904"/>
        <a:ext cx="1195312" cy="478125"/>
      </dsp:txXfrm>
    </dsp:sp>
    <dsp:sp modelId="{8D1CE173-D65A-4CDC-9086-96BAFBA2BBBC}">
      <dsp:nvSpPr>
        <dsp:cNvPr id="0" name=""/>
        <dsp:cNvSpPr/>
      </dsp:nvSpPr>
      <dsp:spPr>
        <a:xfrm>
          <a:off x="5948238" y="1100653"/>
          <a:ext cx="537890" cy="5378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F26B8-3463-4387-AF15-005D4B10F8FF}">
      <dsp:nvSpPr>
        <dsp:cNvPr id="0" name=""/>
        <dsp:cNvSpPr/>
      </dsp:nvSpPr>
      <dsp:spPr>
        <a:xfrm>
          <a:off x="5619527" y="1843904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can warm-start the positions of centroids, </a:t>
          </a:r>
          <a:endParaRPr lang="en-US" sz="1100" kern="1200"/>
        </a:p>
      </dsp:txBody>
      <dsp:txXfrm>
        <a:off x="5619527" y="1843904"/>
        <a:ext cx="1195312" cy="478125"/>
      </dsp:txXfrm>
    </dsp:sp>
    <dsp:sp modelId="{46964560-DB70-4CE1-BA12-A05B6972211C}">
      <dsp:nvSpPr>
        <dsp:cNvPr id="0" name=""/>
        <dsp:cNvSpPr/>
      </dsp:nvSpPr>
      <dsp:spPr>
        <a:xfrm>
          <a:off x="7352730" y="1100653"/>
          <a:ext cx="537890" cy="5378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711A1-1171-488E-BBBE-E12938152B9D}">
      <dsp:nvSpPr>
        <dsp:cNvPr id="0" name=""/>
        <dsp:cNvSpPr/>
      </dsp:nvSpPr>
      <dsp:spPr>
        <a:xfrm>
          <a:off x="7024019" y="1843904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easily adapts to new examples, </a:t>
          </a:r>
          <a:endParaRPr lang="en-US" sz="1100" kern="1200"/>
        </a:p>
      </dsp:txBody>
      <dsp:txXfrm>
        <a:off x="7024019" y="1843904"/>
        <a:ext cx="1195312" cy="478125"/>
      </dsp:txXfrm>
    </dsp:sp>
    <dsp:sp modelId="{CEB97DB2-A08A-40C1-8665-4F99F519A644}">
      <dsp:nvSpPr>
        <dsp:cNvPr id="0" name=""/>
        <dsp:cNvSpPr/>
      </dsp:nvSpPr>
      <dsp:spPr>
        <a:xfrm>
          <a:off x="8757222" y="1100653"/>
          <a:ext cx="537890" cy="5378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02322-57B2-44A6-8E88-8CA014B8C5A3}">
      <dsp:nvSpPr>
        <dsp:cNvPr id="0" name=""/>
        <dsp:cNvSpPr/>
      </dsp:nvSpPr>
      <dsp:spPr>
        <a:xfrm>
          <a:off x="8428511" y="1843904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generalizes to clusters of different shapes and sizes, such as elliptical clusters.</a:t>
          </a:r>
          <a:endParaRPr lang="en-US" sz="1100" kern="1200"/>
        </a:p>
      </dsp:txBody>
      <dsp:txXfrm>
        <a:off x="8428511" y="1843904"/>
        <a:ext cx="1195312" cy="478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v2/venues/explor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0A090F-14BF-4EF1-B5BF-997888BBB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What business to set-up in which part of the world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091AA-A7A6-4469-957B-E557E1B25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Don’t worry we will tell you </a:t>
            </a:r>
            <a:r>
              <a:rPr lang="en-US" sz="2000">
                <a:sym typeface="Wingdings" panose="05000000000000000000" pitchFamily="2" charset="2"/>
              </a:rPr>
              <a:t></a:t>
            </a:r>
            <a:endParaRPr lang="en-US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1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0F144F-93B9-476C-885C-08D71013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63894-E0E8-4C38-9BFC-31C2A06BB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9557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29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B87F16-1E2B-4AC9-84E6-100EA7FA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Inputs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DC00-F6BB-4B6D-A1DF-42AC2799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You need to come with a list to city you consider investing in</a:t>
            </a:r>
          </a:p>
          <a:p>
            <a:r>
              <a:rPr lang="en-US">
                <a:solidFill>
                  <a:schemeClr val="tx1"/>
                </a:solidFill>
              </a:rPr>
              <a:t>For this study, we compared various cities mainly in Europe but also in the Middle-East</a:t>
            </a:r>
          </a:p>
          <a:p>
            <a:r>
              <a:rPr lang="en-US">
                <a:solidFill>
                  <a:schemeClr val="tx1"/>
                </a:solidFill>
              </a:rPr>
              <a:t>'Bayonne', 'Biarritz', 'Anglet', 'Bordeaux', 'Istanbul', </a:t>
            </a:r>
          </a:p>
          <a:p>
            <a:r>
              <a:rPr lang="en-US">
                <a:solidFill>
                  <a:schemeClr val="tx1"/>
                </a:solidFill>
              </a:rPr>
              <a:t>'London', 'Ankara', 'Bilbao', 'Barcelone', 'Birmingham', </a:t>
            </a:r>
          </a:p>
          <a:p>
            <a:r>
              <a:rPr lang="en-US">
                <a:solidFill>
                  <a:schemeClr val="tx1"/>
                </a:solidFill>
              </a:rPr>
              <a:t>'Dublin', 'Abu Dhabi', 'Dubai', 'Roma', 'Milan', </a:t>
            </a:r>
          </a:p>
          <a:p>
            <a:r>
              <a:rPr lang="en-US">
                <a:solidFill>
                  <a:schemeClr val="tx1"/>
                </a:solidFill>
              </a:rPr>
              <a:t>'Berlin', 'Zagreb', 'Budapest'</a:t>
            </a:r>
          </a:p>
        </p:txBody>
      </p:sp>
    </p:spTree>
    <p:extLst>
      <p:ext uri="{BB962C8B-B14F-4D97-AF65-F5344CB8AC3E}">
        <p14:creationId xmlns:p14="http://schemas.microsoft.com/office/powerpoint/2010/main" val="8892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BC3D6-8E4D-4EC2-93D9-C0345BE3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04D5E-17EC-44D3-A249-65410BB8A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9" r="8828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52C2-FE91-4E68-8EE7-724E8BAE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We will be using the Foursquare API: </a:t>
            </a:r>
          </a:p>
          <a:p>
            <a:r>
              <a:rPr lang="en-US">
                <a:solidFill>
                  <a:schemeClr val="tx1"/>
                </a:solidFill>
                <a:hlinkClick r:id="rId3"/>
              </a:rPr>
              <a:t>https://api.foursquare.com/v2/venues/explore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r>
              <a:rPr lang="en-US">
                <a:solidFill>
                  <a:schemeClr val="tx1"/>
                </a:solidFill>
              </a:rPr>
              <a:t>It returns all the venues by city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70057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73C7A-8EAA-48BC-BA95-132C97B1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Data exploratory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776E1-E6A9-420A-9DEC-FC1B57C7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343762"/>
            <a:ext cx="6391533" cy="4170475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82E2-C656-4CF0-BEB2-1C977BFE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Get the number of venues by city</a:t>
            </a:r>
          </a:p>
          <a:p>
            <a:r>
              <a:rPr lang="en-US">
                <a:solidFill>
                  <a:srgbClr val="FFFFFF"/>
                </a:solidFill>
              </a:rPr>
              <a:t>Get the most common venues</a:t>
            </a:r>
          </a:p>
          <a:p>
            <a:r>
              <a:rPr lang="en-US">
                <a:solidFill>
                  <a:srgbClr val="FFFFFF"/>
                </a:solidFill>
              </a:rPr>
              <a:t>Group the venues</a:t>
            </a:r>
          </a:p>
          <a:p>
            <a:r>
              <a:rPr lang="en-US">
                <a:solidFill>
                  <a:srgbClr val="FFFFFF"/>
                </a:solidFill>
              </a:rPr>
              <a:t>Be able to drilldown and zoom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534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C203-0476-4346-879A-E65ABC33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transformation and ML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3E708-569E-4FA3-9299-96CE7003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2136057"/>
            <a:ext cx="4828707" cy="26034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B821-105C-476E-9B70-4EB182D4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One hot-encoding</a:t>
            </a:r>
          </a:p>
          <a:p>
            <a:r>
              <a:rPr lang="en-US">
                <a:solidFill>
                  <a:srgbClr val="FFFFFF"/>
                </a:solidFill>
              </a:rPr>
              <a:t>K-mean with 10 clusters based on the most common venues per city</a:t>
            </a:r>
          </a:p>
        </p:txBody>
      </p:sp>
    </p:spTree>
    <p:extLst>
      <p:ext uri="{BB962C8B-B14F-4D97-AF65-F5344CB8AC3E}">
        <p14:creationId xmlns:p14="http://schemas.microsoft.com/office/powerpoint/2010/main" val="2657187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052288-1BD1-4961-A92A-11560357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Choice of the k-mean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086895-8A4F-4019-99A6-9CED9AAA4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62912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5373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0C685-9226-4682-A0BE-DED53DD7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7E033-8810-4646-A6BD-C7D2ED05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693420"/>
            <a:ext cx="4828707" cy="34887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3922-8FE8-4D8E-B47F-3BB745DF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When plotting the results on the map, we found out that the clusters were grouped according to their geography.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This is amazing because it emphasizes the cultural difference.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Mediterranean countries such as Spain, France, Italy have a great number of restaurants but Rome is specific with a lot 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of historic sites.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Arabic countries have a lot of convenience stores and fat food (fast-food, yoghurt shops etc).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Northern countries have pubs, bars and live-music.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Capitals have more hotels and smaller town are more healthy with many gyms and pharmacies.</a:t>
            </a:r>
          </a:p>
        </p:txBody>
      </p:sp>
    </p:spTree>
    <p:extLst>
      <p:ext uri="{BB962C8B-B14F-4D97-AF65-F5344CB8AC3E}">
        <p14:creationId xmlns:p14="http://schemas.microsoft.com/office/powerpoint/2010/main" val="56889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What business to set-up in which part of the world ?</vt:lpstr>
      <vt:lpstr>Problem</vt:lpstr>
      <vt:lpstr>Inputs</vt:lpstr>
      <vt:lpstr>Data</vt:lpstr>
      <vt:lpstr>Data exploratory</vt:lpstr>
      <vt:lpstr>Data transformation and ML model</vt:lpstr>
      <vt:lpstr>Choice of the k-mean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business to set-up in which part of the world ?</dc:title>
  <dc:creator>Benoit Azais</dc:creator>
  <cp:lastModifiedBy>Benoit Azais</cp:lastModifiedBy>
  <cp:revision>1</cp:revision>
  <dcterms:created xsi:type="dcterms:W3CDTF">2020-01-15T16:36:15Z</dcterms:created>
  <dcterms:modified xsi:type="dcterms:W3CDTF">2020-01-15T16:39:34Z</dcterms:modified>
</cp:coreProperties>
</file>