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2" r:id="rId3"/>
    <p:sldId id="287" r:id="rId4"/>
    <p:sldId id="288" r:id="rId5"/>
    <p:sldId id="290" r:id="rId6"/>
    <p:sldId id="291" r:id="rId7"/>
    <p:sldId id="276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7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2"/>
            <p14:sldId id="287"/>
            <p14:sldId id="288"/>
            <p14:sldId id="290"/>
            <p14:sldId id="291"/>
          </p14:sldIdLst>
        </p14:section>
        <p14:section name="结论和摘要" id="{790CEF5B-569A-4C2F-BED5-750B08C0E5AD}">
          <p14:sldIdLst>
            <p14:sldId id="276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77"/>
          </p14:sldIdLst>
        </p14:section>
        <p14:section name="附录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7" d="100"/>
          <a:sy n="87" d="100"/>
        </p:scale>
        <p:origin x="-178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2020/6/14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7015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2020/6/14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2758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10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11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12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altLang="zh-CN" smtClean="0"/>
              <a:pPr/>
              <a:t>16</a:t>
            </a:fld>
            <a:endParaRPr lang="zh-CN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zh-CN"/>
            </a:pPr>
            <a:r>
              <a:rPr lang="zh-CN" sz="1200" dirty="0" smtClean="0"/>
              <a:t>这是概述幻灯片的另一个选项。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pPr marL="228600" indent="-228600">
              <a:buFont typeface="+mj-lt"/>
              <a:buNone/>
            </a:pPr>
            <a:endParaRPr lang="zh-CN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b="0" dirty="0" smtClean="0"/>
              <a:t>此培训完成后，受众能够做些什么?</a:t>
            </a:r>
            <a:r>
              <a:rPr lang="zh-CN" b="0" baseline="0" dirty="0" smtClean="0"/>
              <a:t>  </a:t>
            </a:r>
            <a:r>
              <a:rPr lang="zh-CN" dirty="0" smtClean="0"/>
              <a:t> 简要描述受众将通过哪些方式从此演示文稿受益。</a:t>
            </a:r>
            <a:r>
              <a:rPr lang="zh-CN" baseline="0" dirty="0" smtClean="0"/>
              <a:t> </a:t>
            </a:r>
            <a:r>
              <a:rPr lang="zh-CN" dirty="0" smtClean="0"/>
              <a:t> </a:t>
            </a:r>
            <a:r>
              <a:rPr lang="zh-CN" baseline="0" dirty="0" smtClean="0"/>
              <a:t>  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b="0" dirty="0" smtClean="0"/>
              <a:t>此培训完成后，受众能够做些什么?</a:t>
            </a:r>
            <a:r>
              <a:rPr lang="zh-CN" b="0" baseline="0" dirty="0" smtClean="0"/>
              <a:t>  </a:t>
            </a:r>
            <a:r>
              <a:rPr lang="zh-CN" dirty="0" smtClean="0"/>
              <a:t> 简要描述受众将通过哪些方式从此演示文稿受益。</a:t>
            </a:r>
            <a:r>
              <a:rPr lang="zh-CN" baseline="0" dirty="0" smtClean="0"/>
              <a:t> </a:t>
            </a:r>
            <a:r>
              <a:rPr lang="zh-CN" dirty="0" smtClean="0"/>
              <a:t> </a:t>
            </a:r>
            <a:r>
              <a:rPr lang="zh-CN" baseline="0" dirty="0" smtClean="0"/>
              <a:t>  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b="0" dirty="0" smtClean="0"/>
              <a:t>此培训完成后，受众能够做些什么?</a:t>
            </a:r>
            <a:r>
              <a:rPr lang="zh-CN" b="0" baseline="0" dirty="0" smtClean="0"/>
              <a:t>  </a:t>
            </a:r>
            <a:r>
              <a:rPr lang="zh-CN" dirty="0" smtClean="0"/>
              <a:t> 简要描述受众将通过哪些方式从此演示文稿受益。</a:t>
            </a:r>
            <a:r>
              <a:rPr lang="zh-CN" baseline="0" dirty="0" smtClean="0"/>
              <a:t> </a:t>
            </a:r>
            <a:r>
              <a:rPr lang="zh-CN" dirty="0" smtClean="0"/>
              <a:t> </a:t>
            </a:r>
            <a:r>
              <a:rPr lang="zh-CN" baseline="0" dirty="0" smtClean="0"/>
              <a:t>  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b="0" dirty="0" smtClean="0"/>
              <a:t>此培训完成后，受众能够做些什么?</a:t>
            </a:r>
            <a:r>
              <a:rPr lang="zh-CN" b="0" baseline="0" dirty="0" smtClean="0"/>
              <a:t>  </a:t>
            </a:r>
            <a:r>
              <a:rPr lang="zh-CN" dirty="0" smtClean="0"/>
              <a:t> 简要描述受众将通过哪些方式从此演示文稿受益。</a:t>
            </a:r>
            <a:r>
              <a:rPr lang="zh-CN" baseline="0" dirty="0" smtClean="0"/>
              <a:t> </a:t>
            </a:r>
            <a:r>
              <a:rPr lang="zh-CN" dirty="0" smtClean="0"/>
              <a:t> </a:t>
            </a:r>
            <a:r>
              <a:rPr lang="zh-CN" baseline="0" dirty="0" smtClean="0"/>
              <a:t>  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7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8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9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2020/6/14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</a:rPr>
              <a:t>沈志雄</a:t>
            </a:r>
            <a:endParaRPr lang="zh-CN" sz="2400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2020/0</a:t>
            </a:r>
            <a:r>
              <a:rPr lang="en-US" altLang="zh-CN" sz="2400" dirty="0" smtClean="0">
                <a:latin typeface="+mn-lt"/>
              </a:rPr>
              <a:t>6/14</a:t>
            </a:r>
            <a:endParaRPr lang="zh-CN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2442" y="2888069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/>
              <a:t>Time.TimeScale</a:t>
            </a:r>
            <a:r>
              <a:rPr lang="zh-CN" altLang="en-US" sz="3600" b="1" dirty="0" smtClean="0"/>
              <a:t>的详解</a:t>
            </a:r>
            <a:endParaRPr lang="zh-CN" altLang="en-US" sz="36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en-US" altLang="zh-CN" b="1" dirty="0" err="1"/>
              <a:t>TimeScale</a:t>
            </a:r>
            <a:r>
              <a:rPr lang="zh-CN" altLang="en-US" b="1" dirty="0" smtClean="0"/>
              <a:t>的影响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556792"/>
            <a:ext cx="8077200" cy="429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 </a:t>
            </a:r>
            <a:r>
              <a:rPr lang="en-US" altLang="zh-CN" dirty="0" err="1"/>
              <a:t>Time.timeScale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0 </a:t>
            </a:r>
            <a:r>
              <a:rPr lang="zh-CN" altLang="en-US" dirty="0"/>
              <a:t>将会暂停所有和帧率无关的事情。这些主要是指所有的物理事件和依赖时间的函数、刚体力和速度等，而且 </a:t>
            </a:r>
            <a:r>
              <a:rPr lang="en-US" altLang="zh-CN" dirty="0" err="1"/>
              <a:t>FixedUpdate</a:t>
            </a:r>
            <a:r>
              <a:rPr lang="en-US" altLang="zh-CN" dirty="0"/>
              <a:t> </a:t>
            </a:r>
            <a:r>
              <a:rPr lang="zh-CN" altLang="en-US" dirty="0"/>
              <a:t>会被暂停（不是</a:t>
            </a:r>
            <a:r>
              <a:rPr lang="en-US" altLang="zh-CN" dirty="0"/>
              <a:t>Update</a:t>
            </a:r>
            <a:r>
              <a:rPr lang="zh-CN" altLang="en-US" dirty="0"/>
              <a:t>），因为</a:t>
            </a:r>
            <a:r>
              <a:rPr lang="en-US" altLang="zh-CN" dirty="0" err="1"/>
              <a:t>FixedUpdate</a:t>
            </a:r>
            <a:r>
              <a:rPr lang="zh-CN" altLang="en-US" dirty="0"/>
              <a:t>函数是根据时间来进行更新的。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193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en-US" altLang="zh-CN" b="1" dirty="0" err="1"/>
              <a:t>TimeScale</a:t>
            </a:r>
            <a:r>
              <a:rPr lang="zh-CN" altLang="en-US" b="1" dirty="0" smtClean="0"/>
              <a:t>的影响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556792"/>
            <a:ext cx="80772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Update </a:t>
            </a:r>
            <a:r>
              <a:rPr lang="zh-CN" altLang="en-US" dirty="0"/>
              <a:t>函数本身的执行是不会受 </a:t>
            </a:r>
            <a:r>
              <a:rPr lang="en-US" altLang="zh-CN" dirty="0" err="1"/>
              <a:t>Time.timeScale</a:t>
            </a:r>
            <a:r>
              <a:rPr lang="en-US" altLang="zh-CN" dirty="0"/>
              <a:t> </a:t>
            </a:r>
            <a:r>
              <a:rPr lang="zh-CN" altLang="en-US" dirty="0"/>
              <a:t>的影响的。</a:t>
            </a:r>
            <a:r>
              <a:rPr lang="en-US" altLang="zh-CN" dirty="0"/>
              <a:t>Update </a:t>
            </a:r>
            <a:r>
              <a:rPr lang="zh-CN" altLang="en-US" dirty="0"/>
              <a:t>是依赖你的机器的，它的调用次数和你的机器渲染一样</a:t>
            </a:r>
            <a:r>
              <a:rPr lang="zh-CN" altLang="en-US" dirty="0" smtClean="0"/>
              <a:t>快慢；</a:t>
            </a:r>
            <a:r>
              <a:rPr lang="zh-CN" altLang="en-US" dirty="0"/>
              <a:t>性能高的机器，帧率高，</a:t>
            </a:r>
            <a:r>
              <a:rPr lang="en-US" altLang="zh-CN" dirty="0"/>
              <a:t>Update </a:t>
            </a:r>
            <a:r>
              <a:rPr lang="zh-CN" altLang="en-US" dirty="0"/>
              <a:t>函数执行次数也就多。因此，当使用 </a:t>
            </a:r>
            <a:r>
              <a:rPr lang="en-US" altLang="zh-CN" dirty="0" err="1"/>
              <a:t>Time.timeScale</a:t>
            </a:r>
            <a:r>
              <a:rPr lang="en-US" altLang="zh-CN" dirty="0"/>
              <a:t> = 0 </a:t>
            </a:r>
            <a:r>
              <a:rPr lang="zh-CN" altLang="en-US" dirty="0"/>
              <a:t>时，游戏看起来是被冻结了，这是因为所有和时间有关的事情都被暂停了。但是，我们的游戏仍在渲染，也就是说 </a:t>
            </a:r>
            <a:r>
              <a:rPr lang="en-US" altLang="zh-CN" dirty="0"/>
              <a:t>Update </a:t>
            </a:r>
            <a:r>
              <a:rPr lang="zh-CN" altLang="en-US" dirty="0"/>
              <a:t>函数仍在执行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无论 </a:t>
            </a:r>
            <a:r>
              <a:rPr lang="en-US" altLang="zh-CN" dirty="0" err="1"/>
              <a:t>Time.timeScale</a:t>
            </a:r>
            <a:r>
              <a:rPr lang="en-US" altLang="zh-CN" dirty="0"/>
              <a:t> </a:t>
            </a:r>
            <a:r>
              <a:rPr lang="zh-CN" altLang="en-US" dirty="0"/>
              <a:t>等于多少，</a:t>
            </a:r>
            <a:r>
              <a:rPr lang="en-US" altLang="zh-CN" dirty="0"/>
              <a:t>Update </a:t>
            </a:r>
            <a:r>
              <a:rPr lang="zh-CN" altLang="en-US" dirty="0"/>
              <a:t>和 </a:t>
            </a:r>
            <a:r>
              <a:rPr lang="en-US" altLang="zh-CN" dirty="0" err="1"/>
              <a:t>LateUpdate</a:t>
            </a:r>
            <a:r>
              <a:rPr lang="en-US" altLang="zh-CN" dirty="0"/>
              <a:t> </a:t>
            </a:r>
            <a:r>
              <a:rPr lang="zh-CN" altLang="en-US" dirty="0"/>
              <a:t>都会去执行。所有的动画都是基于时间来的，因为</a:t>
            </a:r>
            <a:r>
              <a:rPr lang="en-US" altLang="zh-CN" dirty="0" err="1"/>
              <a:t>Time.timeScale</a:t>
            </a:r>
            <a:r>
              <a:rPr lang="en-US" altLang="zh-CN" dirty="0"/>
              <a:t> </a:t>
            </a:r>
            <a:r>
              <a:rPr lang="zh-CN" altLang="en-US" dirty="0"/>
              <a:t>＝ </a:t>
            </a:r>
            <a:r>
              <a:rPr lang="en-US" altLang="zh-CN" dirty="0"/>
              <a:t>0</a:t>
            </a:r>
            <a:r>
              <a:rPr lang="zh-CN" altLang="en-US" dirty="0"/>
              <a:t>了，所以 </a:t>
            </a:r>
            <a:r>
              <a:rPr lang="en-US" altLang="zh-CN" dirty="0" err="1"/>
              <a:t>Time.time</a:t>
            </a:r>
            <a:r>
              <a:rPr lang="en-US" altLang="zh-CN" dirty="0"/>
              <a:t> </a:t>
            </a:r>
            <a:r>
              <a:rPr lang="zh-CN" altLang="en-US" dirty="0"/>
              <a:t>也就不会在变化了。当 </a:t>
            </a:r>
            <a:r>
              <a:rPr lang="en-US" altLang="zh-CN" dirty="0" err="1"/>
              <a:t>Time.timeScale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0 </a:t>
            </a:r>
            <a:r>
              <a:rPr lang="zh-CN" altLang="en-US" dirty="0"/>
              <a:t>时，</a:t>
            </a:r>
            <a:r>
              <a:rPr lang="en-US" altLang="zh-CN" dirty="0" err="1"/>
              <a:t>Time.deltaTime</a:t>
            </a:r>
            <a:r>
              <a:rPr lang="en-US" altLang="zh-CN" dirty="0"/>
              <a:t> </a:t>
            </a:r>
            <a:r>
              <a:rPr lang="zh-CN" altLang="en-US" dirty="0"/>
              <a:t>将为 </a:t>
            </a:r>
            <a:r>
              <a:rPr lang="en-US" altLang="zh-CN" dirty="0"/>
              <a:t>0</a:t>
            </a:r>
            <a:r>
              <a:rPr lang="zh-CN" altLang="en-US" dirty="0"/>
              <a:t>。这意味着，如果你使用 </a:t>
            </a:r>
            <a:r>
              <a:rPr lang="en-US" altLang="zh-CN" dirty="0" err="1"/>
              <a:t>Time.deltaTime</a:t>
            </a:r>
            <a:r>
              <a:rPr lang="en-US" altLang="zh-CN" dirty="0"/>
              <a:t> </a:t>
            </a:r>
            <a:r>
              <a:rPr lang="zh-CN" altLang="en-US" dirty="0"/>
              <a:t>来控制旋转和位移等，那</a:t>
            </a:r>
            <a:r>
              <a:rPr lang="en-US" altLang="zh-CN" dirty="0" err="1"/>
              <a:t>Time.timeScale</a:t>
            </a:r>
            <a:r>
              <a:rPr lang="en-US" altLang="zh-CN" dirty="0"/>
              <a:t> = 0 </a:t>
            </a:r>
            <a:r>
              <a:rPr lang="zh-CN" altLang="en-US" dirty="0"/>
              <a:t>也将使这些物体停止运动。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818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b="1" dirty="0" smtClean="0"/>
              <a:t>不受</a:t>
            </a:r>
            <a:r>
              <a:rPr lang="en-US" altLang="zh-CN" b="1" dirty="0" err="1" smtClean="0"/>
              <a:t>TimeScale</a:t>
            </a:r>
            <a:r>
              <a:rPr lang="zh-CN" altLang="en-US" b="1" dirty="0" smtClean="0"/>
              <a:t>的影响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556792"/>
            <a:ext cx="80772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音频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视频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时间轴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548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不受</a:t>
            </a:r>
            <a:r>
              <a:rPr lang="en-US" altLang="zh-CN" b="1" dirty="0" err="1"/>
              <a:t>TimeScale</a:t>
            </a:r>
            <a:r>
              <a:rPr lang="zh-CN" altLang="en-US" b="1" dirty="0"/>
              <a:t>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968491"/>
          </a:xfrm>
        </p:spPr>
        <p:txBody>
          <a:bodyPr/>
          <a:lstStyle/>
          <a:p>
            <a:r>
              <a:rPr lang="zh-CN" altLang="en-US" dirty="0" smtClean="0"/>
              <a:t>音频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93439"/>
            <a:ext cx="2808312" cy="495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8258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不受</a:t>
            </a:r>
            <a:r>
              <a:rPr lang="en-US" altLang="zh-CN" b="1" dirty="0" err="1"/>
              <a:t>TimeScale</a:t>
            </a:r>
            <a:r>
              <a:rPr lang="zh-CN" altLang="en-US" b="1" dirty="0"/>
              <a:t>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968491"/>
          </a:xfrm>
        </p:spPr>
        <p:txBody>
          <a:bodyPr/>
          <a:lstStyle/>
          <a:p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40825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不受</a:t>
            </a:r>
            <a:r>
              <a:rPr lang="en-US" altLang="zh-CN" b="1" dirty="0" err="1"/>
              <a:t>TimeScale</a:t>
            </a:r>
            <a:r>
              <a:rPr lang="zh-CN" altLang="en-US" b="1" dirty="0"/>
              <a:t>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9684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时间轴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3105835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director.playableGraph.</a:t>
            </a:r>
            <a:r>
              <a:rPr lang="en-US" altLang="zh-CN" i="1" dirty="0" err="1"/>
              <a:t>GetRootPlayable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  <a:r>
              <a:rPr lang="en-US" altLang="zh-CN" dirty="0" err="1"/>
              <a:t>SetSpeed</a:t>
            </a:r>
            <a:r>
              <a:rPr lang="en-US" altLang="zh-CN" dirty="0"/>
              <a:t>(speed);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8178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zh-CN"/>
            </a:pPr>
            <a:r>
              <a:rPr lang="zh-CN"/>
              <a:t>问题?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b="1" dirty="0" err="1" smtClean="0"/>
              <a:t>TimeScale</a:t>
            </a:r>
            <a:r>
              <a:rPr lang="zh-CN" altLang="en-US" b="1" dirty="0" smtClean="0"/>
              <a:t>的作用</a:t>
            </a:r>
            <a:endParaRPr 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提问：</a:t>
            </a:r>
            <a:endParaRPr lang="en-US" altLang="zh-CN" sz="2800" dirty="0" smtClean="0"/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Time.timeScale</a:t>
            </a:r>
            <a:r>
              <a:rPr lang="zh-CN" altLang="en-US" sz="2800" dirty="0">
                <a:solidFill>
                  <a:srgbClr val="0070C0"/>
                </a:solidFill>
              </a:rPr>
              <a:t>变化后会影响谁</a:t>
            </a:r>
            <a:r>
              <a:rPr lang="zh-CN" altLang="en-US" sz="2800" dirty="0" smtClean="0">
                <a:solidFill>
                  <a:srgbClr val="0070C0"/>
                </a:solidFill>
              </a:rPr>
              <a:t>？哪些函数会受到影响？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altLang="zh-CN" b="1" dirty="0" err="1"/>
              <a:t>TimeScale</a:t>
            </a:r>
            <a:r>
              <a:rPr lang="zh-CN" altLang="en-US" b="1" dirty="0"/>
              <a:t>的作用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1181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大多数的回答都是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“</a:t>
            </a:r>
            <a:r>
              <a:rPr lang="en-US" altLang="zh-CN" sz="3200" dirty="0" err="1"/>
              <a:t>Time.timeScale</a:t>
            </a:r>
            <a:r>
              <a:rPr lang="zh-CN" altLang="en-US" sz="3200" dirty="0"/>
              <a:t>可以控制</a:t>
            </a:r>
            <a:r>
              <a:rPr lang="en-US" altLang="zh-CN" sz="3200" dirty="0"/>
              <a:t>Update </a:t>
            </a:r>
            <a:r>
              <a:rPr lang="zh-CN" altLang="en-US" sz="3200" dirty="0" smtClean="0"/>
              <a:t>和 </a:t>
            </a:r>
            <a:r>
              <a:rPr lang="en-US" altLang="zh-CN" sz="3200" dirty="0" err="1" smtClean="0"/>
              <a:t>LateUpdate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的执行速度，</a:t>
            </a:r>
            <a:r>
              <a:rPr lang="en-US" altLang="zh-CN" sz="3200" dirty="0" err="1"/>
              <a:t>FixedUpdate</a:t>
            </a:r>
            <a:r>
              <a:rPr lang="zh-CN" altLang="en-US" sz="3200" dirty="0"/>
              <a:t>还是按正常时间来执行。”</a:t>
            </a:r>
            <a:endParaRPr lang="zh-CN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altLang="zh-CN" b="1" dirty="0" err="1"/>
              <a:t>TimeScale</a:t>
            </a:r>
            <a:r>
              <a:rPr lang="zh-CN" altLang="en-US" b="1" dirty="0"/>
              <a:t>的作用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1181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正确</a:t>
            </a:r>
            <a:r>
              <a:rPr lang="zh-CN" altLang="en-US" dirty="0"/>
              <a:t>的应该是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timeScale</a:t>
            </a:r>
            <a:r>
              <a:rPr lang="zh-CN" altLang="en-US" dirty="0">
                <a:solidFill>
                  <a:srgbClr val="FF0000"/>
                </a:solidFill>
              </a:rPr>
              <a:t>不会影响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LateUpdate</a:t>
            </a:r>
            <a:r>
              <a:rPr lang="zh-CN" altLang="en-US" dirty="0">
                <a:solidFill>
                  <a:srgbClr val="FF0000"/>
                </a:solidFill>
              </a:rPr>
              <a:t>的执行</a:t>
            </a:r>
            <a:r>
              <a:rPr lang="zh-CN" altLang="en-US" dirty="0" smtClean="0">
                <a:solidFill>
                  <a:srgbClr val="FF0000"/>
                </a:solidFill>
              </a:rPr>
              <a:t>速度”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FixedUpdate</a:t>
            </a:r>
            <a:r>
              <a:rPr lang="zh-CN" altLang="en-US" dirty="0">
                <a:solidFill>
                  <a:srgbClr val="FF0000"/>
                </a:solidFill>
              </a:rPr>
              <a:t>是根据时间来的，所以</a:t>
            </a:r>
            <a:r>
              <a:rPr lang="en-US" altLang="zh-CN" dirty="0" err="1">
                <a:solidFill>
                  <a:srgbClr val="FF0000"/>
                </a:solidFill>
              </a:rPr>
              <a:t>timeScale</a:t>
            </a:r>
            <a:r>
              <a:rPr lang="zh-CN" altLang="en-US" dirty="0">
                <a:solidFill>
                  <a:srgbClr val="FF0000"/>
                </a:solidFill>
              </a:rPr>
              <a:t>只会影响</a:t>
            </a:r>
            <a:r>
              <a:rPr lang="en-US" altLang="zh-CN" dirty="0" err="1">
                <a:solidFill>
                  <a:srgbClr val="FF0000"/>
                </a:solidFill>
              </a:rPr>
              <a:t>FixedUpdate</a:t>
            </a:r>
            <a:r>
              <a:rPr lang="zh-CN" altLang="en-US" dirty="0">
                <a:solidFill>
                  <a:srgbClr val="FF0000"/>
                </a:solidFill>
              </a:rPr>
              <a:t>的速度”</a:t>
            </a:r>
            <a:endParaRPr 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713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altLang="zh-CN" b="1" dirty="0" err="1"/>
              <a:t>TimeScale</a:t>
            </a:r>
            <a:r>
              <a:rPr lang="zh-CN" altLang="en-US" b="1" dirty="0"/>
              <a:t>的作用</a:t>
            </a:r>
            <a:endParaRPr 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55371"/>
            <a:ext cx="795178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13407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Timescale = 1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7598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altLang="zh-CN" b="1" dirty="0" err="1"/>
              <a:t>TimeScale</a:t>
            </a:r>
            <a:r>
              <a:rPr lang="zh-CN" altLang="en-US" b="1" dirty="0"/>
              <a:t>的作用</a:t>
            </a:r>
            <a:endParaRPr 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3407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Timescale = 6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85" y="1844824"/>
            <a:ext cx="67992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10195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en-US" altLang="zh-CN" b="1" dirty="0" err="1"/>
              <a:t>TimeScale</a:t>
            </a:r>
            <a:r>
              <a:rPr lang="zh-CN" altLang="en-US" b="1" dirty="0"/>
              <a:t>的作用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我们以为：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Time.timeScale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＝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的话所有的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LateUpdate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都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不执行了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en-US" altLang="zh-CN" b="1" dirty="0" err="1"/>
              <a:t>TimeScale</a:t>
            </a:r>
            <a:r>
              <a:rPr lang="zh-CN" altLang="en-US" b="1" dirty="0"/>
              <a:t>的作用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556792"/>
            <a:ext cx="8077200" cy="4297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实际上：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无论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Time.timeScale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等于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多少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LateUpdate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都会去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执行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Time.timeScale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= 0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时，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FixedUpdate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不执行了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68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en-US" altLang="zh-CN" b="1" dirty="0" err="1"/>
              <a:t>TimeScale</a:t>
            </a:r>
            <a:r>
              <a:rPr lang="zh-CN" altLang="en-US" b="1" dirty="0"/>
              <a:t>的作用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196752"/>
            <a:ext cx="8077200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Timescale = 1</a:t>
            </a:r>
            <a:r>
              <a:rPr lang="zh-CN" altLang="en-US" dirty="0"/>
              <a:t>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916832"/>
            <a:ext cx="7151687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9452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734</Words>
  <Application>Microsoft Office PowerPoint</Application>
  <PresentationFormat>全屏显示(4:3)</PresentationFormat>
  <Paragraphs>91</Paragraphs>
  <Slides>16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培训</vt:lpstr>
      <vt:lpstr>PowerPoint 演示文稿</vt:lpstr>
      <vt:lpstr>TimeScale的作用</vt:lpstr>
      <vt:lpstr>TimeScale的作用</vt:lpstr>
      <vt:lpstr>TimeScale的作用</vt:lpstr>
      <vt:lpstr>TimeScale的作用</vt:lpstr>
      <vt:lpstr>TimeScale的作用</vt:lpstr>
      <vt:lpstr>TimeScale的作用</vt:lpstr>
      <vt:lpstr>TimeScale的作用</vt:lpstr>
      <vt:lpstr>TimeScale的作用</vt:lpstr>
      <vt:lpstr>TimeScale的影响</vt:lpstr>
      <vt:lpstr>TimeScale的影响</vt:lpstr>
      <vt:lpstr>不受TimeScale的影响</vt:lpstr>
      <vt:lpstr>不受TimeScale的影响</vt:lpstr>
      <vt:lpstr>不受TimeScale的影响</vt:lpstr>
      <vt:lpstr>不受TimeScale的影响</vt:lpstr>
      <vt:lpstr>问题?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2020-06-14T15:37:48Z</dcterms:created>
  <dcterms:modified xsi:type="dcterms:W3CDTF">2020-06-15T07:45:22Z</dcterms:modified>
</cp:coreProperties>
</file>