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A1DCA14-BE94-4CAD-9EB3-3CA6E005E0CA}" type="datetimeFigureOut">
              <a:rPr lang="en-SG" smtClean="0"/>
              <a:t>28/3/2018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7EC9A38-3BDF-4F71-8C8F-EAA93791F83C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5981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CA14-BE94-4CAD-9EB3-3CA6E005E0CA}" type="datetimeFigureOut">
              <a:rPr lang="en-SG" smtClean="0"/>
              <a:t>28/3/2018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9A38-3BDF-4F71-8C8F-EAA93791F8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410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CA14-BE94-4CAD-9EB3-3CA6E005E0CA}" type="datetimeFigureOut">
              <a:rPr lang="en-SG" smtClean="0"/>
              <a:t>28/3/2018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9A38-3BDF-4F71-8C8F-EAA93791F8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254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CA14-BE94-4CAD-9EB3-3CA6E005E0CA}" type="datetimeFigureOut">
              <a:rPr lang="en-SG" smtClean="0"/>
              <a:t>28/3/2018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9A38-3BDF-4F71-8C8F-EAA93791F8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777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CA14-BE94-4CAD-9EB3-3CA6E005E0CA}" type="datetimeFigureOut">
              <a:rPr lang="en-SG" smtClean="0"/>
              <a:t>28/3/2018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9A38-3BDF-4F71-8C8F-EAA93791F83C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625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CA14-BE94-4CAD-9EB3-3CA6E005E0CA}" type="datetimeFigureOut">
              <a:rPr lang="en-SG" smtClean="0"/>
              <a:t>28/3/2018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9A38-3BDF-4F71-8C8F-EAA93791F8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917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CA14-BE94-4CAD-9EB3-3CA6E005E0CA}" type="datetimeFigureOut">
              <a:rPr lang="en-SG" smtClean="0"/>
              <a:t>28/3/2018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9A38-3BDF-4F71-8C8F-EAA93791F8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5102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CA14-BE94-4CAD-9EB3-3CA6E005E0CA}" type="datetimeFigureOut">
              <a:rPr lang="en-SG" smtClean="0"/>
              <a:t>28/3/2018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9A38-3BDF-4F71-8C8F-EAA93791F8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1774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CA14-BE94-4CAD-9EB3-3CA6E005E0CA}" type="datetimeFigureOut">
              <a:rPr lang="en-SG" smtClean="0"/>
              <a:t>28/3/2018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9A38-3BDF-4F71-8C8F-EAA93791F8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3741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CA14-BE94-4CAD-9EB3-3CA6E005E0CA}" type="datetimeFigureOut">
              <a:rPr lang="en-SG" smtClean="0"/>
              <a:t>28/3/2018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9A38-3BDF-4F71-8C8F-EAA93791F8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0647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CA14-BE94-4CAD-9EB3-3CA6E005E0CA}" type="datetimeFigureOut">
              <a:rPr lang="en-SG" smtClean="0"/>
              <a:t>28/3/2018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9A38-3BDF-4F71-8C8F-EAA93791F8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1498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A1DCA14-BE94-4CAD-9EB3-3CA6E005E0CA}" type="datetimeFigureOut">
              <a:rPr lang="en-SG" smtClean="0"/>
              <a:t>28/3/2018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7EC9A38-3BDF-4F71-8C8F-EAA93791F8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606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DEC6-0E60-4E08-BB9D-F05C79F17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URECA: Speech Emotion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4CA41-0575-4D35-8642-C9D5948A99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Creating an emotive recorder - Update</a:t>
            </a:r>
          </a:p>
        </p:txBody>
      </p:sp>
    </p:spTree>
    <p:extLst>
      <p:ext uri="{BB962C8B-B14F-4D97-AF65-F5344CB8AC3E}">
        <p14:creationId xmlns:p14="http://schemas.microsoft.com/office/powerpoint/2010/main" val="121114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1EE03-5280-44B0-8A87-1F9E799CF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 have done 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4EA71-FE67-4620-AE1F-381EDD694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The program now follows Object Oriented Paradigm, allowing easier modifications in the future.</a:t>
            </a:r>
          </a:p>
          <a:p>
            <a:pPr lvl="1"/>
            <a:r>
              <a:rPr lang="en-SG" dirty="0"/>
              <a:t>Some .</a:t>
            </a:r>
            <a:r>
              <a:rPr lang="en-SG" dirty="0" err="1"/>
              <a:t>py</a:t>
            </a:r>
            <a:r>
              <a:rPr lang="en-SG" dirty="0"/>
              <a:t> files acting as functions libraries</a:t>
            </a:r>
          </a:p>
          <a:p>
            <a:pPr lvl="1"/>
            <a:r>
              <a:rPr lang="en-SG" dirty="0"/>
              <a:t>Pages on separate files</a:t>
            </a:r>
          </a:p>
          <a:p>
            <a:r>
              <a:rPr lang="en-SG" dirty="0"/>
              <a:t>A home page</a:t>
            </a:r>
          </a:p>
          <a:p>
            <a:r>
              <a:rPr lang="en-SG" dirty="0"/>
              <a:t>New design, allowing user to go back to change pages.</a:t>
            </a:r>
          </a:p>
          <a:p>
            <a:r>
              <a:rPr lang="en-SG" dirty="0"/>
              <a:t>Create a new structure the data files</a:t>
            </a:r>
          </a:p>
          <a:p>
            <a:pPr lvl="1"/>
            <a:r>
              <a:rPr lang="en-SG" dirty="0"/>
              <a:t>Templates, speakers have own folder. Session is a folder as well.</a:t>
            </a:r>
          </a:p>
          <a:p>
            <a:pPr lvl="1"/>
            <a:r>
              <a:rPr lang="en-SG" dirty="0"/>
              <a:t>Can be searched by user, by age range, by gender, emotions, etc. (WIP)</a:t>
            </a:r>
          </a:p>
          <a:p>
            <a:pPr marL="274320" lvl="1" indent="0">
              <a:buNone/>
            </a:pP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3869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1EE03-5280-44B0-8A87-1F9E799CF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 have done last week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4EA71-FE67-4620-AE1F-381EDD694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New layout for create corpus</a:t>
            </a:r>
          </a:p>
          <a:p>
            <a:r>
              <a:rPr lang="en-SG" dirty="0"/>
              <a:t>Record have temporarily been made fixed time for comparison purpose -&gt; no DTW yet</a:t>
            </a:r>
          </a:p>
          <a:p>
            <a:r>
              <a:rPr lang="en-SG" dirty="0"/>
              <a:t>Can now play and plot sound files AFTER the recording process</a:t>
            </a:r>
          </a:p>
          <a:p>
            <a:r>
              <a:rPr lang="en-SG" dirty="0"/>
              <a:t>Drag down menu allowing easier access</a:t>
            </a:r>
          </a:p>
          <a:p>
            <a:r>
              <a:rPr lang="en-SG" dirty="0"/>
              <a:t>Can view simultaneous plots at once (either spec or wave)</a:t>
            </a:r>
          </a:p>
          <a:p>
            <a:r>
              <a:rPr lang="en-SG" dirty="0"/>
              <a:t>“Average” using opacity system on either spec or wave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1030184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22</TotalTime>
  <Words>168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Schoolbook</vt:lpstr>
      <vt:lpstr>Wingdings 2</vt:lpstr>
      <vt:lpstr>View</vt:lpstr>
      <vt:lpstr>URECA: Speech Emotion Analysis</vt:lpstr>
      <vt:lpstr>What I have done last week</vt:lpstr>
      <vt:lpstr>What I have done last week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URECA: Speech Emotion Analysis</dc:title>
  <dc:creator>User</dc:creator>
  <cp:lastModifiedBy>User</cp:lastModifiedBy>
  <cp:revision>3</cp:revision>
  <dcterms:created xsi:type="dcterms:W3CDTF">2018-03-27T23:42:39Z</dcterms:created>
  <dcterms:modified xsi:type="dcterms:W3CDTF">2018-03-28T00:05:06Z</dcterms:modified>
</cp:coreProperties>
</file>