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B1E3-E682-4BA8-835A-B9136E531114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6107-8417-42F2-B9AE-1C91523E4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57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B1E3-E682-4BA8-835A-B9136E531114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6107-8417-42F2-B9AE-1C91523E4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87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B1E3-E682-4BA8-835A-B9136E531114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6107-8417-42F2-B9AE-1C91523E4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61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B1E3-E682-4BA8-835A-B9136E531114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6107-8417-42F2-B9AE-1C91523E4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25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B1E3-E682-4BA8-835A-B9136E531114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6107-8417-42F2-B9AE-1C91523E4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65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B1E3-E682-4BA8-835A-B9136E531114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6107-8417-42F2-B9AE-1C91523E4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87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B1E3-E682-4BA8-835A-B9136E531114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6107-8417-42F2-B9AE-1C91523E4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4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B1E3-E682-4BA8-835A-B9136E531114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6107-8417-42F2-B9AE-1C91523E4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41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B1E3-E682-4BA8-835A-B9136E531114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6107-8417-42F2-B9AE-1C91523E4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84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B1E3-E682-4BA8-835A-B9136E531114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6107-8417-42F2-B9AE-1C91523E4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39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B1E3-E682-4BA8-835A-B9136E531114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6107-8417-42F2-B9AE-1C91523E4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50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2B1E3-E682-4BA8-835A-B9136E531114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16107-8417-42F2-B9AE-1C91523E4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02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26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搜集了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个地区的两个创新指标，经计算距离矩阵如下所示，已知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个地区按照创新能力的两个指标可以分为两类，</a:t>
            </a:r>
            <a:r>
              <a:rPr lang="en-US" altLang="zh-CN" dirty="0" smtClean="0"/>
              <a:t>G1={1,2}</a:t>
            </a:r>
            <a:r>
              <a:rPr lang="zh-CN" altLang="en-US" dirty="0" smtClean="0"/>
              <a:t>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G2={3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5} </a:t>
            </a:r>
            <a:r>
              <a:rPr lang="zh-CN" altLang="en-US" dirty="0" smtClean="0"/>
              <a:t>请分别用最短距离，最长距离，重心法，类平均法计算</a:t>
            </a:r>
            <a:r>
              <a:rPr lang="en-US" altLang="zh-CN" dirty="0" smtClean="0"/>
              <a:t>G1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G2</a:t>
            </a:r>
            <a:r>
              <a:rPr lang="zh-CN" altLang="en-US" dirty="0" smtClean="0"/>
              <a:t>的距离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662600"/>
              </p:ext>
            </p:extLst>
          </p:nvPr>
        </p:nvGraphicFramePr>
        <p:xfrm>
          <a:off x="987829" y="3804054"/>
          <a:ext cx="10515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00421859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801515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3162881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3327175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604151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532822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696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研发强度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1.65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05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每万人发明专利授权数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7.88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532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03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46026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距离矩阵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079765"/>
              </p:ext>
            </p:extLst>
          </p:nvPr>
        </p:nvGraphicFramePr>
        <p:xfrm>
          <a:off x="1046018" y="2806527"/>
          <a:ext cx="10515600" cy="1893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56871088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4274195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1057502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5939914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60574950"/>
                    </a:ext>
                  </a:extLst>
                </a:gridCol>
              </a:tblGrid>
              <a:tr h="41049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88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4.66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7.11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8.42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8.03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72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3.38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695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40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300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915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85</Words>
  <Application>Microsoft Office PowerPoint</Application>
  <PresentationFormat>宽屏</PresentationFormat>
  <Paragraphs>39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练习题</vt:lpstr>
      <vt:lpstr>距离矩阵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</cp:revision>
  <dcterms:created xsi:type="dcterms:W3CDTF">2022-10-25T03:35:03Z</dcterms:created>
  <dcterms:modified xsi:type="dcterms:W3CDTF">2022-10-25T03:40:58Z</dcterms:modified>
</cp:coreProperties>
</file>