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5" r:id="rId2"/>
  </p:sldMasterIdLst>
  <p:notesMasterIdLst>
    <p:notesMasterId r:id="rId9"/>
  </p:notesMasterIdLst>
  <p:sldIdLst>
    <p:sldId id="1050" r:id="rId3"/>
    <p:sldId id="511" r:id="rId4"/>
    <p:sldId id="512" r:id="rId5"/>
    <p:sldId id="510" r:id="rId6"/>
    <p:sldId id="286" r:id="rId7"/>
    <p:sldId id="104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B"/>
    <a:srgbClr val="333F50"/>
    <a:srgbClr val="5C646F"/>
    <a:srgbClr val="8B1505"/>
    <a:srgbClr val="FFFFFF"/>
    <a:srgbClr val="F2F2F2"/>
    <a:srgbClr val="CFD1D4"/>
    <a:srgbClr val="E9E9EB"/>
    <a:srgbClr val="E8E7E7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177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71ABD-A124-4EA0-B8A3-CF4C4DFB715B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A9D3-A27F-47B9-9E4B-6B6C4D1F1A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8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314C4-CBE4-4254-B20D-8E5B7EDF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D2795-697D-4553-BD34-02B3038C450A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F30CA-039B-4F6F-AFA0-9B8E70D2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59AB4-6246-428B-B20D-1A01A0B1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E23C1-B7F4-41AD-A815-3E10511255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0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79880-F858-47A9-AFAF-47EBA1ED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2655B-CA55-4FDB-9137-E414B7C7A3BB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F732B-DA39-4518-B365-8E7858A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C366C-2036-462C-91A9-43961BE1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9AB3E-A614-4D2D-B96E-20A54166F8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5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7EF7C-9A95-494D-9AAE-C5DE1701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9083B-1593-4D36-8827-5086BCC04EF1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48C47-A370-4BBB-93C1-A31799BF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99C20-5C05-4F88-BCA3-510673E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E91E0-FB7E-4DB2-AAAF-939A7E0EB7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0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4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ABDEF-E71F-48B5-9332-8306FA7CF1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01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8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87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97468-8BBB-4430-8685-EF382F092C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8EADE9-7A35-405D-B389-FAB95F27599F}"/>
              </a:ext>
            </a:extLst>
          </p:cNvPr>
          <p:cNvSpPr/>
          <p:nvPr userDrawn="1"/>
        </p:nvSpPr>
        <p:spPr>
          <a:xfrm>
            <a:off x="0" y="0"/>
            <a:ext cx="9356436" cy="6858000"/>
          </a:xfrm>
          <a:prstGeom prst="rect">
            <a:avLst/>
          </a:prstGeom>
          <a:solidFill>
            <a:srgbClr val="F2F2F2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6F0AAC-79A3-4F13-8939-4A6EDF70BF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64" y="0"/>
            <a:ext cx="3308854" cy="9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63700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469D4-6A33-454F-8D02-F277B32E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09721-7D1F-47BF-A21F-92958CBEC5B1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B2843-4113-432D-A262-6CD9C61B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8E04F-6325-42EC-9719-5AF2F306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D3180-AFA6-4B64-93D1-31120961B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8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8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23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298C4D-C8C3-4389-8A01-523379A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3266-B106-4F0E-BB03-E06FAE2D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8E9B97-C8B1-4E28-964D-CAA9F586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15214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48F3C64-4C59-4A76-8FA0-B12FFECDB205}"/>
              </a:ext>
            </a:extLst>
          </p:cNvPr>
          <p:cNvSpPr/>
          <p:nvPr userDrawn="1"/>
        </p:nvSpPr>
        <p:spPr>
          <a:xfrm>
            <a:off x="126600" y="248348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97615EA-F124-49AF-88AB-AF1F3CFD3963}"/>
              </a:ext>
            </a:extLst>
          </p:cNvPr>
          <p:cNvSpPr/>
          <p:nvPr userDrawn="1"/>
        </p:nvSpPr>
        <p:spPr>
          <a:xfrm>
            <a:off x="349916" y="248348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C13F64C-7197-4DDA-828D-F17F9DA59551}"/>
              </a:ext>
            </a:extLst>
          </p:cNvPr>
          <p:cNvGrpSpPr/>
          <p:nvPr userDrawn="1"/>
        </p:nvGrpSpPr>
        <p:grpSpPr>
          <a:xfrm>
            <a:off x="126601" y="712177"/>
            <a:ext cx="1779134" cy="87924"/>
            <a:chOff x="0" y="577018"/>
            <a:chExt cx="5416868" cy="15839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73AF39-8EFC-437C-A444-E27116CDED92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B2FC604-7A22-4A68-836D-DCBCFA938E4E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59DE410-FA78-41C9-BBB1-3695D7647D03}"/>
              </a:ext>
            </a:extLst>
          </p:cNvPr>
          <p:cNvSpPr txBox="1"/>
          <p:nvPr userDrawn="1"/>
        </p:nvSpPr>
        <p:spPr>
          <a:xfrm>
            <a:off x="613629" y="216584"/>
            <a:ext cx="11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学科简介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26760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8F69E21-E571-4F70-A89B-A2E898EC1023}"/>
              </a:ext>
            </a:extLst>
          </p:cNvPr>
          <p:cNvSpPr/>
          <p:nvPr userDrawn="1"/>
        </p:nvSpPr>
        <p:spPr>
          <a:xfrm>
            <a:off x="126600" y="160428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0CF2B0-AA0B-462A-AAEC-A6C355538669}"/>
              </a:ext>
            </a:extLst>
          </p:cNvPr>
          <p:cNvSpPr/>
          <p:nvPr userDrawn="1"/>
        </p:nvSpPr>
        <p:spPr>
          <a:xfrm>
            <a:off x="349916" y="160428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D7A2CF-F0E0-4F64-9774-1BC1A7A96D66}"/>
              </a:ext>
            </a:extLst>
          </p:cNvPr>
          <p:cNvGrpSpPr/>
          <p:nvPr userDrawn="1"/>
        </p:nvGrpSpPr>
        <p:grpSpPr>
          <a:xfrm>
            <a:off x="126601" y="624257"/>
            <a:ext cx="1779134" cy="87924"/>
            <a:chOff x="0" y="577018"/>
            <a:chExt cx="5416868" cy="1583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942695-0F5E-46BB-B6FB-3FE05496B5D9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5627B1-ADEF-4B45-93FD-8B0F101CB449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927344E-1E1A-4E9E-9381-DA76BE3F68BB}"/>
              </a:ext>
            </a:extLst>
          </p:cNvPr>
          <p:cNvSpPr txBox="1"/>
          <p:nvPr userDrawn="1"/>
        </p:nvSpPr>
        <p:spPr>
          <a:xfrm>
            <a:off x="613629" y="128664"/>
            <a:ext cx="11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师资队伍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37033"/>
      </p:ext>
    </p:extLst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035F6DD-D176-47D2-9BE0-232EC751D2B7}"/>
              </a:ext>
            </a:extLst>
          </p:cNvPr>
          <p:cNvSpPr/>
          <p:nvPr userDrawn="1"/>
        </p:nvSpPr>
        <p:spPr>
          <a:xfrm>
            <a:off x="126600" y="160428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3D0C758-7BFE-49B6-A708-66BFC499D567}"/>
              </a:ext>
            </a:extLst>
          </p:cNvPr>
          <p:cNvSpPr/>
          <p:nvPr userDrawn="1"/>
        </p:nvSpPr>
        <p:spPr>
          <a:xfrm>
            <a:off x="349916" y="160428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AF95C8-598C-4286-8C85-B471CBDC1BC2}"/>
              </a:ext>
            </a:extLst>
          </p:cNvPr>
          <p:cNvGrpSpPr/>
          <p:nvPr userDrawn="1"/>
        </p:nvGrpSpPr>
        <p:grpSpPr>
          <a:xfrm>
            <a:off x="126601" y="624257"/>
            <a:ext cx="1779134" cy="87924"/>
            <a:chOff x="0" y="577018"/>
            <a:chExt cx="5416868" cy="1583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C543B6-AD61-4809-B0F0-807B0ACBA3A8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60E87DD-E9B1-4365-A711-A98FD1C366D1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C61D12F-9510-4FA7-9D43-E1C45B97B184}"/>
              </a:ext>
            </a:extLst>
          </p:cNvPr>
          <p:cNvSpPr txBox="1"/>
          <p:nvPr userDrawn="1"/>
        </p:nvSpPr>
        <p:spPr>
          <a:xfrm>
            <a:off x="613629" y="128664"/>
            <a:ext cx="11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平台建设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06693"/>
      </p:ext>
    </p:extLst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0D6AF5-C434-4125-B235-50384CCF04B1}"/>
              </a:ext>
            </a:extLst>
          </p:cNvPr>
          <p:cNvSpPr/>
          <p:nvPr userDrawn="1"/>
        </p:nvSpPr>
        <p:spPr>
          <a:xfrm>
            <a:off x="120005" y="160427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BF8C5E-FEE6-48A4-B50F-E62DEB2D92CD}"/>
              </a:ext>
            </a:extLst>
          </p:cNvPr>
          <p:cNvSpPr/>
          <p:nvPr userDrawn="1"/>
        </p:nvSpPr>
        <p:spPr>
          <a:xfrm>
            <a:off x="343321" y="160427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2FF666-FA26-41C8-BA3C-D33D4E42A90A}"/>
              </a:ext>
            </a:extLst>
          </p:cNvPr>
          <p:cNvGrpSpPr/>
          <p:nvPr userDrawn="1"/>
        </p:nvGrpSpPr>
        <p:grpSpPr>
          <a:xfrm>
            <a:off x="120006" y="624256"/>
            <a:ext cx="1779134" cy="87924"/>
            <a:chOff x="0" y="577018"/>
            <a:chExt cx="5416868" cy="1583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67D4177-8C73-4581-B4F5-739F76406723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66A316-D2D6-4363-8CB7-44332F77EC9C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ED811C6-6471-42D9-A40F-6C36D83CB53B}"/>
              </a:ext>
            </a:extLst>
          </p:cNvPr>
          <p:cNvSpPr txBox="1"/>
          <p:nvPr userDrawn="1"/>
        </p:nvSpPr>
        <p:spPr>
          <a:xfrm>
            <a:off x="622056" y="151334"/>
            <a:ext cx="122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人才培养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68569"/>
      </p:ext>
    </p:extLst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E4E6AFD-6581-4406-BF73-9121675C49FA}"/>
              </a:ext>
            </a:extLst>
          </p:cNvPr>
          <p:cNvSpPr/>
          <p:nvPr userDrawn="1"/>
        </p:nvSpPr>
        <p:spPr>
          <a:xfrm>
            <a:off x="106818" y="174388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FD7BA29-C28F-44EB-B73A-31675670EE98}"/>
              </a:ext>
            </a:extLst>
          </p:cNvPr>
          <p:cNvSpPr/>
          <p:nvPr userDrawn="1"/>
        </p:nvSpPr>
        <p:spPr>
          <a:xfrm>
            <a:off x="330134" y="174388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8790C2-35E9-4F70-80C6-290B0E91B241}"/>
              </a:ext>
            </a:extLst>
          </p:cNvPr>
          <p:cNvGrpSpPr/>
          <p:nvPr userDrawn="1"/>
        </p:nvGrpSpPr>
        <p:grpSpPr>
          <a:xfrm>
            <a:off x="106819" y="638217"/>
            <a:ext cx="1779134" cy="87924"/>
            <a:chOff x="0" y="577018"/>
            <a:chExt cx="5416868" cy="15839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0F7907-F678-4CC2-ADA4-FD24E64A8296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36E322-6888-4E77-9E74-59F3273F2971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A51CA6F-9E14-48A8-8419-BC547FE463A4}"/>
              </a:ext>
            </a:extLst>
          </p:cNvPr>
          <p:cNvSpPr txBox="1"/>
          <p:nvPr userDrawn="1"/>
        </p:nvSpPr>
        <p:spPr>
          <a:xfrm>
            <a:off x="608869" y="136526"/>
            <a:ext cx="11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科研情况</a:t>
            </a:r>
          </a:p>
        </p:txBody>
      </p:sp>
    </p:spTree>
    <p:extLst>
      <p:ext uri="{BB962C8B-B14F-4D97-AF65-F5344CB8AC3E}">
        <p14:creationId xmlns:p14="http://schemas.microsoft.com/office/powerpoint/2010/main" val="76913753"/>
      </p:ext>
    </p:extLst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B1A4B-C363-476B-BDA0-39D59F31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71C562-999D-40C6-9574-7775346A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52B33-DCB8-42AE-9B68-98D5F664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F0A2453-B2BD-4EBE-B4F9-F7568F95C4AA}"/>
              </a:ext>
            </a:extLst>
          </p:cNvPr>
          <p:cNvSpPr/>
          <p:nvPr userDrawn="1"/>
        </p:nvSpPr>
        <p:spPr>
          <a:xfrm>
            <a:off x="126600" y="169222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9B6C2B6-F73F-49CB-A505-376AF9332080}"/>
              </a:ext>
            </a:extLst>
          </p:cNvPr>
          <p:cNvSpPr/>
          <p:nvPr userDrawn="1"/>
        </p:nvSpPr>
        <p:spPr>
          <a:xfrm>
            <a:off x="349916" y="169222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6A31BA-D2FC-4935-9902-8FC6975D7B2F}"/>
              </a:ext>
            </a:extLst>
          </p:cNvPr>
          <p:cNvGrpSpPr/>
          <p:nvPr userDrawn="1"/>
        </p:nvGrpSpPr>
        <p:grpSpPr>
          <a:xfrm>
            <a:off x="126601" y="633051"/>
            <a:ext cx="1779134" cy="87924"/>
            <a:chOff x="0" y="577018"/>
            <a:chExt cx="5416868" cy="1583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CF6F30-8173-403A-9537-7D41B125DE35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4A728-7C7C-40B4-A572-090DC76DBD74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324F6A4-792B-43D5-8330-032984B88A88}"/>
              </a:ext>
            </a:extLst>
          </p:cNvPr>
          <p:cNvSpPr txBox="1"/>
          <p:nvPr userDrawn="1"/>
        </p:nvSpPr>
        <p:spPr>
          <a:xfrm>
            <a:off x="628651" y="131360"/>
            <a:ext cx="121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社会服务</a:t>
            </a:r>
          </a:p>
        </p:txBody>
      </p:sp>
    </p:spTree>
    <p:extLst>
      <p:ext uri="{BB962C8B-B14F-4D97-AF65-F5344CB8AC3E}">
        <p14:creationId xmlns:p14="http://schemas.microsoft.com/office/powerpoint/2010/main" val="124109882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7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0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87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34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1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28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75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283D0-7E03-443D-9894-6EA8D0CB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AA271-A431-4E69-BB6A-608523C666D6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35040-D4BE-4350-9005-1304A5B5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CF91-982B-4467-9E67-D94014D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36508-F4FF-4CB7-AFC9-0C001F8271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96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99AC4-00DD-43D7-B6AF-E554A937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E68D9-1559-466F-836D-8C32C5B1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DE3A4-0E69-42B5-BBC7-AD67B59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349C5EB-5187-4E75-BD7C-4B4B5F3628B8}"/>
              </a:ext>
            </a:extLst>
          </p:cNvPr>
          <p:cNvSpPr/>
          <p:nvPr userDrawn="1"/>
        </p:nvSpPr>
        <p:spPr>
          <a:xfrm>
            <a:off x="126600" y="169222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B787CFA-F24D-4431-80FA-320E8AE2A0E1}"/>
              </a:ext>
            </a:extLst>
          </p:cNvPr>
          <p:cNvSpPr/>
          <p:nvPr userDrawn="1"/>
        </p:nvSpPr>
        <p:spPr>
          <a:xfrm>
            <a:off x="349916" y="169222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29C0176-08C5-4331-9478-DE24BCCE4EC2}"/>
              </a:ext>
            </a:extLst>
          </p:cNvPr>
          <p:cNvGrpSpPr/>
          <p:nvPr userDrawn="1"/>
        </p:nvGrpSpPr>
        <p:grpSpPr>
          <a:xfrm>
            <a:off x="126600" y="633051"/>
            <a:ext cx="2108844" cy="79126"/>
            <a:chOff x="0" y="577018"/>
            <a:chExt cx="5416868" cy="15839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E51C79-DE9B-492C-9694-29BE4C94477E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DA3259-DA1C-49CC-AE29-9C09A59CBBBD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94529-4CC7-4D46-A916-CF2AB861BDFD}"/>
              </a:ext>
            </a:extLst>
          </p:cNvPr>
          <p:cNvSpPr txBox="1"/>
          <p:nvPr userDrawn="1"/>
        </p:nvSpPr>
        <p:spPr>
          <a:xfrm>
            <a:off x="628650" y="131360"/>
            <a:ext cx="16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未来工作方向</a:t>
            </a:r>
          </a:p>
        </p:txBody>
      </p:sp>
    </p:spTree>
    <p:extLst>
      <p:ext uri="{BB962C8B-B14F-4D97-AF65-F5344CB8AC3E}">
        <p14:creationId xmlns:p14="http://schemas.microsoft.com/office/powerpoint/2010/main" val="3058617703"/>
      </p:ext>
    </p:extLst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64D5D-6A1E-46C7-9F64-21B7B44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BFDBC-0CD5-451F-B355-97C53E2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35507-0A1F-4BDC-B4D9-8D68FCE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66DD820-90D1-4C66-9797-C05DE3964C9B}"/>
              </a:ext>
            </a:extLst>
          </p:cNvPr>
          <p:cNvSpPr/>
          <p:nvPr userDrawn="1"/>
        </p:nvSpPr>
        <p:spPr>
          <a:xfrm>
            <a:off x="126600" y="169222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13F4C6B-A11B-4BDC-A5C5-F104155E63F1}"/>
              </a:ext>
            </a:extLst>
          </p:cNvPr>
          <p:cNvSpPr/>
          <p:nvPr userDrawn="1"/>
        </p:nvSpPr>
        <p:spPr>
          <a:xfrm>
            <a:off x="349916" y="169222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FFFD66-2543-4502-AA42-FC8E88F2BEF4}"/>
              </a:ext>
            </a:extLst>
          </p:cNvPr>
          <p:cNvGrpSpPr/>
          <p:nvPr userDrawn="1"/>
        </p:nvGrpSpPr>
        <p:grpSpPr>
          <a:xfrm>
            <a:off x="126600" y="633051"/>
            <a:ext cx="3335585" cy="89620"/>
            <a:chOff x="0" y="577018"/>
            <a:chExt cx="5416868" cy="1583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7A5281-8E61-4F09-8060-30F5A163A705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0180FF-B60D-4B0C-AAEF-B8F472CF4AD6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504978F-22E2-4040-A613-9401D51AD5A7}"/>
              </a:ext>
            </a:extLst>
          </p:cNvPr>
          <p:cNvSpPr txBox="1"/>
          <p:nvPr userDrawn="1"/>
        </p:nvSpPr>
        <p:spPr>
          <a:xfrm>
            <a:off x="628651" y="131360"/>
            <a:ext cx="2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需要学校整合支持的资源</a:t>
            </a:r>
          </a:p>
        </p:txBody>
      </p:sp>
    </p:spTree>
    <p:extLst>
      <p:ext uri="{BB962C8B-B14F-4D97-AF65-F5344CB8AC3E}">
        <p14:creationId xmlns:p14="http://schemas.microsoft.com/office/powerpoint/2010/main" val="1352776454"/>
      </p:ext>
    </p:extLst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64D5D-6A1E-46C7-9F64-21B7B44D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BFDBC-0CD5-451F-B355-97C53E2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35507-0A1F-4BDC-B4D9-8D68FCE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66DD820-90D1-4C66-9797-C05DE3964C9B}"/>
              </a:ext>
            </a:extLst>
          </p:cNvPr>
          <p:cNvSpPr/>
          <p:nvPr userDrawn="1"/>
        </p:nvSpPr>
        <p:spPr>
          <a:xfrm>
            <a:off x="126600" y="169222"/>
            <a:ext cx="27879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13F4C6B-A11B-4BDC-A5C5-F104155E63F1}"/>
              </a:ext>
            </a:extLst>
          </p:cNvPr>
          <p:cNvSpPr/>
          <p:nvPr userDrawn="1"/>
        </p:nvSpPr>
        <p:spPr>
          <a:xfrm>
            <a:off x="349916" y="169222"/>
            <a:ext cx="147049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FFFD66-2543-4502-AA42-FC8E88F2BEF4}"/>
              </a:ext>
            </a:extLst>
          </p:cNvPr>
          <p:cNvGrpSpPr/>
          <p:nvPr userDrawn="1"/>
        </p:nvGrpSpPr>
        <p:grpSpPr>
          <a:xfrm>
            <a:off x="126600" y="633051"/>
            <a:ext cx="3335585" cy="89620"/>
            <a:chOff x="0" y="577018"/>
            <a:chExt cx="5416868" cy="1583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7A5281-8E61-4F09-8060-30F5A163A705}"/>
                </a:ext>
              </a:extLst>
            </p:cNvPr>
            <p:cNvSpPr/>
            <p:nvPr/>
          </p:nvSpPr>
          <p:spPr>
            <a:xfrm>
              <a:off x="0" y="577018"/>
              <a:ext cx="5416867" cy="78367"/>
            </a:xfrm>
            <a:prstGeom prst="rect">
              <a:avLst/>
            </a:prstGeom>
            <a:solidFill>
              <a:srgbClr val="44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80180FF-B60D-4B0C-AAEF-B8F472CF4AD6}"/>
                </a:ext>
              </a:extLst>
            </p:cNvPr>
            <p:cNvSpPr/>
            <p:nvPr/>
          </p:nvSpPr>
          <p:spPr>
            <a:xfrm>
              <a:off x="1" y="657042"/>
              <a:ext cx="5416867" cy="78367"/>
            </a:xfrm>
            <a:prstGeom prst="rect">
              <a:avLst/>
            </a:prstGeom>
            <a:solidFill>
              <a:srgbClr val="D14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+mn-lt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504978F-22E2-4040-A613-9401D51AD5A7}"/>
              </a:ext>
            </a:extLst>
          </p:cNvPr>
          <p:cNvSpPr txBox="1"/>
          <p:nvPr userDrawn="1"/>
        </p:nvSpPr>
        <p:spPr>
          <a:xfrm>
            <a:off x="628651" y="131360"/>
            <a:ext cx="2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思政教育、师德师风建设</a:t>
            </a:r>
          </a:p>
        </p:txBody>
      </p:sp>
    </p:spTree>
    <p:extLst>
      <p:ext uri="{BB962C8B-B14F-4D97-AF65-F5344CB8AC3E}">
        <p14:creationId xmlns:p14="http://schemas.microsoft.com/office/powerpoint/2010/main" val="93651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2CD8E63-B923-48C0-86FE-4AEE735D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C59E3-10D0-4684-B07C-4E6E7DA0A881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FEE5123-DB8C-4FB8-8259-10E215CF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8282D9-A9DD-48B0-9158-A6683D20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D4AD7-BC6A-40CF-8AE9-7E9A37887D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09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9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70" indent="0">
              <a:buNone/>
              <a:defRPr sz="1800" b="1"/>
            </a:lvl2pPr>
            <a:lvl3pPr marL="822940" indent="0">
              <a:buNone/>
              <a:defRPr sz="1620" b="1"/>
            </a:lvl3pPr>
            <a:lvl4pPr marL="1234409" indent="0">
              <a:buNone/>
              <a:defRPr sz="1440" b="1"/>
            </a:lvl4pPr>
            <a:lvl5pPr marL="1645879" indent="0">
              <a:buNone/>
              <a:defRPr sz="1440" b="1"/>
            </a:lvl5pPr>
            <a:lvl6pPr marL="2057348" indent="0">
              <a:buNone/>
              <a:defRPr sz="1440" b="1"/>
            </a:lvl6pPr>
            <a:lvl7pPr marL="2468819" indent="0">
              <a:buNone/>
              <a:defRPr sz="1440" b="1"/>
            </a:lvl7pPr>
            <a:lvl8pPr marL="2880288" indent="0">
              <a:buNone/>
              <a:defRPr sz="1440" b="1"/>
            </a:lvl8pPr>
            <a:lvl9pPr marL="3291758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48E206A-5E8D-42E1-8505-FB4CB577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96E38-5327-40AA-AFBE-E4F47B541D67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78B4167-7D96-4A51-AAE2-2E857DEA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726E022-9C3F-4EBF-9B1A-61CC933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E4A1F-E0A7-4877-859F-77F9A51DDC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3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E001DDF-BB39-4725-9941-060D3A13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E7850-274F-40BD-9786-F4BA0AD3005D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CA3A98F-F3A5-4113-B638-B60713C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72FA04B-D18D-480D-AABC-DE0918FA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9B6D4-7DBB-41CD-B821-63CCCCA356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4D33F59-5194-412C-9D87-C42FB1C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D9687-0213-4B97-AB11-5E4832AA0A46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4D5365D-946D-4746-9016-B6DADBE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F5357A9-7524-4BA6-B8C1-B09CF402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CF8DC-C3E6-49E9-A659-B45BE94EEB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260"/>
            </a:lvl1pPr>
            <a:lvl2pPr marL="411470" indent="0">
              <a:buNone/>
              <a:defRPr sz="1080"/>
            </a:lvl2pPr>
            <a:lvl3pPr marL="822940" indent="0">
              <a:buNone/>
              <a:defRPr sz="900"/>
            </a:lvl3pPr>
            <a:lvl4pPr marL="1234409" indent="0">
              <a:buNone/>
              <a:defRPr sz="810"/>
            </a:lvl4pPr>
            <a:lvl5pPr marL="1645879" indent="0">
              <a:buNone/>
              <a:defRPr sz="810"/>
            </a:lvl5pPr>
            <a:lvl6pPr marL="2057348" indent="0">
              <a:buNone/>
              <a:defRPr sz="810"/>
            </a:lvl6pPr>
            <a:lvl7pPr marL="2468819" indent="0">
              <a:buNone/>
              <a:defRPr sz="810"/>
            </a:lvl7pPr>
            <a:lvl8pPr marL="2880288" indent="0">
              <a:buNone/>
              <a:defRPr sz="810"/>
            </a:lvl8pPr>
            <a:lvl9pPr marL="3291758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B73518-F98E-4CC4-ACF8-331B30CF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B1E6A-8DF1-42B6-ADE3-70CEE6E91828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26356F3-099E-4988-98AC-6CF3F065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DB3232-FD4E-4976-AD0B-7ACF7892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1DB5C-2A06-4F2F-A80A-23680C3B5F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70" indent="0">
              <a:buNone/>
              <a:defRPr sz="2520"/>
            </a:lvl2pPr>
            <a:lvl3pPr marL="822940" indent="0">
              <a:buNone/>
              <a:defRPr sz="2160"/>
            </a:lvl3pPr>
            <a:lvl4pPr marL="1234409" indent="0">
              <a:buNone/>
              <a:defRPr sz="1800"/>
            </a:lvl4pPr>
            <a:lvl5pPr marL="1645879" indent="0">
              <a:buNone/>
              <a:defRPr sz="1800"/>
            </a:lvl5pPr>
            <a:lvl6pPr marL="2057348" indent="0">
              <a:buNone/>
              <a:defRPr sz="1800"/>
            </a:lvl6pPr>
            <a:lvl7pPr marL="2468819" indent="0">
              <a:buNone/>
              <a:defRPr sz="1800"/>
            </a:lvl7pPr>
            <a:lvl8pPr marL="2880288" indent="0">
              <a:buNone/>
              <a:defRPr sz="1800"/>
            </a:lvl8pPr>
            <a:lvl9pPr marL="3291758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60"/>
            </a:lvl1pPr>
            <a:lvl2pPr marL="411470" indent="0">
              <a:buNone/>
              <a:defRPr sz="1080"/>
            </a:lvl2pPr>
            <a:lvl3pPr marL="822940" indent="0">
              <a:buNone/>
              <a:defRPr sz="900"/>
            </a:lvl3pPr>
            <a:lvl4pPr marL="1234409" indent="0">
              <a:buNone/>
              <a:defRPr sz="810"/>
            </a:lvl4pPr>
            <a:lvl5pPr marL="1645879" indent="0">
              <a:buNone/>
              <a:defRPr sz="810"/>
            </a:lvl5pPr>
            <a:lvl6pPr marL="2057348" indent="0">
              <a:buNone/>
              <a:defRPr sz="810"/>
            </a:lvl6pPr>
            <a:lvl7pPr marL="2468819" indent="0">
              <a:buNone/>
              <a:defRPr sz="810"/>
            </a:lvl7pPr>
            <a:lvl8pPr marL="2880288" indent="0">
              <a:buNone/>
              <a:defRPr sz="810"/>
            </a:lvl8pPr>
            <a:lvl9pPr marL="3291758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20D3E64-80B0-4ACC-B876-C6C06842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C07D7-83C1-4852-A074-59A64AAC79EB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74B4ED8-3D02-4414-BEFE-B8D46BE4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4CBD11A-35DF-4B32-82D6-1B22B22B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3686E-3EC4-4636-A557-F118F9D562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90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A0BC7D2-B7E5-496D-A270-63B904A8FA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07FB2B-F28C-444B-85CB-7D10014681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4F4E8-64C5-48A7-A58A-9921B976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8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93639E-B36A-4FB2-A5D7-15F47DEC115F}" type="datetimeFigureOut">
              <a:rPr lang="zh-CN" altLang="en-US"/>
              <a:pPr>
                <a:defRPr/>
              </a:pPr>
              <a:t>2021/11/6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A6307-D955-4D21-8F64-77F690A2D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F488D-4B8B-41CD-93E6-B8EEA191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A94A747-82AC-4CDE-995D-B963A778C8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1147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22940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234409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645879" algn="ctr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03" indent="-30860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8639" indent="-25716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75" indent="-20573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indent="-20573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14" indent="-20573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084" indent="-205735" algn="l" defTabSz="8229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553" indent="-205735" algn="l" defTabSz="8229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023" indent="-205735" algn="l" defTabSz="8229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492" indent="-205735" algn="l" defTabSz="8229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0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7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4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19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28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758" algn="l" defTabSz="82294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37CA-D131-4EF6-9B14-D9F7E276C745}" type="datetimeFigureOut">
              <a:rPr lang="zh-CN" altLang="en-US" smtClean="0"/>
              <a:pPr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1B-FC52-483B-B683-58CCB79784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FE64C4-FBDE-4308-B48D-037AB8695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t="14385" r="72428" b="6234"/>
          <a:stretch/>
        </p:blipFill>
        <p:spPr>
          <a:xfrm>
            <a:off x="8356648" y="0"/>
            <a:ext cx="787352" cy="1049802"/>
          </a:xfrm>
          <a:prstGeom prst="flowChartConnector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859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63" r:id="rId12"/>
    <p:sldLayoutId id="2147483664" r:id="rId13"/>
    <p:sldLayoutId id="2147483668" r:id="rId14"/>
    <p:sldLayoutId id="2147483669" r:id="rId15"/>
    <p:sldLayoutId id="2147483670" r:id="rId16"/>
    <p:sldLayoutId id="2147483666" r:id="rId17"/>
    <p:sldLayoutId id="2147483667" r:id="rId18"/>
    <p:sldLayoutId id="2147483673" r:id="rId19"/>
    <p:sldLayoutId id="2147483674" r:id="rId20"/>
    <p:sldLayoutId id="2147483675" r:id="rId2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1E7F309-BFCE-4015-9A1C-077B3DD692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133600"/>
            <a:ext cx="7705725" cy="2209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 别 分 析</a:t>
            </a:r>
            <a:b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77738584-190B-455F-88B7-05DDA173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415" y="3635477"/>
            <a:ext cx="38282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Discriminant Analysis</a:t>
            </a:r>
            <a:endParaRPr lang="zh-CN" altLang="en-US" sz="3000" b="1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114BF3B0-501A-4213-B13C-C8D84E2B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28162"/>
            <a:ext cx="723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（二）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总体协差阵相等时</a:t>
            </a:r>
            <a:endParaRPr lang="en-US" altLang="zh-CN" sz="3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89D9602-FCCE-473F-BF5D-C0DCC622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14315DF8-B04E-4B8E-B9C2-9D3CFC44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BAB45748-B408-461D-A8E9-9FEAD676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6816EB-074B-44A2-9AC4-385F2FCBBC20}"/>
              </a:ext>
            </a:extLst>
          </p:cNvPr>
          <p:cNvGrpSpPr/>
          <p:nvPr/>
        </p:nvGrpSpPr>
        <p:grpSpPr>
          <a:xfrm>
            <a:off x="539787" y="1426790"/>
            <a:ext cx="8445499" cy="2426626"/>
            <a:chOff x="530457" y="1012387"/>
            <a:chExt cx="8445499" cy="2426626"/>
          </a:xfrm>
        </p:grpSpPr>
        <p:sp>
          <p:nvSpPr>
            <p:cNvPr id="363522" name="Rectangle 2">
              <a:extLst>
                <a:ext uri="{FF2B5EF4-FFF2-40B4-BE49-F238E27FC236}">
                  <a16:creationId xmlns:a16="http://schemas.microsoft.com/office/drawing/2014/main" id="{C41DE268-0AA3-4654-87AD-4CF2E87B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57" y="1012387"/>
              <a:ext cx="8445499" cy="242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设有个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K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总体                                    ，分别有均值向量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=1,2,…,k)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和协方差阵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Σ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。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又设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是一个待判样品。则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与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的距离为（即判别函数）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F825CC0E-1960-4763-807F-AC3C5AC01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0826" y="1125285"/>
            <a:ext cx="2617788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1231560" imgH="279360" progId="Equation.DSMT4">
                    <p:embed/>
                  </p:oleObj>
                </mc:Choice>
                <mc:Fallback>
                  <p:oleObj name="Equation" r:id="rId3" imgW="1231560" imgH="279360" progId="Equation.DSMT4">
                    <p:embed/>
                    <p:pic>
                      <p:nvPicPr>
                        <p:cNvPr id="13" name="Object 5">
                          <a:extLst>
                            <a:ext uri="{FF2B5EF4-FFF2-40B4-BE49-F238E27FC236}">
                              <a16:creationId xmlns:a16="http://schemas.microsoft.com/office/drawing/2014/main" id="{F825CC0E-1960-4763-807F-AC3C5AC016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826" y="1125285"/>
                          <a:ext cx="2617788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79A377C8-22BE-4053-8EBA-23DAF3D26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423" y="3956490"/>
          <a:ext cx="48720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2133360" imgH="406080" progId="Equation.DSMT4">
                  <p:embed/>
                </p:oleObj>
              </mc:Choice>
              <mc:Fallback>
                <p:oleObj name="Equation" r:id="rId5" imgW="2133360" imgH="406080" progId="Equation.DSMT4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79A377C8-22BE-4053-8EBA-23DAF3D26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23" y="3956490"/>
                        <a:ext cx="48720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>
            <a:extLst>
              <a:ext uri="{FF2B5EF4-FFF2-40B4-BE49-F238E27FC236}">
                <a16:creationId xmlns:a16="http://schemas.microsoft.com/office/drawing/2014/main" id="{DFD9DF58-D0F7-42F3-82D9-72A839FD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7015" y="34290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1953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距离判别法的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判别函数</a:t>
            </a:r>
            <a:r>
              <a:rPr lang="zh-CN" altLang="en-US" sz="2400" dirty="0">
                <a:latin typeface="Times New Roman" panose="02020603050405020304" pitchFamily="18" charset="0"/>
              </a:rPr>
              <a:t>为：</a:t>
            </a: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5A1A6B65-8467-4B65-BAD6-6134B3FF3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423" y="5395763"/>
          <a:ext cx="482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1739900" imgH="279400" progId="Equation.DSMT4">
                  <p:embed/>
                </p:oleObj>
              </mc:Choice>
              <mc:Fallback>
                <p:oleObj name="Equation" r:id="rId7" imgW="1739900" imgH="27940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5A1A6B65-8467-4B65-BAD6-6134B3FF3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23" y="5395763"/>
                        <a:ext cx="4826000" cy="749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id="{BAC83AA0-C6A0-4B87-B033-277E9F7C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17" y="4619436"/>
            <a:ext cx="249109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判别规则</a:t>
            </a:r>
            <a:r>
              <a:rPr lang="zh-CN" altLang="en-US" sz="2800" dirty="0"/>
              <a:t>为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F563417E-07F2-42A3-A8F9-C1F4DE4CC9A3}"/>
              </a:ext>
            </a:extLst>
          </p:cNvPr>
          <p:cNvSpPr txBox="1">
            <a:spLocks noChangeArrowheads="1"/>
          </p:cNvSpPr>
          <p:nvPr/>
        </p:nvSpPr>
        <p:spPr>
          <a:xfrm>
            <a:off x="539787" y="939903"/>
            <a:ext cx="7259216" cy="69215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1147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8229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23440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64587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800100" algn="l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多总体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</a:t>
            </a:r>
          </a:p>
        </p:txBody>
      </p:sp>
    </p:spTree>
    <p:extLst>
      <p:ext uri="{BB962C8B-B14F-4D97-AF65-F5344CB8AC3E}">
        <p14:creationId xmlns:p14="http://schemas.microsoft.com/office/powerpoint/2010/main" val="28892022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9FD3A5CC-549C-41B1-AE94-6A068779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744779A5-BBBC-4600-BC1C-A391989E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8DA1612B-6B7A-48CA-B978-2D1F50A5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5B600E85-B2BD-4087-BFC5-F538DB88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4213" y="3141663"/>
            <a:ext cx="727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11125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则前面的判别法则表示为</a:t>
            </a:r>
          </a:p>
        </p:txBody>
      </p:sp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BE3F04AB-5F6A-46DF-BB04-181C0B70F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05263"/>
          <a:ext cx="3457575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3" imgW="1440313" imgH="601760" progId="Equation.3">
                  <p:embed/>
                </p:oleObj>
              </mc:Choice>
              <mc:Fallback>
                <p:oleObj name="公式" r:id="rId3" imgW="1440313" imgH="601760" progId="Equation.3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BE3F04AB-5F6A-46DF-BB04-181C0B70F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05263"/>
                        <a:ext cx="3457575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A79D9A04-A552-491C-86BA-9C91717EF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2205039"/>
          <a:ext cx="1871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5" imgW="601788" imgH="68501" progId="Equation.3">
                  <p:embed/>
                </p:oleObj>
              </mc:Choice>
              <mc:Fallback>
                <p:oleObj name="公式" r:id="rId5" imgW="601788" imgH="68501" progId="Equation.3">
                  <p:embed/>
                  <p:pic>
                    <p:nvPicPr>
                      <p:cNvPr id="41997" name="Object 13">
                        <a:extLst>
                          <a:ext uri="{FF2B5EF4-FFF2-40B4-BE49-F238E27FC236}">
                            <a16:creationId xmlns:a16="http://schemas.microsoft.com/office/drawing/2014/main" id="{A79D9A04-A552-491C-86BA-9C91717EF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205039"/>
                        <a:ext cx="18716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EFD0709C-99DB-4AF5-A17E-E5BC44A0D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325" y="1140259"/>
          <a:ext cx="4499262" cy="89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2108160" imgH="419040" progId="Equation.DSMT4">
                  <p:embed/>
                </p:oleObj>
              </mc:Choice>
              <mc:Fallback>
                <p:oleObj name="Equation" r:id="rId7" imgW="2108160" imgH="41904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EFD0709C-99DB-4AF5-A17E-E5BC44A0D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25" y="1140259"/>
                        <a:ext cx="4499262" cy="89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3">
            <a:extLst>
              <a:ext uri="{FF2B5EF4-FFF2-40B4-BE49-F238E27FC236}">
                <a16:creationId xmlns:a16="http://schemas.microsoft.com/office/drawing/2014/main" id="{B74A53F0-FBD4-4FE6-BC80-83069A7BE9EE}"/>
              </a:ext>
            </a:extLst>
          </p:cNvPr>
          <p:cNvSpPr txBox="1">
            <a:spLocks noChangeArrowheads="1"/>
          </p:cNvSpPr>
          <p:nvPr/>
        </p:nvSpPr>
        <p:spPr>
          <a:xfrm>
            <a:off x="330855" y="429060"/>
            <a:ext cx="7259216" cy="69215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1147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8229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23440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64587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indent="-800100" algn="l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两总体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114BF3B0-501A-4213-B13C-C8D84E2B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723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（三）总体协差阵不相等时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489D9602-FCCE-473F-BF5D-C0DCC622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3525" name="Object 5">
            <a:extLst>
              <a:ext uri="{FF2B5EF4-FFF2-40B4-BE49-F238E27FC236}">
                <a16:creationId xmlns:a16="http://schemas.microsoft.com/office/drawing/2014/main" id="{565B5720-3A29-45DC-82A7-8983844AC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081" y="3759006"/>
          <a:ext cx="4506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2120760" imgH="253800" progId="Equation.DSMT4">
                  <p:embed/>
                </p:oleObj>
              </mc:Choice>
              <mc:Fallback>
                <p:oleObj name="Equation" r:id="rId3" imgW="2120760" imgH="253800" progId="Equation.DSMT4">
                  <p:embed/>
                  <p:pic>
                    <p:nvPicPr>
                      <p:cNvPr id="363525" name="Object 5">
                        <a:extLst>
                          <a:ext uri="{FF2B5EF4-FFF2-40B4-BE49-F238E27FC236}">
                            <a16:creationId xmlns:a16="http://schemas.microsoft.com/office/drawing/2014/main" id="{565B5720-3A29-45DC-82A7-8983844AC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81" y="3759006"/>
                        <a:ext cx="4506913" cy="5381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>
            <a:extLst>
              <a:ext uri="{FF2B5EF4-FFF2-40B4-BE49-F238E27FC236}">
                <a16:creationId xmlns:a16="http://schemas.microsoft.com/office/drawing/2014/main" id="{14315DF8-B04E-4B8E-B9C2-9D3CFC44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0367ABF0-1DAB-48D5-810E-4565E67C7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7981" y="4667056"/>
          <a:ext cx="4343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2044440" imgH="253800" progId="Equation.DSMT4">
                  <p:embed/>
                </p:oleObj>
              </mc:Choice>
              <mc:Fallback>
                <p:oleObj name="Equation" r:id="rId5" imgW="2044440" imgH="253800" progId="Equation.DSMT4">
                  <p:embed/>
                  <p:pic>
                    <p:nvPicPr>
                      <p:cNvPr id="363527" name="Object 7">
                        <a:extLst>
                          <a:ext uri="{FF2B5EF4-FFF2-40B4-BE49-F238E27FC236}">
                            <a16:creationId xmlns:a16="http://schemas.microsoft.com/office/drawing/2014/main" id="{0367ABF0-1DAB-48D5-810E-4565E67C7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981" y="4667056"/>
                        <a:ext cx="4343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>
            <a:extLst>
              <a:ext uri="{FF2B5EF4-FFF2-40B4-BE49-F238E27FC236}">
                <a16:creationId xmlns:a16="http://schemas.microsoft.com/office/drawing/2014/main" id="{BAB45748-B408-461D-A8E9-9FEAD676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6816EB-074B-44A2-9AC4-385F2FCBBC20}"/>
              </a:ext>
            </a:extLst>
          </p:cNvPr>
          <p:cNvGrpSpPr/>
          <p:nvPr/>
        </p:nvGrpSpPr>
        <p:grpSpPr>
          <a:xfrm>
            <a:off x="773146" y="1617823"/>
            <a:ext cx="8445499" cy="2426626"/>
            <a:chOff x="595865" y="1151292"/>
            <a:chExt cx="8445499" cy="2426626"/>
          </a:xfrm>
        </p:grpSpPr>
        <p:sp>
          <p:nvSpPr>
            <p:cNvPr id="363522" name="Rectangle 2">
              <a:extLst>
                <a:ext uri="{FF2B5EF4-FFF2-40B4-BE49-F238E27FC236}">
                  <a16:creationId xmlns:a16="http://schemas.microsoft.com/office/drawing/2014/main" id="{C41DE268-0AA3-4654-87AD-4CF2E87B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65" y="1151292"/>
              <a:ext cx="8445499" cy="242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设有个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总体                                    ，分别有均值向量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μ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=1,2,…,k)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和协方差阵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Σ</a:t>
              </a:r>
              <a:r>
                <a:rPr kumimoji="0" lang="en-US" altLang="zh-CN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=1,2,…,k)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又设 </a:t>
              </a:r>
              <a:r>
                <a:rPr kumimoji="0" lang="en-US" altLang="zh-CN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是一个待判样品。则 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的距离为（即判别函数）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F825CC0E-1960-4763-807F-AC3C5AC01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1431" y="1234742"/>
            <a:ext cx="2617788" cy="59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7" imgW="1231560" imgH="279360" progId="Equation.DSMT4">
                    <p:embed/>
                  </p:oleObj>
                </mc:Choice>
                <mc:Fallback>
                  <p:oleObj name="Equation" r:id="rId7" imgW="1231560" imgH="279360" progId="Equation.DSMT4">
                    <p:embed/>
                    <p:pic>
                      <p:nvPicPr>
                        <p:cNvPr id="13" name="Object 5">
                          <a:extLst>
                            <a:ext uri="{FF2B5EF4-FFF2-40B4-BE49-F238E27FC236}">
                              <a16:creationId xmlns:a16="http://schemas.microsoft.com/office/drawing/2014/main" id="{F825CC0E-1960-4763-807F-AC3C5AC016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431" y="1234742"/>
                          <a:ext cx="2617788" cy="592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33">
            <a:extLst>
              <a:ext uri="{FF2B5EF4-FFF2-40B4-BE49-F238E27FC236}">
                <a16:creationId xmlns:a16="http://schemas.microsoft.com/office/drawing/2014/main" id="{A275878E-CCBB-4314-B7B3-F17F4D03D27C}"/>
              </a:ext>
            </a:extLst>
          </p:cNvPr>
          <p:cNvSpPr txBox="1">
            <a:spLocks noChangeArrowheads="1"/>
          </p:cNvSpPr>
          <p:nvPr/>
        </p:nvSpPr>
        <p:spPr>
          <a:xfrm>
            <a:off x="695423" y="985311"/>
            <a:ext cx="7259216" cy="69215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1147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8229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23440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64587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marR="0" lvl="0" indent="-800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1.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多总体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判别</a:t>
            </a:r>
          </a:p>
        </p:txBody>
      </p:sp>
    </p:spTree>
    <p:extLst>
      <p:ext uri="{BB962C8B-B14F-4D97-AF65-F5344CB8AC3E}">
        <p14:creationId xmlns:p14="http://schemas.microsoft.com/office/powerpoint/2010/main" val="3767379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58713279-AE24-4CB8-9AE4-82357C1D6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1143000"/>
          <a:ext cx="4824412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2270790" imgH="663125" progId="Equation.3">
                  <p:embed/>
                </p:oleObj>
              </mc:Choice>
              <mc:Fallback>
                <p:oleObj name="公式" r:id="rId3" imgW="2270790" imgH="663125" progId="Equation.3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58713279-AE24-4CB8-9AE4-82357C1D6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143000"/>
                        <a:ext cx="4824412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>
            <a:extLst>
              <a:ext uri="{FF2B5EF4-FFF2-40B4-BE49-F238E27FC236}">
                <a16:creationId xmlns:a16="http://schemas.microsoft.com/office/drawing/2014/main" id="{827996F2-E6F1-4DC3-A935-509EB1F9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0E2F74C1-0A59-4260-A99C-A8FDDBACB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000375"/>
          <a:ext cx="74295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5" imgW="2910929" imgH="373424" progId="Equation.3">
                  <p:embed/>
                </p:oleObj>
              </mc:Choice>
              <mc:Fallback>
                <p:oleObj name="公式" r:id="rId5" imgW="2910929" imgH="373424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0E2F74C1-0A59-4260-A99C-A8FDDBACB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000375"/>
                        <a:ext cx="74295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>
            <a:extLst>
              <a:ext uri="{FF2B5EF4-FFF2-40B4-BE49-F238E27FC236}">
                <a16:creationId xmlns:a16="http://schemas.microsoft.com/office/drawing/2014/main" id="{7FCCDFFD-6864-4007-9693-1E2A45D9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5720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88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88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判别准则：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5392434-6393-4923-8B89-928054B83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643438"/>
          <a:ext cx="33734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7" imgW="1401962" imgH="601760" progId="Equation.3">
                  <p:embed/>
                </p:oleObj>
              </mc:Choice>
              <mc:Fallback>
                <p:oleObj name="公式" r:id="rId7" imgW="1401962" imgH="60176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55392434-6393-4923-8B89-928054B83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643438"/>
                        <a:ext cx="33734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3">
            <a:extLst>
              <a:ext uri="{FF2B5EF4-FFF2-40B4-BE49-F238E27FC236}">
                <a16:creationId xmlns:a16="http://schemas.microsoft.com/office/drawing/2014/main" id="{FD97AD03-A6D4-472A-A1D1-A0CC198EB289}"/>
              </a:ext>
            </a:extLst>
          </p:cNvPr>
          <p:cNvSpPr txBox="1">
            <a:spLocks noChangeArrowheads="1"/>
          </p:cNvSpPr>
          <p:nvPr/>
        </p:nvSpPr>
        <p:spPr>
          <a:xfrm>
            <a:off x="751407" y="317500"/>
            <a:ext cx="7259216" cy="69215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9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1147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822940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23440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645879" algn="ctr" rtl="0" fontAlgn="base">
              <a:spcBef>
                <a:spcPct val="0"/>
              </a:spcBef>
              <a:spcAft>
                <a:spcPct val="0"/>
              </a:spcAft>
              <a:defRPr sz="39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marR="0" lvl="0" indent="-800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两总体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判别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2AC702B8-2D03-41F4-920E-764C0BA0AEC5}"/>
              </a:ext>
            </a:extLst>
          </p:cNvPr>
          <p:cNvGrpSpPr/>
          <p:nvPr/>
        </p:nvGrpSpPr>
        <p:grpSpPr>
          <a:xfrm>
            <a:off x="2201706" y="3069771"/>
            <a:ext cx="4898890" cy="1421672"/>
            <a:chOff x="1819151" y="3054976"/>
            <a:chExt cx="5412052" cy="1641740"/>
          </a:xfrm>
        </p:grpSpPr>
        <p:sp>
          <p:nvSpPr>
            <p:cNvPr id="2" name="未知">
              <a:extLst>
                <a:ext uri="{FF2B5EF4-FFF2-40B4-BE49-F238E27FC236}">
                  <a16:creationId xmlns:a16="http://schemas.microsoft.com/office/drawing/2014/main" id="{9D610930-CFAD-496D-BAAE-EFD215F2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484" y="3533873"/>
              <a:ext cx="406135" cy="187854"/>
            </a:xfrm>
            <a:custGeom>
              <a:avLst/>
              <a:gdLst>
                <a:gd name="T0" fmla="*/ 3 w 130"/>
                <a:gd name="T1" fmla="*/ 11 h 60"/>
                <a:gd name="T2" fmla="*/ 61 w 130"/>
                <a:gd name="T3" fmla="*/ 60 h 60"/>
                <a:gd name="T4" fmla="*/ 129 w 130"/>
                <a:gd name="T5" fmla="*/ 22 h 60"/>
                <a:gd name="T6" fmla="*/ 118 w 130"/>
                <a:gd name="T7" fmla="*/ 4 h 60"/>
                <a:gd name="T8" fmla="*/ 112 w 130"/>
                <a:gd name="T9" fmla="*/ 2 h 60"/>
                <a:gd name="T10" fmla="*/ 115 w 130"/>
                <a:gd name="T11" fmla="*/ 5 h 60"/>
                <a:gd name="T12" fmla="*/ 118 w 130"/>
                <a:gd name="T13" fmla="*/ 21 h 60"/>
                <a:gd name="T14" fmla="*/ 61 w 130"/>
                <a:gd name="T15" fmla="*/ 56 h 60"/>
                <a:gd name="T16" fmla="*/ 9 w 130"/>
                <a:gd name="T17" fmla="*/ 12 h 60"/>
                <a:gd name="T18" fmla="*/ 12 w 130"/>
                <a:gd name="T19" fmla="*/ 0 h 60"/>
                <a:gd name="T20" fmla="*/ 5 w 130"/>
                <a:gd name="T21" fmla="*/ 0 h 60"/>
                <a:gd name="T22" fmla="*/ 3 w 130"/>
                <a:gd name="T23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60">
                  <a:moveTo>
                    <a:pt x="3" y="11"/>
                  </a:moveTo>
                  <a:cubicBezTo>
                    <a:pt x="0" y="40"/>
                    <a:pt x="27" y="60"/>
                    <a:pt x="61" y="60"/>
                  </a:cubicBezTo>
                  <a:cubicBezTo>
                    <a:pt x="97" y="60"/>
                    <a:pt x="130" y="46"/>
                    <a:pt x="129" y="22"/>
                  </a:cubicBezTo>
                  <a:cubicBezTo>
                    <a:pt x="129" y="12"/>
                    <a:pt x="122" y="6"/>
                    <a:pt x="118" y="4"/>
                  </a:cubicBezTo>
                  <a:cubicBezTo>
                    <a:pt x="116" y="2"/>
                    <a:pt x="114" y="1"/>
                    <a:pt x="112" y="2"/>
                  </a:cubicBezTo>
                  <a:cubicBezTo>
                    <a:pt x="111" y="2"/>
                    <a:pt x="114" y="4"/>
                    <a:pt x="115" y="5"/>
                  </a:cubicBezTo>
                  <a:cubicBezTo>
                    <a:pt x="118" y="10"/>
                    <a:pt x="119" y="16"/>
                    <a:pt x="118" y="21"/>
                  </a:cubicBezTo>
                  <a:cubicBezTo>
                    <a:pt x="117" y="42"/>
                    <a:pt x="94" y="56"/>
                    <a:pt x="61" y="56"/>
                  </a:cubicBezTo>
                  <a:cubicBezTo>
                    <a:pt x="31" y="54"/>
                    <a:pt x="6" y="37"/>
                    <a:pt x="9" y="12"/>
                  </a:cubicBezTo>
                  <a:cubicBezTo>
                    <a:pt x="10" y="8"/>
                    <a:pt x="11" y="4"/>
                    <a:pt x="12" y="0"/>
                  </a:cubicBezTo>
                  <a:cubicBezTo>
                    <a:pt x="10" y="0"/>
                    <a:pt x="8" y="0"/>
                    <a:pt x="5" y="0"/>
                  </a:cubicBezTo>
                  <a:cubicBezTo>
                    <a:pt x="4" y="3"/>
                    <a:pt x="3" y="7"/>
                    <a:pt x="3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5B21B4D1-B69E-41C2-8AF5-86BD4E6C8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703" y="3175361"/>
              <a:ext cx="488157" cy="181240"/>
            </a:xfrm>
            <a:custGeom>
              <a:avLst/>
              <a:gdLst>
                <a:gd name="T0" fmla="*/ 83 w 156"/>
                <a:gd name="T1" fmla="*/ 0 h 58"/>
                <a:gd name="T2" fmla="*/ 9 w 156"/>
                <a:gd name="T3" fmla="*/ 32 h 58"/>
                <a:gd name="T4" fmla="*/ 1 w 156"/>
                <a:gd name="T5" fmla="*/ 51 h 58"/>
                <a:gd name="T6" fmla="*/ 2 w 156"/>
                <a:gd name="T7" fmla="*/ 58 h 58"/>
                <a:gd name="T8" fmla="*/ 4 w 156"/>
                <a:gd name="T9" fmla="*/ 50 h 58"/>
                <a:gd name="T10" fmla="*/ 13 w 156"/>
                <a:gd name="T11" fmla="*/ 35 h 58"/>
                <a:gd name="T12" fmla="*/ 82 w 156"/>
                <a:gd name="T13" fmla="*/ 7 h 58"/>
                <a:gd name="T14" fmla="*/ 147 w 156"/>
                <a:gd name="T15" fmla="*/ 50 h 58"/>
                <a:gd name="T16" fmla="*/ 155 w 156"/>
                <a:gd name="T17" fmla="*/ 50 h 58"/>
                <a:gd name="T18" fmla="*/ 83 w 156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58">
                  <a:moveTo>
                    <a:pt x="83" y="0"/>
                  </a:moveTo>
                  <a:cubicBezTo>
                    <a:pt x="49" y="0"/>
                    <a:pt x="22" y="14"/>
                    <a:pt x="9" y="32"/>
                  </a:cubicBezTo>
                  <a:cubicBezTo>
                    <a:pt x="4" y="38"/>
                    <a:pt x="1" y="45"/>
                    <a:pt x="1" y="51"/>
                  </a:cubicBezTo>
                  <a:cubicBezTo>
                    <a:pt x="0" y="55"/>
                    <a:pt x="1" y="58"/>
                    <a:pt x="2" y="58"/>
                  </a:cubicBezTo>
                  <a:cubicBezTo>
                    <a:pt x="3" y="58"/>
                    <a:pt x="3" y="55"/>
                    <a:pt x="4" y="50"/>
                  </a:cubicBezTo>
                  <a:cubicBezTo>
                    <a:pt x="7" y="44"/>
                    <a:pt x="9" y="40"/>
                    <a:pt x="13" y="35"/>
                  </a:cubicBezTo>
                  <a:cubicBezTo>
                    <a:pt x="26" y="20"/>
                    <a:pt x="51" y="7"/>
                    <a:pt x="82" y="7"/>
                  </a:cubicBezTo>
                  <a:cubicBezTo>
                    <a:pt x="124" y="7"/>
                    <a:pt x="149" y="27"/>
                    <a:pt x="147" y="50"/>
                  </a:cubicBezTo>
                  <a:cubicBezTo>
                    <a:pt x="150" y="50"/>
                    <a:pt x="152" y="50"/>
                    <a:pt x="155" y="50"/>
                  </a:cubicBezTo>
                  <a:cubicBezTo>
                    <a:pt x="156" y="18"/>
                    <a:pt x="125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FE56DCFC-4E66-4C51-9247-02D4D5089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360" y="3331465"/>
              <a:ext cx="1203854" cy="202407"/>
            </a:xfrm>
            <a:custGeom>
              <a:avLst/>
              <a:gdLst>
                <a:gd name="T0" fmla="*/ 377 w 385"/>
                <a:gd name="T1" fmla="*/ 0 h 65"/>
                <a:gd name="T2" fmla="*/ 377 w 385"/>
                <a:gd name="T3" fmla="*/ 2 h 65"/>
                <a:gd name="T4" fmla="*/ 290 w 385"/>
                <a:gd name="T5" fmla="*/ 37 h 65"/>
                <a:gd name="T6" fmla="*/ 197 w 385"/>
                <a:gd name="T7" fmla="*/ 26 h 65"/>
                <a:gd name="T8" fmla="*/ 106 w 385"/>
                <a:gd name="T9" fmla="*/ 14 h 65"/>
                <a:gd name="T10" fmla="*/ 0 w 385"/>
                <a:gd name="T11" fmla="*/ 65 h 65"/>
                <a:gd name="T12" fmla="*/ 7 w 385"/>
                <a:gd name="T13" fmla="*/ 65 h 65"/>
                <a:gd name="T14" fmla="*/ 100 w 385"/>
                <a:gd name="T15" fmla="*/ 28 h 65"/>
                <a:gd name="T16" fmla="*/ 188 w 385"/>
                <a:gd name="T17" fmla="*/ 41 h 65"/>
                <a:gd name="T18" fmla="*/ 254 w 385"/>
                <a:gd name="T19" fmla="*/ 51 h 65"/>
                <a:gd name="T20" fmla="*/ 262 w 385"/>
                <a:gd name="T21" fmla="*/ 52 h 65"/>
                <a:gd name="T22" fmla="*/ 262 w 385"/>
                <a:gd name="T23" fmla="*/ 53 h 65"/>
                <a:gd name="T24" fmla="*/ 260 w 385"/>
                <a:gd name="T25" fmla="*/ 54 h 65"/>
                <a:gd name="T26" fmla="*/ 266 w 385"/>
                <a:gd name="T27" fmla="*/ 56 h 65"/>
                <a:gd name="T28" fmla="*/ 270 w 385"/>
                <a:gd name="T29" fmla="*/ 54 h 65"/>
                <a:gd name="T30" fmla="*/ 284 w 385"/>
                <a:gd name="T31" fmla="*/ 54 h 65"/>
                <a:gd name="T32" fmla="*/ 384 w 385"/>
                <a:gd name="T33" fmla="*/ 9 h 65"/>
                <a:gd name="T34" fmla="*/ 385 w 385"/>
                <a:gd name="T35" fmla="*/ 0 h 65"/>
                <a:gd name="T36" fmla="*/ 377 w 385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5" h="65">
                  <a:moveTo>
                    <a:pt x="377" y="0"/>
                  </a:moveTo>
                  <a:cubicBezTo>
                    <a:pt x="377" y="1"/>
                    <a:pt x="377" y="2"/>
                    <a:pt x="377" y="2"/>
                  </a:cubicBezTo>
                  <a:cubicBezTo>
                    <a:pt x="372" y="28"/>
                    <a:pt x="337" y="40"/>
                    <a:pt x="290" y="37"/>
                  </a:cubicBezTo>
                  <a:cubicBezTo>
                    <a:pt x="255" y="35"/>
                    <a:pt x="223" y="30"/>
                    <a:pt x="197" y="26"/>
                  </a:cubicBezTo>
                  <a:cubicBezTo>
                    <a:pt x="168" y="21"/>
                    <a:pt x="134" y="15"/>
                    <a:pt x="106" y="14"/>
                  </a:cubicBezTo>
                  <a:cubicBezTo>
                    <a:pt x="55" y="13"/>
                    <a:pt x="11" y="32"/>
                    <a:pt x="0" y="65"/>
                  </a:cubicBezTo>
                  <a:cubicBezTo>
                    <a:pt x="3" y="65"/>
                    <a:pt x="5" y="65"/>
                    <a:pt x="7" y="65"/>
                  </a:cubicBezTo>
                  <a:cubicBezTo>
                    <a:pt x="19" y="38"/>
                    <a:pt x="57" y="25"/>
                    <a:pt x="100" y="28"/>
                  </a:cubicBezTo>
                  <a:cubicBezTo>
                    <a:pt x="129" y="29"/>
                    <a:pt x="159" y="35"/>
                    <a:pt x="188" y="41"/>
                  </a:cubicBezTo>
                  <a:cubicBezTo>
                    <a:pt x="213" y="45"/>
                    <a:pt x="234" y="49"/>
                    <a:pt x="254" y="51"/>
                  </a:cubicBezTo>
                  <a:cubicBezTo>
                    <a:pt x="256" y="52"/>
                    <a:pt x="259" y="52"/>
                    <a:pt x="262" y="52"/>
                  </a:cubicBezTo>
                  <a:cubicBezTo>
                    <a:pt x="262" y="53"/>
                    <a:pt x="262" y="53"/>
                    <a:pt x="262" y="53"/>
                  </a:cubicBezTo>
                  <a:cubicBezTo>
                    <a:pt x="261" y="53"/>
                    <a:pt x="260" y="53"/>
                    <a:pt x="260" y="54"/>
                  </a:cubicBezTo>
                  <a:cubicBezTo>
                    <a:pt x="262" y="54"/>
                    <a:pt x="264" y="55"/>
                    <a:pt x="266" y="56"/>
                  </a:cubicBezTo>
                  <a:cubicBezTo>
                    <a:pt x="267" y="55"/>
                    <a:pt x="269" y="55"/>
                    <a:pt x="270" y="54"/>
                  </a:cubicBezTo>
                  <a:cubicBezTo>
                    <a:pt x="274" y="53"/>
                    <a:pt x="279" y="54"/>
                    <a:pt x="284" y="54"/>
                  </a:cubicBezTo>
                  <a:cubicBezTo>
                    <a:pt x="337" y="55"/>
                    <a:pt x="378" y="41"/>
                    <a:pt x="384" y="9"/>
                  </a:cubicBezTo>
                  <a:cubicBezTo>
                    <a:pt x="384" y="6"/>
                    <a:pt x="385" y="3"/>
                    <a:pt x="385" y="0"/>
                  </a:cubicBezTo>
                  <a:cubicBezTo>
                    <a:pt x="382" y="0"/>
                    <a:pt x="380" y="0"/>
                    <a:pt x="3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5B355B5B-A89B-4485-8B94-DF0DDC8C3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51" y="3499477"/>
              <a:ext cx="1143000" cy="593989"/>
            </a:xfrm>
            <a:custGeom>
              <a:avLst/>
              <a:gdLst>
                <a:gd name="T0" fmla="*/ 147 w 366"/>
                <a:gd name="T1" fmla="*/ 174 h 190"/>
                <a:gd name="T2" fmla="*/ 267 w 366"/>
                <a:gd name="T3" fmla="*/ 111 h 190"/>
                <a:gd name="T4" fmla="*/ 328 w 366"/>
                <a:gd name="T5" fmla="*/ 34 h 190"/>
                <a:gd name="T6" fmla="*/ 366 w 366"/>
                <a:gd name="T7" fmla="*/ 2 h 190"/>
                <a:gd name="T8" fmla="*/ 360 w 366"/>
                <a:gd name="T9" fmla="*/ 0 h 190"/>
                <a:gd name="T10" fmla="*/ 278 w 366"/>
                <a:gd name="T11" fmla="*/ 56 h 190"/>
                <a:gd name="T12" fmla="*/ 203 w 366"/>
                <a:gd name="T13" fmla="*/ 138 h 190"/>
                <a:gd name="T14" fmla="*/ 129 w 366"/>
                <a:gd name="T15" fmla="*/ 173 h 190"/>
                <a:gd name="T16" fmla="*/ 47 w 366"/>
                <a:gd name="T17" fmla="*/ 166 h 190"/>
                <a:gd name="T18" fmla="*/ 2 w 366"/>
                <a:gd name="T19" fmla="*/ 180 h 190"/>
                <a:gd name="T20" fmla="*/ 55 w 366"/>
                <a:gd name="T21" fmla="*/ 189 h 190"/>
                <a:gd name="T22" fmla="*/ 113 w 366"/>
                <a:gd name="T23" fmla="*/ 183 h 190"/>
                <a:gd name="T24" fmla="*/ 124 w 366"/>
                <a:gd name="T25" fmla="*/ 184 h 190"/>
                <a:gd name="T26" fmla="*/ 147 w 366"/>
                <a:gd name="T27" fmla="*/ 1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190">
                  <a:moveTo>
                    <a:pt x="147" y="174"/>
                  </a:moveTo>
                  <a:cubicBezTo>
                    <a:pt x="182" y="165"/>
                    <a:pt x="229" y="146"/>
                    <a:pt x="267" y="111"/>
                  </a:cubicBezTo>
                  <a:cubicBezTo>
                    <a:pt x="295" y="84"/>
                    <a:pt x="305" y="62"/>
                    <a:pt x="328" y="34"/>
                  </a:cubicBezTo>
                  <a:cubicBezTo>
                    <a:pt x="342" y="18"/>
                    <a:pt x="356" y="7"/>
                    <a:pt x="366" y="2"/>
                  </a:cubicBezTo>
                  <a:cubicBezTo>
                    <a:pt x="364" y="1"/>
                    <a:pt x="362" y="0"/>
                    <a:pt x="360" y="0"/>
                  </a:cubicBezTo>
                  <a:cubicBezTo>
                    <a:pt x="331" y="9"/>
                    <a:pt x="304" y="28"/>
                    <a:pt x="278" y="56"/>
                  </a:cubicBezTo>
                  <a:cubicBezTo>
                    <a:pt x="247" y="88"/>
                    <a:pt x="234" y="111"/>
                    <a:pt x="203" y="138"/>
                  </a:cubicBezTo>
                  <a:cubicBezTo>
                    <a:pt x="180" y="157"/>
                    <a:pt x="147" y="170"/>
                    <a:pt x="129" y="173"/>
                  </a:cubicBezTo>
                  <a:cubicBezTo>
                    <a:pt x="108" y="171"/>
                    <a:pt x="70" y="166"/>
                    <a:pt x="47" y="166"/>
                  </a:cubicBezTo>
                  <a:cubicBezTo>
                    <a:pt x="26" y="166"/>
                    <a:pt x="4" y="169"/>
                    <a:pt x="2" y="180"/>
                  </a:cubicBezTo>
                  <a:cubicBezTo>
                    <a:pt x="0" y="190"/>
                    <a:pt x="35" y="190"/>
                    <a:pt x="55" y="189"/>
                  </a:cubicBezTo>
                  <a:cubicBezTo>
                    <a:pt x="70" y="189"/>
                    <a:pt x="98" y="186"/>
                    <a:pt x="113" y="183"/>
                  </a:cubicBezTo>
                  <a:cubicBezTo>
                    <a:pt x="116" y="184"/>
                    <a:pt x="120" y="184"/>
                    <a:pt x="124" y="184"/>
                  </a:cubicBezTo>
                  <a:cubicBezTo>
                    <a:pt x="130" y="178"/>
                    <a:pt x="137" y="173"/>
                    <a:pt x="147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CB653008-C4AC-4DFA-84FF-D9B22752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766" y="3909581"/>
              <a:ext cx="759354" cy="187854"/>
            </a:xfrm>
            <a:custGeom>
              <a:avLst/>
              <a:gdLst>
                <a:gd name="T0" fmla="*/ 234 w 243"/>
                <a:gd name="T1" fmla="*/ 4 h 60"/>
                <a:gd name="T2" fmla="*/ 210 w 243"/>
                <a:gd name="T3" fmla="*/ 23 h 60"/>
                <a:gd name="T4" fmla="*/ 104 w 243"/>
                <a:gd name="T5" fmla="*/ 49 h 60"/>
                <a:gd name="T6" fmla="*/ 17 w 243"/>
                <a:gd name="T7" fmla="*/ 44 h 60"/>
                <a:gd name="T8" fmla="*/ 17 w 243"/>
                <a:gd name="T9" fmla="*/ 44 h 60"/>
                <a:gd name="T10" fmla="*/ 23 w 243"/>
                <a:gd name="T11" fmla="*/ 43 h 60"/>
                <a:gd name="T12" fmla="*/ 0 w 243"/>
                <a:gd name="T13" fmla="*/ 53 h 60"/>
                <a:gd name="T14" fmla="*/ 96 w 243"/>
                <a:gd name="T15" fmla="*/ 60 h 60"/>
                <a:gd name="T16" fmla="*/ 212 w 243"/>
                <a:gd name="T17" fmla="*/ 28 h 60"/>
                <a:gd name="T18" fmla="*/ 237 w 243"/>
                <a:gd name="T19" fmla="*/ 8 h 60"/>
                <a:gd name="T20" fmla="*/ 241 w 243"/>
                <a:gd name="T21" fmla="*/ 1 h 60"/>
                <a:gd name="T22" fmla="*/ 234 w 243"/>
                <a:gd name="T2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60">
                  <a:moveTo>
                    <a:pt x="234" y="4"/>
                  </a:moveTo>
                  <a:cubicBezTo>
                    <a:pt x="228" y="9"/>
                    <a:pt x="220" y="17"/>
                    <a:pt x="210" y="23"/>
                  </a:cubicBezTo>
                  <a:cubicBezTo>
                    <a:pt x="179" y="43"/>
                    <a:pt x="150" y="49"/>
                    <a:pt x="104" y="49"/>
                  </a:cubicBezTo>
                  <a:cubicBezTo>
                    <a:pt x="66" y="49"/>
                    <a:pt x="29" y="46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9" y="44"/>
                    <a:pt x="21" y="43"/>
                    <a:pt x="23" y="43"/>
                  </a:cubicBezTo>
                  <a:cubicBezTo>
                    <a:pt x="13" y="42"/>
                    <a:pt x="6" y="47"/>
                    <a:pt x="0" y="53"/>
                  </a:cubicBezTo>
                  <a:cubicBezTo>
                    <a:pt x="22" y="56"/>
                    <a:pt x="60" y="60"/>
                    <a:pt x="96" y="60"/>
                  </a:cubicBezTo>
                  <a:cubicBezTo>
                    <a:pt x="147" y="60"/>
                    <a:pt x="181" y="50"/>
                    <a:pt x="212" y="28"/>
                  </a:cubicBezTo>
                  <a:cubicBezTo>
                    <a:pt x="221" y="21"/>
                    <a:pt x="231" y="13"/>
                    <a:pt x="237" y="8"/>
                  </a:cubicBezTo>
                  <a:cubicBezTo>
                    <a:pt x="241" y="5"/>
                    <a:pt x="243" y="2"/>
                    <a:pt x="241" y="1"/>
                  </a:cubicBezTo>
                  <a:cubicBezTo>
                    <a:pt x="239" y="0"/>
                    <a:pt x="237" y="1"/>
                    <a:pt x="23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A4499415-3816-45FB-B3F2-4762A6A525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047" y="3774643"/>
              <a:ext cx="387614" cy="313531"/>
            </a:xfrm>
            <a:custGeom>
              <a:avLst/>
              <a:gdLst>
                <a:gd name="T0" fmla="*/ 121 w 124"/>
                <a:gd name="T1" fmla="*/ 23 h 100"/>
                <a:gd name="T2" fmla="*/ 109 w 124"/>
                <a:gd name="T3" fmla="*/ 3 h 100"/>
                <a:gd name="T4" fmla="*/ 55 w 124"/>
                <a:gd name="T5" fmla="*/ 18 h 100"/>
                <a:gd name="T6" fmla="*/ 29 w 124"/>
                <a:gd name="T7" fmla="*/ 33 h 100"/>
                <a:gd name="T8" fmla="*/ 13 w 124"/>
                <a:gd name="T9" fmla="*/ 46 h 100"/>
                <a:gd name="T10" fmla="*/ 5 w 124"/>
                <a:gd name="T11" fmla="*/ 57 h 100"/>
                <a:gd name="T12" fmla="*/ 10 w 124"/>
                <a:gd name="T13" fmla="*/ 55 h 100"/>
                <a:gd name="T14" fmla="*/ 17 w 124"/>
                <a:gd name="T15" fmla="*/ 49 h 100"/>
                <a:gd name="T16" fmla="*/ 18 w 124"/>
                <a:gd name="T17" fmla="*/ 49 h 100"/>
                <a:gd name="T18" fmla="*/ 3 w 124"/>
                <a:gd name="T19" fmla="*/ 78 h 100"/>
                <a:gd name="T20" fmla="*/ 25 w 124"/>
                <a:gd name="T21" fmla="*/ 100 h 100"/>
                <a:gd name="T22" fmla="*/ 85 w 124"/>
                <a:gd name="T23" fmla="*/ 68 h 100"/>
                <a:gd name="T24" fmla="*/ 86 w 124"/>
                <a:gd name="T25" fmla="*/ 68 h 100"/>
                <a:gd name="T26" fmla="*/ 123 w 124"/>
                <a:gd name="T27" fmla="*/ 21 h 100"/>
                <a:gd name="T28" fmla="*/ 121 w 124"/>
                <a:gd name="T29" fmla="*/ 23 h 100"/>
                <a:gd name="T30" fmla="*/ 79 w 124"/>
                <a:gd name="T31" fmla="*/ 66 h 100"/>
                <a:gd name="T32" fmla="*/ 33 w 124"/>
                <a:gd name="T33" fmla="*/ 91 h 100"/>
                <a:gd name="T34" fmla="*/ 26 w 124"/>
                <a:gd name="T35" fmla="*/ 86 h 100"/>
                <a:gd name="T36" fmla="*/ 57 w 124"/>
                <a:gd name="T37" fmla="*/ 43 h 100"/>
                <a:gd name="T38" fmla="*/ 107 w 124"/>
                <a:gd name="T39" fmla="*/ 8 h 100"/>
                <a:gd name="T40" fmla="*/ 117 w 124"/>
                <a:gd name="T41" fmla="*/ 18 h 100"/>
                <a:gd name="T42" fmla="*/ 79 w 124"/>
                <a:gd name="T43" fmla="*/ 6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00">
                  <a:moveTo>
                    <a:pt x="121" y="23"/>
                  </a:moveTo>
                  <a:cubicBezTo>
                    <a:pt x="124" y="14"/>
                    <a:pt x="120" y="4"/>
                    <a:pt x="109" y="3"/>
                  </a:cubicBezTo>
                  <a:cubicBezTo>
                    <a:pt x="95" y="0"/>
                    <a:pt x="76" y="7"/>
                    <a:pt x="55" y="18"/>
                  </a:cubicBezTo>
                  <a:cubicBezTo>
                    <a:pt x="44" y="23"/>
                    <a:pt x="35" y="29"/>
                    <a:pt x="29" y="33"/>
                  </a:cubicBezTo>
                  <a:cubicBezTo>
                    <a:pt x="24" y="37"/>
                    <a:pt x="15" y="45"/>
                    <a:pt x="13" y="46"/>
                  </a:cubicBezTo>
                  <a:cubicBezTo>
                    <a:pt x="7" y="52"/>
                    <a:pt x="4" y="55"/>
                    <a:pt x="5" y="57"/>
                  </a:cubicBezTo>
                  <a:cubicBezTo>
                    <a:pt x="6" y="58"/>
                    <a:pt x="8" y="57"/>
                    <a:pt x="10" y="55"/>
                  </a:cubicBezTo>
                  <a:cubicBezTo>
                    <a:pt x="14" y="52"/>
                    <a:pt x="16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8" y="61"/>
                    <a:pt x="4" y="69"/>
                    <a:pt x="3" y="78"/>
                  </a:cubicBezTo>
                  <a:cubicBezTo>
                    <a:pt x="0" y="95"/>
                    <a:pt x="13" y="100"/>
                    <a:pt x="25" y="100"/>
                  </a:cubicBezTo>
                  <a:cubicBezTo>
                    <a:pt x="46" y="98"/>
                    <a:pt x="71" y="80"/>
                    <a:pt x="85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101" y="55"/>
                    <a:pt x="113" y="39"/>
                    <a:pt x="123" y="21"/>
                  </a:cubicBezTo>
                  <a:cubicBezTo>
                    <a:pt x="123" y="22"/>
                    <a:pt x="122" y="23"/>
                    <a:pt x="121" y="23"/>
                  </a:cubicBezTo>
                  <a:close/>
                  <a:moveTo>
                    <a:pt x="79" y="66"/>
                  </a:moveTo>
                  <a:cubicBezTo>
                    <a:pt x="64" y="79"/>
                    <a:pt x="44" y="91"/>
                    <a:pt x="33" y="91"/>
                  </a:cubicBezTo>
                  <a:cubicBezTo>
                    <a:pt x="29" y="91"/>
                    <a:pt x="27" y="90"/>
                    <a:pt x="26" y="86"/>
                  </a:cubicBezTo>
                  <a:cubicBezTo>
                    <a:pt x="25" y="79"/>
                    <a:pt x="34" y="64"/>
                    <a:pt x="57" y="43"/>
                  </a:cubicBezTo>
                  <a:cubicBezTo>
                    <a:pt x="76" y="23"/>
                    <a:pt x="96" y="8"/>
                    <a:pt x="107" y="8"/>
                  </a:cubicBezTo>
                  <a:cubicBezTo>
                    <a:pt x="113" y="8"/>
                    <a:pt x="118" y="11"/>
                    <a:pt x="117" y="18"/>
                  </a:cubicBezTo>
                  <a:cubicBezTo>
                    <a:pt x="116" y="27"/>
                    <a:pt x="97" y="50"/>
                    <a:pt x="79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C72546BD-A18B-4B7D-9697-15E215AF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755" y="3783903"/>
              <a:ext cx="277813" cy="297657"/>
            </a:xfrm>
            <a:custGeom>
              <a:avLst/>
              <a:gdLst>
                <a:gd name="T0" fmla="*/ 77 w 89"/>
                <a:gd name="T1" fmla="*/ 35 h 95"/>
                <a:gd name="T2" fmla="*/ 89 w 89"/>
                <a:gd name="T3" fmla="*/ 12 h 95"/>
                <a:gd name="T4" fmla="*/ 75 w 89"/>
                <a:gd name="T5" fmla="*/ 0 h 95"/>
                <a:gd name="T6" fmla="*/ 38 w 89"/>
                <a:gd name="T7" fmla="*/ 18 h 95"/>
                <a:gd name="T8" fmla="*/ 10 w 89"/>
                <a:gd name="T9" fmla="*/ 43 h 95"/>
                <a:gd name="T10" fmla="*/ 1 w 89"/>
                <a:gd name="T11" fmla="*/ 53 h 95"/>
                <a:gd name="T12" fmla="*/ 11 w 89"/>
                <a:gd name="T13" fmla="*/ 48 h 95"/>
                <a:gd name="T14" fmla="*/ 34 w 89"/>
                <a:gd name="T15" fmla="*/ 28 h 95"/>
                <a:gd name="T16" fmla="*/ 56 w 89"/>
                <a:gd name="T17" fmla="*/ 13 h 95"/>
                <a:gd name="T18" fmla="*/ 64 w 89"/>
                <a:gd name="T19" fmla="*/ 12 h 95"/>
                <a:gd name="T20" fmla="*/ 60 w 89"/>
                <a:gd name="T21" fmla="*/ 22 h 95"/>
                <a:gd name="T22" fmla="*/ 38 w 89"/>
                <a:gd name="T23" fmla="*/ 50 h 95"/>
                <a:gd name="T24" fmla="*/ 14 w 89"/>
                <a:gd name="T25" fmla="*/ 87 h 95"/>
                <a:gd name="T26" fmla="*/ 21 w 89"/>
                <a:gd name="T27" fmla="*/ 95 h 95"/>
                <a:gd name="T28" fmla="*/ 35 w 89"/>
                <a:gd name="T29" fmla="*/ 90 h 95"/>
                <a:gd name="T30" fmla="*/ 40 w 89"/>
                <a:gd name="T31" fmla="*/ 87 h 95"/>
                <a:gd name="T32" fmla="*/ 54 w 89"/>
                <a:gd name="T33" fmla="*/ 67 h 95"/>
                <a:gd name="T34" fmla="*/ 77 w 89"/>
                <a:gd name="T3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5">
                  <a:moveTo>
                    <a:pt x="77" y="35"/>
                  </a:moveTo>
                  <a:cubicBezTo>
                    <a:pt x="85" y="25"/>
                    <a:pt x="89" y="18"/>
                    <a:pt x="89" y="12"/>
                  </a:cubicBezTo>
                  <a:cubicBezTo>
                    <a:pt x="89" y="6"/>
                    <a:pt x="86" y="0"/>
                    <a:pt x="75" y="0"/>
                  </a:cubicBezTo>
                  <a:cubicBezTo>
                    <a:pt x="64" y="0"/>
                    <a:pt x="53" y="6"/>
                    <a:pt x="38" y="18"/>
                  </a:cubicBezTo>
                  <a:cubicBezTo>
                    <a:pt x="28" y="25"/>
                    <a:pt x="16" y="37"/>
                    <a:pt x="10" y="43"/>
                  </a:cubicBezTo>
                  <a:cubicBezTo>
                    <a:pt x="3" y="49"/>
                    <a:pt x="0" y="52"/>
                    <a:pt x="1" y="53"/>
                  </a:cubicBezTo>
                  <a:cubicBezTo>
                    <a:pt x="3" y="55"/>
                    <a:pt x="5" y="53"/>
                    <a:pt x="11" y="48"/>
                  </a:cubicBezTo>
                  <a:cubicBezTo>
                    <a:pt x="18" y="41"/>
                    <a:pt x="27" y="34"/>
                    <a:pt x="34" y="28"/>
                  </a:cubicBezTo>
                  <a:cubicBezTo>
                    <a:pt x="41" y="22"/>
                    <a:pt x="49" y="16"/>
                    <a:pt x="56" y="13"/>
                  </a:cubicBezTo>
                  <a:cubicBezTo>
                    <a:pt x="59" y="11"/>
                    <a:pt x="62" y="10"/>
                    <a:pt x="64" y="12"/>
                  </a:cubicBezTo>
                  <a:cubicBezTo>
                    <a:pt x="65" y="14"/>
                    <a:pt x="64" y="17"/>
                    <a:pt x="60" y="22"/>
                  </a:cubicBezTo>
                  <a:cubicBezTo>
                    <a:pt x="54" y="29"/>
                    <a:pt x="44" y="42"/>
                    <a:pt x="38" y="50"/>
                  </a:cubicBezTo>
                  <a:cubicBezTo>
                    <a:pt x="29" y="61"/>
                    <a:pt x="18" y="80"/>
                    <a:pt x="14" y="87"/>
                  </a:cubicBezTo>
                  <a:cubicBezTo>
                    <a:pt x="10" y="94"/>
                    <a:pt x="13" y="95"/>
                    <a:pt x="21" y="95"/>
                  </a:cubicBezTo>
                  <a:cubicBezTo>
                    <a:pt x="27" y="95"/>
                    <a:pt x="30" y="94"/>
                    <a:pt x="35" y="90"/>
                  </a:cubicBezTo>
                  <a:cubicBezTo>
                    <a:pt x="37" y="89"/>
                    <a:pt x="38" y="88"/>
                    <a:pt x="40" y="87"/>
                  </a:cubicBezTo>
                  <a:cubicBezTo>
                    <a:pt x="43" y="80"/>
                    <a:pt x="48" y="73"/>
                    <a:pt x="54" y="67"/>
                  </a:cubicBezTo>
                  <a:cubicBezTo>
                    <a:pt x="60" y="58"/>
                    <a:pt x="70" y="45"/>
                    <a:pt x="77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8B84EE89-E46B-4BD1-8584-EC8AD1BC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432" y="3783903"/>
              <a:ext cx="418042" cy="272521"/>
            </a:xfrm>
            <a:custGeom>
              <a:avLst/>
              <a:gdLst>
                <a:gd name="T0" fmla="*/ 122 w 134"/>
                <a:gd name="T1" fmla="*/ 0 h 87"/>
                <a:gd name="T2" fmla="*/ 63 w 134"/>
                <a:gd name="T3" fmla="*/ 29 h 87"/>
                <a:gd name="T4" fmla="*/ 12 w 134"/>
                <a:gd name="T5" fmla="*/ 70 h 87"/>
                <a:gd name="T6" fmla="*/ 12 w 134"/>
                <a:gd name="T7" fmla="*/ 70 h 87"/>
                <a:gd name="T8" fmla="*/ 14 w 134"/>
                <a:gd name="T9" fmla="*/ 67 h 87"/>
                <a:gd name="T10" fmla="*/ 0 w 134"/>
                <a:gd name="T11" fmla="*/ 87 h 87"/>
                <a:gd name="T12" fmla="*/ 57 w 134"/>
                <a:gd name="T13" fmla="*/ 41 h 87"/>
                <a:gd name="T14" fmla="*/ 99 w 134"/>
                <a:gd name="T15" fmla="*/ 13 h 87"/>
                <a:gd name="T16" fmla="*/ 114 w 134"/>
                <a:gd name="T17" fmla="*/ 9 h 87"/>
                <a:gd name="T18" fmla="*/ 114 w 134"/>
                <a:gd name="T19" fmla="*/ 15 h 87"/>
                <a:gd name="T20" fmla="*/ 134 w 134"/>
                <a:gd name="T21" fmla="*/ 3 h 87"/>
                <a:gd name="T22" fmla="*/ 122 w 134"/>
                <a:gd name="T2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87">
                  <a:moveTo>
                    <a:pt x="122" y="0"/>
                  </a:moveTo>
                  <a:cubicBezTo>
                    <a:pt x="106" y="0"/>
                    <a:pt x="82" y="15"/>
                    <a:pt x="63" y="29"/>
                  </a:cubicBezTo>
                  <a:cubicBezTo>
                    <a:pt x="43" y="43"/>
                    <a:pt x="25" y="59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69"/>
                    <a:pt x="13" y="68"/>
                    <a:pt x="14" y="67"/>
                  </a:cubicBezTo>
                  <a:cubicBezTo>
                    <a:pt x="8" y="73"/>
                    <a:pt x="3" y="80"/>
                    <a:pt x="0" y="87"/>
                  </a:cubicBezTo>
                  <a:cubicBezTo>
                    <a:pt x="21" y="70"/>
                    <a:pt x="34" y="58"/>
                    <a:pt x="57" y="41"/>
                  </a:cubicBezTo>
                  <a:cubicBezTo>
                    <a:pt x="74" y="27"/>
                    <a:pt x="89" y="18"/>
                    <a:pt x="99" y="13"/>
                  </a:cubicBezTo>
                  <a:cubicBezTo>
                    <a:pt x="105" y="10"/>
                    <a:pt x="111" y="8"/>
                    <a:pt x="114" y="9"/>
                  </a:cubicBezTo>
                  <a:cubicBezTo>
                    <a:pt x="116" y="11"/>
                    <a:pt x="115" y="13"/>
                    <a:pt x="114" y="15"/>
                  </a:cubicBezTo>
                  <a:cubicBezTo>
                    <a:pt x="121" y="10"/>
                    <a:pt x="127" y="6"/>
                    <a:pt x="134" y="3"/>
                  </a:cubicBezTo>
                  <a:cubicBezTo>
                    <a:pt x="131" y="1"/>
                    <a:pt x="127" y="0"/>
                    <a:pt x="1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CC5FAD0E-3672-40D1-BC43-354D37E01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724" y="3740247"/>
              <a:ext cx="181240" cy="87313"/>
            </a:xfrm>
            <a:custGeom>
              <a:avLst/>
              <a:gdLst>
                <a:gd name="T0" fmla="*/ 27 w 58"/>
                <a:gd name="T1" fmla="*/ 28 h 28"/>
                <a:gd name="T2" fmla="*/ 50 w 58"/>
                <a:gd name="T3" fmla="*/ 21 h 28"/>
                <a:gd name="T4" fmla="*/ 56 w 58"/>
                <a:gd name="T5" fmla="*/ 13 h 28"/>
                <a:gd name="T6" fmla="*/ 48 w 58"/>
                <a:gd name="T7" fmla="*/ 18 h 28"/>
                <a:gd name="T8" fmla="*/ 29 w 58"/>
                <a:gd name="T9" fmla="*/ 23 h 28"/>
                <a:gd name="T10" fmla="*/ 9 w 58"/>
                <a:gd name="T11" fmla="*/ 1 h 28"/>
                <a:gd name="T12" fmla="*/ 9 w 58"/>
                <a:gd name="T13" fmla="*/ 0 h 28"/>
                <a:gd name="T14" fmla="*/ 0 w 58"/>
                <a:gd name="T15" fmla="*/ 3 h 28"/>
                <a:gd name="T16" fmla="*/ 27 w 58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8">
                  <a:moveTo>
                    <a:pt x="27" y="28"/>
                  </a:moveTo>
                  <a:cubicBezTo>
                    <a:pt x="37" y="28"/>
                    <a:pt x="44" y="25"/>
                    <a:pt x="50" y="21"/>
                  </a:cubicBezTo>
                  <a:cubicBezTo>
                    <a:pt x="54" y="19"/>
                    <a:pt x="58" y="14"/>
                    <a:pt x="56" y="13"/>
                  </a:cubicBezTo>
                  <a:cubicBezTo>
                    <a:pt x="55" y="11"/>
                    <a:pt x="53" y="15"/>
                    <a:pt x="48" y="18"/>
                  </a:cubicBezTo>
                  <a:cubicBezTo>
                    <a:pt x="44" y="21"/>
                    <a:pt x="37" y="23"/>
                    <a:pt x="29" y="23"/>
                  </a:cubicBezTo>
                  <a:cubicBezTo>
                    <a:pt x="15" y="23"/>
                    <a:pt x="9" y="14"/>
                    <a:pt x="9" y="1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6" y="1"/>
                    <a:pt x="3" y="2"/>
                    <a:pt x="0" y="3"/>
                  </a:cubicBezTo>
                  <a:cubicBezTo>
                    <a:pt x="2" y="19"/>
                    <a:pt x="13" y="28"/>
                    <a:pt x="2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8FBD5BE9-EC5A-4B03-B926-EA7362CCE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5182" y="3349987"/>
              <a:ext cx="956469" cy="740833"/>
            </a:xfrm>
            <a:custGeom>
              <a:avLst/>
              <a:gdLst>
                <a:gd name="T0" fmla="*/ 295 w 306"/>
                <a:gd name="T1" fmla="*/ 1 h 237"/>
                <a:gd name="T2" fmla="*/ 255 w 306"/>
                <a:gd name="T3" fmla="*/ 23 h 237"/>
                <a:gd name="T4" fmla="*/ 169 w 306"/>
                <a:gd name="T5" fmla="*/ 121 h 237"/>
                <a:gd name="T6" fmla="*/ 88 w 306"/>
                <a:gd name="T7" fmla="*/ 197 h 237"/>
                <a:gd name="T8" fmla="*/ 28 w 306"/>
                <a:gd name="T9" fmla="*/ 227 h 237"/>
                <a:gd name="T10" fmla="*/ 20 w 306"/>
                <a:gd name="T11" fmla="*/ 219 h 237"/>
                <a:gd name="T12" fmla="*/ 0 w 306"/>
                <a:gd name="T13" fmla="*/ 233 h 237"/>
                <a:gd name="T14" fmla="*/ 16 w 306"/>
                <a:gd name="T15" fmla="*/ 237 h 237"/>
                <a:gd name="T16" fmla="*/ 150 w 306"/>
                <a:gd name="T17" fmla="*/ 151 h 237"/>
                <a:gd name="T18" fmla="*/ 148 w 306"/>
                <a:gd name="T19" fmla="*/ 154 h 237"/>
                <a:gd name="T20" fmla="*/ 218 w 306"/>
                <a:gd name="T21" fmla="*/ 97 h 237"/>
                <a:gd name="T22" fmla="*/ 261 w 306"/>
                <a:gd name="T23" fmla="*/ 60 h 237"/>
                <a:gd name="T24" fmla="*/ 297 w 306"/>
                <a:gd name="T25" fmla="*/ 25 h 237"/>
                <a:gd name="T26" fmla="*/ 295 w 306"/>
                <a:gd name="T27" fmla="*/ 1 h 237"/>
                <a:gd name="T28" fmla="*/ 289 w 306"/>
                <a:gd name="T29" fmla="*/ 28 h 237"/>
                <a:gd name="T30" fmla="*/ 257 w 306"/>
                <a:gd name="T31" fmla="*/ 57 h 237"/>
                <a:gd name="T32" fmla="*/ 229 w 306"/>
                <a:gd name="T33" fmla="*/ 80 h 237"/>
                <a:gd name="T34" fmla="*/ 270 w 306"/>
                <a:gd name="T35" fmla="*/ 27 h 237"/>
                <a:gd name="T36" fmla="*/ 296 w 306"/>
                <a:gd name="T37" fmla="*/ 6 h 237"/>
                <a:gd name="T38" fmla="*/ 289 w 306"/>
                <a:gd name="T39" fmla="*/ 2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6" h="237">
                  <a:moveTo>
                    <a:pt x="295" y="1"/>
                  </a:moveTo>
                  <a:cubicBezTo>
                    <a:pt x="284" y="0"/>
                    <a:pt x="268" y="11"/>
                    <a:pt x="255" y="23"/>
                  </a:cubicBezTo>
                  <a:cubicBezTo>
                    <a:pt x="227" y="52"/>
                    <a:pt x="209" y="72"/>
                    <a:pt x="169" y="121"/>
                  </a:cubicBezTo>
                  <a:cubicBezTo>
                    <a:pt x="148" y="146"/>
                    <a:pt x="122" y="173"/>
                    <a:pt x="88" y="197"/>
                  </a:cubicBezTo>
                  <a:cubicBezTo>
                    <a:pt x="68" y="212"/>
                    <a:pt x="41" y="228"/>
                    <a:pt x="28" y="227"/>
                  </a:cubicBezTo>
                  <a:cubicBezTo>
                    <a:pt x="24" y="226"/>
                    <a:pt x="21" y="224"/>
                    <a:pt x="20" y="219"/>
                  </a:cubicBezTo>
                  <a:cubicBezTo>
                    <a:pt x="14" y="224"/>
                    <a:pt x="7" y="229"/>
                    <a:pt x="0" y="233"/>
                  </a:cubicBezTo>
                  <a:cubicBezTo>
                    <a:pt x="4" y="236"/>
                    <a:pt x="9" y="237"/>
                    <a:pt x="16" y="237"/>
                  </a:cubicBezTo>
                  <a:cubicBezTo>
                    <a:pt x="52" y="237"/>
                    <a:pt x="115" y="187"/>
                    <a:pt x="150" y="151"/>
                  </a:cubicBezTo>
                  <a:cubicBezTo>
                    <a:pt x="149" y="152"/>
                    <a:pt x="148" y="153"/>
                    <a:pt x="148" y="154"/>
                  </a:cubicBezTo>
                  <a:cubicBezTo>
                    <a:pt x="169" y="132"/>
                    <a:pt x="191" y="105"/>
                    <a:pt x="218" y="97"/>
                  </a:cubicBezTo>
                  <a:cubicBezTo>
                    <a:pt x="236" y="80"/>
                    <a:pt x="245" y="73"/>
                    <a:pt x="261" y="60"/>
                  </a:cubicBezTo>
                  <a:cubicBezTo>
                    <a:pt x="272" y="51"/>
                    <a:pt x="287" y="38"/>
                    <a:pt x="297" y="25"/>
                  </a:cubicBezTo>
                  <a:cubicBezTo>
                    <a:pt x="305" y="14"/>
                    <a:pt x="306" y="2"/>
                    <a:pt x="295" y="1"/>
                  </a:cubicBezTo>
                  <a:close/>
                  <a:moveTo>
                    <a:pt x="289" y="28"/>
                  </a:moveTo>
                  <a:cubicBezTo>
                    <a:pt x="284" y="34"/>
                    <a:pt x="271" y="46"/>
                    <a:pt x="257" y="57"/>
                  </a:cubicBezTo>
                  <a:cubicBezTo>
                    <a:pt x="248" y="65"/>
                    <a:pt x="239" y="72"/>
                    <a:pt x="229" y="80"/>
                  </a:cubicBezTo>
                  <a:cubicBezTo>
                    <a:pt x="243" y="61"/>
                    <a:pt x="256" y="43"/>
                    <a:pt x="270" y="27"/>
                  </a:cubicBezTo>
                  <a:cubicBezTo>
                    <a:pt x="279" y="14"/>
                    <a:pt x="290" y="4"/>
                    <a:pt x="296" y="6"/>
                  </a:cubicBezTo>
                  <a:cubicBezTo>
                    <a:pt x="300" y="8"/>
                    <a:pt x="299" y="16"/>
                    <a:pt x="28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FF86C518-2762-4A90-ACDB-24073C369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130" y="4168872"/>
              <a:ext cx="275167" cy="247385"/>
            </a:xfrm>
            <a:custGeom>
              <a:avLst/>
              <a:gdLst>
                <a:gd name="T0" fmla="*/ 3 w 88"/>
                <a:gd name="T1" fmla="*/ 1 h 79"/>
                <a:gd name="T2" fmla="*/ 0 w 88"/>
                <a:gd name="T3" fmla="*/ 6 h 79"/>
                <a:gd name="T4" fmla="*/ 77 w 88"/>
                <a:gd name="T5" fmla="*/ 68 h 79"/>
                <a:gd name="T6" fmla="*/ 76 w 88"/>
                <a:gd name="T7" fmla="*/ 78 h 79"/>
                <a:gd name="T8" fmla="*/ 82 w 88"/>
                <a:gd name="T9" fmla="*/ 67 h 79"/>
                <a:gd name="T10" fmla="*/ 3 w 8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79">
                  <a:moveTo>
                    <a:pt x="3" y="1"/>
                  </a:moveTo>
                  <a:cubicBezTo>
                    <a:pt x="2" y="3"/>
                    <a:pt x="1" y="4"/>
                    <a:pt x="0" y="6"/>
                  </a:cubicBezTo>
                  <a:cubicBezTo>
                    <a:pt x="53" y="5"/>
                    <a:pt x="82" y="29"/>
                    <a:pt x="77" y="68"/>
                  </a:cubicBezTo>
                  <a:cubicBezTo>
                    <a:pt x="76" y="76"/>
                    <a:pt x="75" y="77"/>
                    <a:pt x="76" y="78"/>
                  </a:cubicBezTo>
                  <a:cubicBezTo>
                    <a:pt x="78" y="79"/>
                    <a:pt x="81" y="73"/>
                    <a:pt x="82" y="67"/>
                  </a:cubicBezTo>
                  <a:cubicBezTo>
                    <a:pt x="88" y="27"/>
                    <a:pt x="57" y="0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9479D53F-CE13-4CD9-8358-9CB70EBA0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0797" y="4159612"/>
              <a:ext cx="685271" cy="537104"/>
            </a:xfrm>
            <a:custGeom>
              <a:avLst/>
              <a:gdLst>
                <a:gd name="T0" fmla="*/ 216 w 219"/>
                <a:gd name="T1" fmla="*/ 4 h 172"/>
                <a:gd name="T2" fmla="*/ 219 w 219"/>
                <a:gd name="T3" fmla="*/ 0 h 172"/>
                <a:gd name="T4" fmla="*/ 191 w 219"/>
                <a:gd name="T5" fmla="*/ 3 h 172"/>
                <a:gd name="T6" fmla="*/ 188 w 219"/>
                <a:gd name="T7" fmla="*/ 8 h 172"/>
                <a:gd name="T8" fmla="*/ 83 w 219"/>
                <a:gd name="T9" fmla="*/ 54 h 172"/>
                <a:gd name="T10" fmla="*/ 2 w 219"/>
                <a:gd name="T11" fmla="*/ 149 h 172"/>
                <a:gd name="T12" fmla="*/ 25 w 219"/>
                <a:gd name="T13" fmla="*/ 172 h 172"/>
                <a:gd name="T14" fmla="*/ 154 w 219"/>
                <a:gd name="T15" fmla="*/ 84 h 172"/>
                <a:gd name="T16" fmla="*/ 212 w 219"/>
                <a:gd name="T17" fmla="*/ 9 h 172"/>
                <a:gd name="T18" fmla="*/ 215 w 219"/>
                <a:gd name="T19" fmla="*/ 9 h 172"/>
                <a:gd name="T20" fmla="*/ 218 w 219"/>
                <a:gd name="T21" fmla="*/ 4 h 172"/>
                <a:gd name="T22" fmla="*/ 216 w 219"/>
                <a:gd name="T23" fmla="*/ 4 h 172"/>
                <a:gd name="T24" fmla="*/ 133 w 219"/>
                <a:gd name="T25" fmla="*/ 83 h 172"/>
                <a:gd name="T26" fmla="*/ 63 w 219"/>
                <a:gd name="T27" fmla="*/ 154 h 172"/>
                <a:gd name="T28" fmla="*/ 29 w 219"/>
                <a:gd name="T29" fmla="*/ 165 h 172"/>
                <a:gd name="T30" fmla="*/ 18 w 219"/>
                <a:gd name="T31" fmla="*/ 151 h 172"/>
                <a:gd name="T32" fmla="*/ 87 w 219"/>
                <a:gd name="T33" fmla="*/ 59 h 172"/>
                <a:gd name="T34" fmla="*/ 185 w 219"/>
                <a:gd name="T35" fmla="*/ 14 h 172"/>
                <a:gd name="T36" fmla="*/ 133 w 219"/>
                <a:gd name="T37" fmla="*/ 8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" h="172">
                  <a:moveTo>
                    <a:pt x="216" y="4"/>
                  </a:moveTo>
                  <a:cubicBezTo>
                    <a:pt x="217" y="3"/>
                    <a:pt x="218" y="1"/>
                    <a:pt x="219" y="0"/>
                  </a:cubicBezTo>
                  <a:cubicBezTo>
                    <a:pt x="210" y="1"/>
                    <a:pt x="200" y="2"/>
                    <a:pt x="191" y="3"/>
                  </a:cubicBezTo>
                  <a:cubicBezTo>
                    <a:pt x="190" y="5"/>
                    <a:pt x="189" y="6"/>
                    <a:pt x="188" y="8"/>
                  </a:cubicBezTo>
                  <a:cubicBezTo>
                    <a:pt x="158" y="14"/>
                    <a:pt x="118" y="30"/>
                    <a:pt x="83" y="54"/>
                  </a:cubicBezTo>
                  <a:cubicBezTo>
                    <a:pt x="54" y="73"/>
                    <a:pt x="4" y="118"/>
                    <a:pt x="2" y="149"/>
                  </a:cubicBezTo>
                  <a:cubicBezTo>
                    <a:pt x="0" y="168"/>
                    <a:pt x="15" y="172"/>
                    <a:pt x="25" y="172"/>
                  </a:cubicBezTo>
                  <a:cubicBezTo>
                    <a:pt x="55" y="172"/>
                    <a:pt x="111" y="134"/>
                    <a:pt x="154" y="84"/>
                  </a:cubicBezTo>
                  <a:cubicBezTo>
                    <a:pt x="182" y="51"/>
                    <a:pt x="196" y="33"/>
                    <a:pt x="212" y="9"/>
                  </a:cubicBezTo>
                  <a:cubicBezTo>
                    <a:pt x="213" y="9"/>
                    <a:pt x="214" y="9"/>
                    <a:pt x="215" y="9"/>
                  </a:cubicBezTo>
                  <a:cubicBezTo>
                    <a:pt x="216" y="7"/>
                    <a:pt x="217" y="6"/>
                    <a:pt x="218" y="4"/>
                  </a:cubicBezTo>
                  <a:cubicBezTo>
                    <a:pt x="217" y="4"/>
                    <a:pt x="217" y="4"/>
                    <a:pt x="216" y="4"/>
                  </a:cubicBezTo>
                  <a:close/>
                  <a:moveTo>
                    <a:pt x="133" y="83"/>
                  </a:moveTo>
                  <a:cubicBezTo>
                    <a:pt x="110" y="114"/>
                    <a:pt x="82" y="142"/>
                    <a:pt x="63" y="154"/>
                  </a:cubicBezTo>
                  <a:cubicBezTo>
                    <a:pt x="49" y="162"/>
                    <a:pt x="38" y="166"/>
                    <a:pt x="29" y="165"/>
                  </a:cubicBezTo>
                  <a:cubicBezTo>
                    <a:pt x="24" y="164"/>
                    <a:pt x="18" y="160"/>
                    <a:pt x="18" y="151"/>
                  </a:cubicBezTo>
                  <a:cubicBezTo>
                    <a:pt x="18" y="124"/>
                    <a:pt x="59" y="78"/>
                    <a:pt x="87" y="59"/>
                  </a:cubicBezTo>
                  <a:cubicBezTo>
                    <a:pt x="120" y="36"/>
                    <a:pt x="157" y="20"/>
                    <a:pt x="185" y="14"/>
                  </a:cubicBezTo>
                  <a:cubicBezTo>
                    <a:pt x="165" y="39"/>
                    <a:pt x="146" y="66"/>
                    <a:pt x="13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98795D54-1079-4143-AAEE-DD69DDF77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047" y="3652935"/>
              <a:ext cx="452438" cy="515938"/>
            </a:xfrm>
            <a:custGeom>
              <a:avLst/>
              <a:gdLst>
                <a:gd name="T0" fmla="*/ 143 w 145"/>
                <a:gd name="T1" fmla="*/ 1 h 165"/>
                <a:gd name="T2" fmla="*/ 145 w 145"/>
                <a:gd name="T3" fmla="*/ 0 h 165"/>
                <a:gd name="T4" fmla="*/ 75 w 145"/>
                <a:gd name="T5" fmla="*/ 57 h 165"/>
                <a:gd name="T6" fmla="*/ 0 w 145"/>
                <a:gd name="T7" fmla="*/ 165 h 165"/>
                <a:gd name="T8" fmla="*/ 28 w 145"/>
                <a:gd name="T9" fmla="*/ 162 h 165"/>
                <a:gd name="T10" fmla="*/ 72 w 145"/>
                <a:gd name="T11" fmla="*/ 99 h 165"/>
                <a:gd name="T12" fmla="*/ 143 w 145"/>
                <a:gd name="T13" fmla="*/ 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65">
                  <a:moveTo>
                    <a:pt x="143" y="1"/>
                  </a:moveTo>
                  <a:cubicBezTo>
                    <a:pt x="144" y="1"/>
                    <a:pt x="144" y="0"/>
                    <a:pt x="145" y="0"/>
                  </a:cubicBezTo>
                  <a:cubicBezTo>
                    <a:pt x="118" y="8"/>
                    <a:pt x="96" y="35"/>
                    <a:pt x="75" y="57"/>
                  </a:cubicBezTo>
                  <a:cubicBezTo>
                    <a:pt x="58" y="81"/>
                    <a:pt x="26" y="127"/>
                    <a:pt x="0" y="165"/>
                  </a:cubicBezTo>
                  <a:cubicBezTo>
                    <a:pt x="9" y="164"/>
                    <a:pt x="19" y="163"/>
                    <a:pt x="28" y="162"/>
                  </a:cubicBezTo>
                  <a:cubicBezTo>
                    <a:pt x="39" y="146"/>
                    <a:pt x="53" y="126"/>
                    <a:pt x="72" y="99"/>
                  </a:cubicBezTo>
                  <a:cubicBezTo>
                    <a:pt x="92" y="71"/>
                    <a:pt x="123" y="29"/>
                    <a:pt x="1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5EBF0257-868E-4D37-9128-4E374DE16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01" y="3365862"/>
              <a:ext cx="477573" cy="711729"/>
            </a:xfrm>
            <a:custGeom>
              <a:avLst/>
              <a:gdLst>
                <a:gd name="T0" fmla="*/ 128 w 153"/>
                <a:gd name="T1" fmla="*/ 0 h 228"/>
                <a:gd name="T2" fmla="*/ 119 w 153"/>
                <a:gd name="T3" fmla="*/ 4 h 228"/>
                <a:gd name="T4" fmla="*/ 131 w 153"/>
                <a:gd name="T5" fmla="*/ 24 h 228"/>
                <a:gd name="T6" fmla="*/ 71 w 153"/>
                <a:gd name="T7" fmla="*/ 108 h 228"/>
                <a:gd name="T8" fmla="*/ 1 w 153"/>
                <a:gd name="T9" fmla="*/ 207 h 228"/>
                <a:gd name="T10" fmla="*/ 9 w 153"/>
                <a:gd name="T11" fmla="*/ 228 h 228"/>
                <a:gd name="T12" fmla="*/ 29 w 153"/>
                <a:gd name="T13" fmla="*/ 214 h 228"/>
                <a:gd name="T14" fmla="*/ 30 w 153"/>
                <a:gd name="T15" fmla="*/ 209 h 228"/>
                <a:gd name="T16" fmla="*/ 99 w 153"/>
                <a:gd name="T17" fmla="*/ 114 h 228"/>
                <a:gd name="T18" fmla="*/ 152 w 153"/>
                <a:gd name="T19" fmla="*/ 29 h 228"/>
                <a:gd name="T20" fmla="*/ 128 w 153"/>
                <a:gd name="T2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28">
                  <a:moveTo>
                    <a:pt x="128" y="0"/>
                  </a:moveTo>
                  <a:cubicBezTo>
                    <a:pt x="125" y="1"/>
                    <a:pt x="122" y="2"/>
                    <a:pt x="119" y="4"/>
                  </a:cubicBezTo>
                  <a:cubicBezTo>
                    <a:pt x="128" y="6"/>
                    <a:pt x="134" y="13"/>
                    <a:pt x="131" y="24"/>
                  </a:cubicBezTo>
                  <a:cubicBezTo>
                    <a:pt x="125" y="44"/>
                    <a:pt x="105" y="69"/>
                    <a:pt x="71" y="108"/>
                  </a:cubicBezTo>
                  <a:cubicBezTo>
                    <a:pt x="28" y="155"/>
                    <a:pt x="4" y="184"/>
                    <a:pt x="1" y="207"/>
                  </a:cubicBezTo>
                  <a:cubicBezTo>
                    <a:pt x="0" y="217"/>
                    <a:pt x="3" y="224"/>
                    <a:pt x="9" y="228"/>
                  </a:cubicBezTo>
                  <a:cubicBezTo>
                    <a:pt x="16" y="224"/>
                    <a:pt x="23" y="219"/>
                    <a:pt x="29" y="214"/>
                  </a:cubicBezTo>
                  <a:cubicBezTo>
                    <a:pt x="29" y="213"/>
                    <a:pt x="29" y="211"/>
                    <a:pt x="30" y="209"/>
                  </a:cubicBezTo>
                  <a:cubicBezTo>
                    <a:pt x="32" y="191"/>
                    <a:pt x="56" y="162"/>
                    <a:pt x="99" y="114"/>
                  </a:cubicBezTo>
                  <a:cubicBezTo>
                    <a:pt x="126" y="83"/>
                    <a:pt x="152" y="53"/>
                    <a:pt x="152" y="29"/>
                  </a:cubicBezTo>
                  <a:cubicBezTo>
                    <a:pt x="153" y="14"/>
                    <a:pt x="143" y="4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C90E8202-A4CC-47CA-BF4C-12602E8B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078" y="3356602"/>
              <a:ext cx="527844" cy="392906"/>
            </a:xfrm>
            <a:custGeom>
              <a:avLst/>
              <a:gdLst>
                <a:gd name="T0" fmla="*/ 149 w 169"/>
                <a:gd name="T1" fmla="*/ 0 h 126"/>
                <a:gd name="T2" fmla="*/ 43 w 169"/>
                <a:gd name="T3" fmla="*/ 43 h 126"/>
                <a:gd name="T4" fmla="*/ 1 w 169"/>
                <a:gd name="T5" fmla="*/ 125 h 126"/>
                <a:gd name="T6" fmla="*/ 1 w 169"/>
                <a:gd name="T7" fmla="*/ 126 h 126"/>
                <a:gd name="T8" fmla="*/ 10 w 169"/>
                <a:gd name="T9" fmla="*/ 123 h 126"/>
                <a:gd name="T10" fmla="*/ 54 w 169"/>
                <a:gd name="T11" fmla="*/ 53 h 126"/>
                <a:gd name="T12" fmla="*/ 149 w 169"/>
                <a:gd name="T13" fmla="*/ 5 h 126"/>
                <a:gd name="T14" fmla="*/ 160 w 169"/>
                <a:gd name="T15" fmla="*/ 7 h 126"/>
                <a:gd name="T16" fmla="*/ 169 w 169"/>
                <a:gd name="T17" fmla="*/ 3 h 126"/>
                <a:gd name="T18" fmla="*/ 149 w 169"/>
                <a:gd name="T1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26">
                  <a:moveTo>
                    <a:pt x="149" y="0"/>
                  </a:moveTo>
                  <a:cubicBezTo>
                    <a:pt x="122" y="0"/>
                    <a:pt x="77" y="13"/>
                    <a:pt x="43" y="43"/>
                  </a:cubicBezTo>
                  <a:cubicBezTo>
                    <a:pt x="16" y="68"/>
                    <a:pt x="0" y="101"/>
                    <a:pt x="1" y="125"/>
                  </a:cubicBezTo>
                  <a:cubicBezTo>
                    <a:pt x="1" y="125"/>
                    <a:pt x="1" y="126"/>
                    <a:pt x="1" y="126"/>
                  </a:cubicBezTo>
                  <a:cubicBezTo>
                    <a:pt x="4" y="125"/>
                    <a:pt x="7" y="124"/>
                    <a:pt x="10" y="123"/>
                  </a:cubicBezTo>
                  <a:cubicBezTo>
                    <a:pt x="10" y="101"/>
                    <a:pt x="31" y="75"/>
                    <a:pt x="54" y="53"/>
                  </a:cubicBezTo>
                  <a:cubicBezTo>
                    <a:pt x="84" y="23"/>
                    <a:pt x="121" y="5"/>
                    <a:pt x="149" y="5"/>
                  </a:cubicBezTo>
                  <a:cubicBezTo>
                    <a:pt x="153" y="5"/>
                    <a:pt x="157" y="6"/>
                    <a:pt x="160" y="7"/>
                  </a:cubicBezTo>
                  <a:cubicBezTo>
                    <a:pt x="163" y="5"/>
                    <a:pt x="166" y="4"/>
                    <a:pt x="169" y="3"/>
                  </a:cubicBezTo>
                  <a:cubicBezTo>
                    <a:pt x="163" y="1"/>
                    <a:pt x="156" y="0"/>
                    <a:pt x="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B4A44EC3-C852-4247-8AEE-01102AE2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943" y="3783903"/>
              <a:ext cx="318823" cy="306917"/>
            </a:xfrm>
            <a:custGeom>
              <a:avLst/>
              <a:gdLst>
                <a:gd name="T0" fmla="*/ 32 w 102"/>
                <a:gd name="T1" fmla="*/ 93 h 98"/>
                <a:gd name="T2" fmla="*/ 24 w 102"/>
                <a:gd name="T3" fmla="*/ 83 h 98"/>
                <a:gd name="T4" fmla="*/ 56 w 102"/>
                <a:gd name="T5" fmla="*/ 35 h 98"/>
                <a:gd name="T6" fmla="*/ 96 w 102"/>
                <a:gd name="T7" fmla="*/ 5 h 98"/>
                <a:gd name="T8" fmla="*/ 102 w 102"/>
                <a:gd name="T9" fmla="*/ 2 h 98"/>
                <a:gd name="T10" fmla="*/ 93 w 102"/>
                <a:gd name="T11" fmla="*/ 0 h 98"/>
                <a:gd name="T12" fmla="*/ 48 w 102"/>
                <a:gd name="T13" fmla="*/ 14 h 98"/>
                <a:gd name="T14" fmla="*/ 22 w 102"/>
                <a:gd name="T15" fmla="*/ 30 h 98"/>
                <a:gd name="T16" fmla="*/ 5 w 102"/>
                <a:gd name="T17" fmla="*/ 44 h 98"/>
                <a:gd name="T18" fmla="*/ 1 w 102"/>
                <a:gd name="T19" fmla="*/ 51 h 98"/>
                <a:gd name="T20" fmla="*/ 8 w 102"/>
                <a:gd name="T21" fmla="*/ 47 h 98"/>
                <a:gd name="T22" fmla="*/ 18 w 102"/>
                <a:gd name="T23" fmla="*/ 38 h 98"/>
                <a:gd name="T24" fmla="*/ 18 w 102"/>
                <a:gd name="T25" fmla="*/ 39 h 98"/>
                <a:gd name="T26" fmla="*/ 1 w 102"/>
                <a:gd name="T27" fmla="*/ 74 h 98"/>
                <a:gd name="T28" fmla="*/ 28 w 102"/>
                <a:gd name="T29" fmla="*/ 98 h 98"/>
                <a:gd name="T30" fmla="*/ 31 w 102"/>
                <a:gd name="T31" fmla="*/ 98 h 98"/>
                <a:gd name="T32" fmla="*/ 33 w 102"/>
                <a:gd name="T33" fmla="*/ 93 h 98"/>
                <a:gd name="T34" fmla="*/ 32 w 102"/>
                <a:gd name="T35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98">
                  <a:moveTo>
                    <a:pt x="32" y="93"/>
                  </a:moveTo>
                  <a:cubicBezTo>
                    <a:pt x="26" y="93"/>
                    <a:pt x="24" y="89"/>
                    <a:pt x="24" y="83"/>
                  </a:cubicBezTo>
                  <a:cubicBezTo>
                    <a:pt x="26" y="72"/>
                    <a:pt x="40" y="51"/>
                    <a:pt x="56" y="35"/>
                  </a:cubicBezTo>
                  <a:cubicBezTo>
                    <a:pt x="72" y="20"/>
                    <a:pt x="82" y="11"/>
                    <a:pt x="96" y="5"/>
                  </a:cubicBezTo>
                  <a:cubicBezTo>
                    <a:pt x="100" y="3"/>
                    <a:pt x="102" y="3"/>
                    <a:pt x="102" y="2"/>
                  </a:cubicBezTo>
                  <a:cubicBezTo>
                    <a:pt x="102" y="0"/>
                    <a:pt x="97" y="0"/>
                    <a:pt x="93" y="0"/>
                  </a:cubicBezTo>
                  <a:cubicBezTo>
                    <a:pt x="81" y="0"/>
                    <a:pt x="64" y="6"/>
                    <a:pt x="48" y="14"/>
                  </a:cubicBezTo>
                  <a:cubicBezTo>
                    <a:pt x="37" y="20"/>
                    <a:pt x="29" y="25"/>
                    <a:pt x="22" y="30"/>
                  </a:cubicBezTo>
                  <a:cubicBezTo>
                    <a:pt x="16" y="34"/>
                    <a:pt x="9" y="40"/>
                    <a:pt x="5" y="44"/>
                  </a:cubicBezTo>
                  <a:cubicBezTo>
                    <a:pt x="3" y="46"/>
                    <a:pt x="0" y="49"/>
                    <a:pt x="1" y="51"/>
                  </a:cubicBezTo>
                  <a:cubicBezTo>
                    <a:pt x="2" y="52"/>
                    <a:pt x="4" y="51"/>
                    <a:pt x="8" y="47"/>
                  </a:cubicBezTo>
                  <a:cubicBezTo>
                    <a:pt x="12" y="44"/>
                    <a:pt x="14" y="42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8" y="50"/>
                    <a:pt x="1" y="63"/>
                    <a:pt x="1" y="74"/>
                  </a:cubicBezTo>
                  <a:cubicBezTo>
                    <a:pt x="0" y="90"/>
                    <a:pt x="11" y="98"/>
                    <a:pt x="28" y="98"/>
                  </a:cubicBezTo>
                  <a:cubicBezTo>
                    <a:pt x="29" y="98"/>
                    <a:pt x="30" y="98"/>
                    <a:pt x="31" y="98"/>
                  </a:cubicBezTo>
                  <a:cubicBezTo>
                    <a:pt x="31" y="96"/>
                    <a:pt x="32" y="94"/>
                    <a:pt x="33" y="93"/>
                  </a:cubicBezTo>
                  <a:cubicBezTo>
                    <a:pt x="33" y="93"/>
                    <a:pt x="32" y="93"/>
                    <a:pt x="32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F8B70C61-01DD-4911-951B-14EC3B3A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838" y="3783903"/>
              <a:ext cx="300302" cy="306917"/>
            </a:xfrm>
            <a:custGeom>
              <a:avLst/>
              <a:gdLst>
                <a:gd name="T0" fmla="*/ 64 w 96"/>
                <a:gd name="T1" fmla="*/ 68 h 98"/>
                <a:gd name="T2" fmla="*/ 64 w 96"/>
                <a:gd name="T3" fmla="*/ 68 h 98"/>
                <a:gd name="T4" fmla="*/ 72 w 96"/>
                <a:gd name="T5" fmla="*/ 59 h 98"/>
                <a:gd name="T6" fmla="*/ 95 w 96"/>
                <a:gd name="T7" fmla="*/ 23 h 98"/>
                <a:gd name="T8" fmla="*/ 88 w 96"/>
                <a:gd name="T9" fmla="*/ 4 h 98"/>
                <a:gd name="T10" fmla="*/ 80 w 96"/>
                <a:gd name="T11" fmla="*/ 1 h 98"/>
                <a:gd name="T12" fmla="*/ 81 w 96"/>
                <a:gd name="T13" fmla="*/ 9 h 98"/>
                <a:gd name="T14" fmla="*/ 79 w 96"/>
                <a:gd name="T15" fmla="*/ 22 h 98"/>
                <a:gd name="T16" fmla="*/ 62 w 96"/>
                <a:gd name="T17" fmla="*/ 36 h 98"/>
                <a:gd name="T18" fmla="*/ 52 w 96"/>
                <a:gd name="T19" fmla="*/ 59 h 98"/>
                <a:gd name="T20" fmla="*/ 51 w 96"/>
                <a:gd name="T21" fmla="*/ 60 h 98"/>
                <a:gd name="T22" fmla="*/ 2 w 96"/>
                <a:gd name="T23" fmla="*/ 93 h 98"/>
                <a:gd name="T24" fmla="*/ 0 w 96"/>
                <a:gd name="T25" fmla="*/ 98 h 98"/>
                <a:gd name="T26" fmla="*/ 54 w 96"/>
                <a:gd name="T27" fmla="*/ 75 h 98"/>
                <a:gd name="T28" fmla="*/ 59 w 96"/>
                <a:gd name="T29" fmla="*/ 71 h 98"/>
                <a:gd name="T30" fmla="*/ 60 w 96"/>
                <a:gd name="T31" fmla="*/ 72 h 98"/>
                <a:gd name="T32" fmla="*/ 64 w 96"/>
                <a:gd name="T33" fmla="*/ 6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98">
                  <a:moveTo>
                    <a:pt x="64" y="68"/>
                  </a:moveTo>
                  <a:cubicBezTo>
                    <a:pt x="64" y="68"/>
                    <a:pt x="64" y="68"/>
                    <a:pt x="64" y="68"/>
                  </a:cubicBezTo>
                  <a:cubicBezTo>
                    <a:pt x="67" y="65"/>
                    <a:pt x="69" y="62"/>
                    <a:pt x="72" y="59"/>
                  </a:cubicBezTo>
                  <a:cubicBezTo>
                    <a:pt x="85" y="47"/>
                    <a:pt x="93" y="34"/>
                    <a:pt x="95" y="23"/>
                  </a:cubicBezTo>
                  <a:cubicBezTo>
                    <a:pt x="96" y="15"/>
                    <a:pt x="93" y="8"/>
                    <a:pt x="88" y="4"/>
                  </a:cubicBezTo>
                  <a:cubicBezTo>
                    <a:pt x="86" y="2"/>
                    <a:pt x="83" y="0"/>
                    <a:pt x="80" y="1"/>
                  </a:cubicBezTo>
                  <a:cubicBezTo>
                    <a:pt x="79" y="2"/>
                    <a:pt x="81" y="3"/>
                    <a:pt x="81" y="9"/>
                  </a:cubicBezTo>
                  <a:cubicBezTo>
                    <a:pt x="81" y="12"/>
                    <a:pt x="81" y="18"/>
                    <a:pt x="79" y="22"/>
                  </a:cubicBezTo>
                  <a:cubicBezTo>
                    <a:pt x="76" y="24"/>
                    <a:pt x="68" y="28"/>
                    <a:pt x="62" y="36"/>
                  </a:cubicBezTo>
                  <a:cubicBezTo>
                    <a:pt x="55" y="46"/>
                    <a:pt x="53" y="54"/>
                    <a:pt x="52" y="59"/>
                  </a:cubicBezTo>
                  <a:cubicBezTo>
                    <a:pt x="52" y="60"/>
                    <a:pt x="52" y="60"/>
                    <a:pt x="51" y="60"/>
                  </a:cubicBezTo>
                  <a:cubicBezTo>
                    <a:pt x="35" y="78"/>
                    <a:pt x="14" y="92"/>
                    <a:pt x="2" y="93"/>
                  </a:cubicBezTo>
                  <a:cubicBezTo>
                    <a:pt x="1" y="94"/>
                    <a:pt x="0" y="96"/>
                    <a:pt x="0" y="98"/>
                  </a:cubicBezTo>
                  <a:cubicBezTo>
                    <a:pt x="19" y="97"/>
                    <a:pt x="40" y="85"/>
                    <a:pt x="54" y="75"/>
                  </a:cubicBezTo>
                  <a:cubicBezTo>
                    <a:pt x="56" y="74"/>
                    <a:pt x="58" y="73"/>
                    <a:pt x="59" y="71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1" y="70"/>
                    <a:pt x="62" y="69"/>
                    <a:pt x="64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>
              <a:extLst>
                <a:ext uri="{FF2B5EF4-FFF2-40B4-BE49-F238E27FC236}">
                  <a16:creationId xmlns:a16="http://schemas.microsoft.com/office/drawing/2014/main" id="{75CBE8F5-573C-4CBD-8ACC-9F71B51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5307" y="3787872"/>
              <a:ext cx="277813" cy="162718"/>
            </a:xfrm>
            <a:custGeom>
              <a:avLst/>
              <a:gdLst>
                <a:gd name="T0" fmla="*/ 78 w 89"/>
                <a:gd name="T1" fmla="*/ 0 h 52"/>
                <a:gd name="T2" fmla="*/ 46 w 89"/>
                <a:gd name="T3" fmla="*/ 12 h 52"/>
                <a:gd name="T4" fmla="*/ 8 w 89"/>
                <a:gd name="T5" fmla="*/ 42 h 52"/>
                <a:gd name="T6" fmla="*/ 2 w 89"/>
                <a:gd name="T7" fmla="*/ 51 h 52"/>
                <a:gd name="T8" fmla="*/ 10 w 89"/>
                <a:gd name="T9" fmla="*/ 47 h 52"/>
                <a:gd name="T10" fmla="*/ 29 w 89"/>
                <a:gd name="T11" fmla="*/ 30 h 52"/>
                <a:gd name="T12" fmla="*/ 53 w 89"/>
                <a:gd name="T13" fmla="*/ 14 h 52"/>
                <a:gd name="T14" fmla="*/ 49 w 89"/>
                <a:gd name="T15" fmla="*/ 18 h 52"/>
                <a:gd name="T16" fmla="*/ 88 w 89"/>
                <a:gd name="T17" fmla="*/ 4 h 52"/>
                <a:gd name="T18" fmla="*/ 78 w 89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2">
                  <a:moveTo>
                    <a:pt x="78" y="0"/>
                  </a:moveTo>
                  <a:cubicBezTo>
                    <a:pt x="68" y="0"/>
                    <a:pt x="61" y="2"/>
                    <a:pt x="46" y="12"/>
                  </a:cubicBezTo>
                  <a:cubicBezTo>
                    <a:pt x="33" y="21"/>
                    <a:pt x="14" y="37"/>
                    <a:pt x="8" y="42"/>
                  </a:cubicBezTo>
                  <a:cubicBezTo>
                    <a:pt x="2" y="48"/>
                    <a:pt x="0" y="50"/>
                    <a:pt x="2" y="51"/>
                  </a:cubicBezTo>
                  <a:cubicBezTo>
                    <a:pt x="3" y="52"/>
                    <a:pt x="5" y="51"/>
                    <a:pt x="10" y="47"/>
                  </a:cubicBezTo>
                  <a:cubicBezTo>
                    <a:pt x="15" y="42"/>
                    <a:pt x="21" y="37"/>
                    <a:pt x="29" y="30"/>
                  </a:cubicBezTo>
                  <a:cubicBezTo>
                    <a:pt x="38" y="24"/>
                    <a:pt x="49" y="16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61" y="15"/>
                    <a:pt x="75" y="9"/>
                    <a:pt x="88" y="4"/>
                  </a:cubicBezTo>
                  <a:cubicBezTo>
                    <a:pt x="89" y="1"/>
                    <a:pt x="86" y="0"/>
                    <a:pt x="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1E2293AF-765F-450A-831F-2FF93CEB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568" y="3789195"/>
              <a:ext cx="265906" cy="281782"/>
            </a:xfrm>
            <a:custGeom>
              <a:avLst/>
              <a:gdLst>
                <a:gd name="T0" fmla="*/ 32 w 85"/>
                <a:gd name="T1" fmla="*/ 68 h 90"/>
                <a:gd name="T2" fmla="*/ 53 w 85"/>
                <a:gd name="T3" fmla="*/ 38 h 90"/>
                <a:gd name="T4" fmla="*/ 81 w 85"/>
                <a:gd name="T5" fmla="*/ 4 h 90"/>
                <a:gd name="T6" fmla="*/ 85 w 85"/>
                <a:gd name="T7" fmla="*/ 0 h 90"/>
                <a:gd name="T8" fmla="*/ 46 w 85"/>
                <a:gd name="T9" fmla="*/ 14 h 90"/>
                <a:gd name="T10" fmla="*/ 11 w 85"/>
                <a:gd name="T11" fmla="*/ 54 h 90"/>
                <a:gd name="T12" fmla="*/ 1 w 85"/>
                <a:gd name="T13" fmla="*/ 76 h 90"/>
                <a:gd name="T14" fmla="*/ 9 w 85"/>
                <a:gd name="T15" fmla="*/ 90 h 90"/>
                <a:gd name="T16" fmla="*/ 31 w 85"/>
                <a:gd name="T17" fmla="*/ 76 h 90"/>
                <a:gd name="T18" fmla="*/ 32 w 85"/>
                <a:gd name="T19" fmla="*/ 6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0">
                  <a:moveTo>
                    <a:pt x="32" y="68"/>
                  </a:moveTo>
                  <a:cubicBezTo>
                    <a:pt x="35" y="62"/>
                    <a:pt x="44" y="50"/>
                    <a:pt x="53" y="38"/>
                  </a:cubicBezTo>
                  <a:cubicBezTo>
                    <a:pt x="64" y="25"/>
                    <a:pt x="74" y="12"/>
                    <a:pt x="81" y="4"/>
                  </a:cubicBezTo>
                  <a:cubicBezTo>
                    <a:pt x="83" y="2"/>
                    <a:pt x="84" y="1"/>
                    <a:pt x="85" y="0"/>
                  </a:cubicBezTo>
                  <a:cubicBezTo>
                    <a:pt x="72" y="5"/>
                    <a:pt x="58" y="11"/>
                    <a:pt x="46" y="14"/>
                  </a:cubicBezTo>
                  <a:cubicBezTo>
                    <a:pt x="31" y="28"/>
                    <a:pt x="21" y="40"/>
                    <a:pt x="11" y="54"/>
                  </a:cubicBezTo>
                  <a:cubicBezTo>
                    <a:pt x="6" y="60"/>
                    <a:pt x="1" y="69"/>
                    <a:pt x="1" y="76"/>
                  </a:cubicBezTo>
                  <a:cubicBezTo>
                    <a:pt x="0" y="83"/>
                    <a:pt x="4" y="88"/>
                    <a:pt x="9" y="90"/>
                  </a:cubicBezTo>
                  <a:cubicBezTo>
                    <a:pt x="17" y="85"/>
                    <a:pt x="24" y="80"/>
                    <a:pt x="31" y="76"/>
                  </a:cubicBezTo>
                  <a:cubicBezTo>
                    <a:pt x="31" y="74"/>
                    <a:pt x="31" y="71"/>
                    <a:pt x="32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7E1413DC-487F-4AF0-B024-457656FC1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348" y="3773320"/>
              <a:ext cx="519907" cy="304271"/>
            </a:xfrm>
            <a:custGeom>
              <a:avLst/>
              <a:gdLst>
                <a:gd name="T0" fmla="*/ 152 w 166"/>
                <a:gd name="T1" fmla="*/ 0 h 97"/>
                <a:gd name="T2" fmla="*/ 136 w 166"/>
                <a:gd name="T3" fmla="*/ 6 h 97"/>
                <a:gd name="T4" fmla="*/ 77 w 166"/>
                <a:gd name="T5" fmla="*/ 53 h 97"/>
                <a:gd name="T6" fmla="*/ 36 w 166"/>
                <a:gd name="T7" fmla="*/ 82 h 97"/>
                <a:gd name="T8" fmla="*/ 23 w 166"/>
                <a:gd name="T9" fmla="*/ 83 h 97"/>
                <a:gd name="T10" fmla="*/ 22 w 166"/>
                <a:gd name="T11" fmla="*/ 81 h 97"/>
                <a:gd name="T12" fmla="*/ 0 w 166"/>
                <a:gd name="T13" fmla="*/ 95 h 97"/>
                <a:gd name="T14" fmla="*/ 10 w 166"/>
                <a:gd name="T15" fmla="*/ 97 h 97"/>
                <a:gd name="T16" fmla="*/ 68 w 166"/>
                <a:gd name="T17" fmla="*/ 66 h 97"/>
                <a:gd name="T18" fmla="*/ 109 w 166"/>
                <a:gd name="T19" fmla="*/ 35 h 97"/>
                <a:gd name="T20" fmla="*/ 108 w 166"/>
                <a:gd name="T21" fmla="*/ 35 h 97"/>
                <a:gd name="T22" fmla="*/ 109 w 166"/>
                <a:gd name="T23" fmla="*/ 35 h 97"/>
                <a:gd name="T24" fmla="*/ 112 w 166"/>
                <a:gd name="T25" fmla="*/ 32 h 97"/>
                <a:gd name="T26" fmla="*/ 113 w 166"/>
                <a:gd name="T27" fmla="*/ 32 h 97"/>
                <a:gd name="T28" fmla="*/ 112 w 166"/>
                <a:gd name="T29" fmla="*/ 33 h 97"/>
                <a:gd name="T30" fmla="*/ 153 w 166"/>
                <a:gd name="T31" fmla="*/ 16 h 97"/>
                <a:gd name="T32" fmla="*/ 160 w 166"/>
                <a:gd name="T33" fmla="*/ 8 h 97"/>
                <a:gd name="T34" fmla="*/ 152 w 166"/>
                <a:gd name="T3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97">
                  <a:moveTo>
                    <a:pt x="152" y="0"/>
                  </a:moveTo>
                  <a:cubicBezTo>
                    <a:pt x="143" y="0"/>
                    <a:pt x="140" y="2"/>
                    <a:pt x="136" y="6"/>
                  </a:cubicBezTo>
                  <a:cubicBezTo>
                    <a:pt x="118" y="19"/>
                    <a:pt x="103" y="33"/>
                    <a:pt x="77" y="53"/>
                  </a:cubicBezTo>
                  <a:cubicBezTo>
                    <a:pt x="60" y="66"/>
                    <a:pt x="48" y="75"/>
                    <a:pt x="36" y="82"/>
                  </a:cubicBezTo>
                  <a:cubicBezTo>
                    <a:pt x="30" y="84"/>
                    <a:pt x="25" y="85"/>
                    <a:pt x="23" y="83"/>
                  </a:cubicBezTo>
                  <a:cubicBezTo>
                    <a:pt x="22" y="82"/>
                    <a:pt x="22" y="81"/>
                    <a:pt x="22" y="81"/>
                  </a:cubicBezTo>
                  <a:cubicBezTo>
                    <a:pt x="15" y="85"/>
                    <a:pt x="8" y="90"/>
                    <a:pt x="0" y="95"/>
                  </a:cubicBezTo>
                  <a:cubicBezTo>
                    <a:pt x="3" y="96"/>
                    <a:pt x="6" y="97"/>
                    <a:pt x="10" y="97"/>
                  </a:cubicBezTo>
                  <a:cubicBezTo>
                    <a:pt x="26" y="97"/>
                    <a:pt x="46" y="83"/>
                    <a:pt x="68" y="66"/>
                  </a:cubicBezTo>
                  <a:cubicBezTo>
                    <a:pt x="81" y="57"/>
                    <a:pt x="98" y="44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5"/>
                    <a:pt x="108" y="35"/>
                    <a:pt x="109" y="35"/>
                  </a:cubicBezTo>
                  <a:cubicBezTo>
                    <a:pt x="110" y="34"/>
                    <a:pt x="111" y="33"/>
                    <a:pt x="112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26" y="27"/>
                    <a:pt x="139" y="21"/>
                    <a:pt x="153" y="16"/>
                  </a:cubicBezTo>
                  <a:cubicBezTo>
                    <a:pt x="155" y="14"/>
                    <a:pt x="158" y="11"/>
                    <a:pt x="160" y="8"/>
                  </a:cubicBezTo>
                  <a:cubicBezTo>
                    <a:pt x="166" y="1"/>
                    <a:pt x="161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2C9DB629-D9EB-4A91-BCB0-E922ABACD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089" y="3813008"/>
              <a:ext cx="234156" cy="247386"/>
            </a:xfrm>
            <a:custGeom>
              <a:avLst/>
              <a:gdLst>
                <a:gd name="T0" fmla="*/ 33 w 75"/>
                <a:gd name="T1" fmla="*/ 55 h 79"/>
                <a:gd name="T2" fmla="*/ 53 w 75"/>
                <a:gd name="T3" fmla="*/ 27 h 79"/>
                <a:gd name="T4" fmla="*/ 75 w 75"/>
                <a:gd name="T5" fmla="*/ 0 h 79"/>
                <a:gd name="T6" fmla="*/ 34 w 75"/>
                <a:gd name="T7" fmla="*/ 17 h 79"/>
                <a:gd name="T8" fmla="*/ 9 w 75"/>
                <a:gd name="T9" fmla="*/ 45 h 79"/>
                <a:gd name="T10" fmla="*/ 0 w 75"/>
                <a:gd name="T11" fmla="*/ 67 h 79"/>
                <a:gd name="T12" fmla="*/ 9 w 75"/>
                <a:gd name="T13" fmla="*/ 79 h 79"/>
                <a:gd name="T14" fmla="*/ 30 w 75"/>
                <a:gd name="T15" fmla="*/ 65 h 79"/>
                <a:gd name="T16" fmla="*/ 33 w 75"/>
                <a:gd name="T17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9">
                  <a:moveTo>
                    <a:pt x="33" y="55"/>
                  </a:moveTo>
                  <a:cubicBezTo>
                    <a:pt x="36" y="49"/>
                    <a:pt x="43" y="39"/>
                    <a:pt x="53" y="27"/>
                  </a:cubicBezTo>
                  <a:cubicBezTo>
                    <a:pt x="61" y="16"/>
                    <a:pt x="68" y="9"/>
                    <a:pt x="75" y="0"/>
                  </a:cubicBezTo>
                  <a:cubicBezTo>
                    <a:pt x="61" y="5"/>
                    <a:pt x="48" y="11"/>
                    <a:pt x="34" y="17"/>
                  </a:cubicBezTo>
                  <a:cubicBezTo>
                    <a:pt x="25" y="26"/>
                    <a:pt x="15" y="36"/>
                    <a:pt x="9" y="45"/>
                  </a:cubicBezTo>
                  <a:cubicBezTo>
                    <a:pt x="4" y="52"/>
                    <a:pt x="0" y="60"/>
                    <a:pt x="0" y="67"/>
                  </a:cubicBezTo>
                  <a:cubicBezTo>
                    <a:pt x="0" y="73"/>
                    <a:pt x="3" y="78"/>
                    <a:pt x="9" y="79"/>
                  </a:cubicBezTo>
                  <a:cubicBezTo>
                    <a:pt x="16" y="74"/>
                    <a:pt x="23" y="69"/>
                    <a:pt x="30" y="65"/>
                  </a:cubicBezTo>
                  <a:cubicBezTo>
                    <a:pt x="29" y="62"/>
                    <a:pt x="30" y="59"/>
                    <a:pt x="33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8402C4E9-5452-466A-AD76-1FE9146E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870" y="3879154"/>
              <a:ext cx="296333" cy="187854"/>
            </a:xfrm>
            <a:custGeom>
              <a:avLst/>
              <a:gdLst>
                <a:gd name="T0" fmla="*/ 93 w 95"/>
                <a:gd name="T1" fmla="*/ 2 h 60"/>
                <a:gd name="T2" fmla="*/ 85 w 95"/>
                <a:gd name="T3" fmla="*/ 6 h 60"/>
                <a:gd name="T4" fmla="*/ 59 w 95"/>
                <a:gd name="T5" fmla="*/ 28 h 60"/>
                <a:gd name="T6" fmla="*/ 34 w 95"/>
                <a:gd name="T7" fmla="*/ 45 h 60"/>
                <a:gd name="T8" fmla="*/ 22 w 95"/>
                <a:gd name="T9" fmla="*/ 46 h 60"/>
                <a:gd name="T10" fmla="*/ 21 w 95"/>
                <a:gd name="T11" fmla="*/ 44 h 60"/>
                <a:gd name="T12" fmla="*/ 0 w 95"/>
                <a:gd name="T13" fmla="*/ 58 h 60"/>
                <a:gd name="T14" fmla="*/ 8 w 95"/>
                <a:gd name="T15" fmla="*/ 60 h 60"/>
                <a:gd name="T16" fmla="*/ 55 w 95"/>
                <a:gd name="T17" fmla="*/ 38 h 60"/>
                <a:gd name="T18" fmla="*/ 89 w 95"/>
                <a:gd name="T19" fmla="*/ 9 h 60"/>
                <a:gd name="T20" fmla="*/ 93 w 95"/>
                <a:gd name="T21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0">
                  <a:moveTo>
                    <a:pt x="93" y="2"/>
                  </a:moveTo>
                  <a:cubicBezTo>
                    <a:pt x="92" y="0"/>
                    <a:pt x="89" y="3"/>
                    <a:pt x="85" y="6"/>
                  </a:cubicBezTo>
                  <a:cubicBezTo>
                    <a:pt x="79" y="11"/>
                    <a:pt x="70" y="20"/>
                    <a:pt x="59" y="28"/>
                  </a:cubicBezTo>
                  <a:cubicBezTo>
                    <a:pt x="50" y="35"/>
                    <a:pt x="40" y="42"/>
                    <a:pt x="34" y="45"/>
                  </a:cubicBezTo>
                  <a:cubicBezTo>
                    <a:pt x="29" y="47"/>
                    <a:pt x="25" y="49"/>
                    <a:pt x="22" y="46"/>
                  </a:cubicBezTo>
                  <a:cubicBezTo>
                    <a:pt x="21" y="46"/>
                    <a:pt x="21" y="45"/>
                    <a:pt x="21" y="44"/>
                  </a:cubicBezTo>
                  <a:cubicBezTo>
                    <a:pt x="14" y="48"/>
                    <a:pt x="7" y="53"/>
                    <a:pt x="0" y="58"/>
                  </a:cubicBezTo>
                  <a:cubicBezTo>
                    <a:pt x="3" y="59"/>
                    <a:pt x="5" y="60"/>
                    <a:pt x="8" y="60"/>
                  </a:cubicBezTo>
                  <a:cubicBezTo>
                    <a:pt x="26" y="60"/>
                    <a:pt x="45" y="45"/>
                    <a:pt x="55" y="38"/>
                  </a:cubicBezTo>
                  <a:cubicBezTo>
                    <a:pt x="68" y="27"/>
                    <a:pt x="82" y="16"/>
                    <a:pt x="89" y="9"/>
                  </a:cubicBezTo>
                  <a:cubicBezTo>
                    <a:pt x="90" y="8"/>
                    <a:pt x="95" y="3"/>
                    <a:pt x="9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21FCB90C-8B50-4737-92D6-49E7906D6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172" y="3102602"/>
              <a:ext cx="759354" cy="724958"/>
            </a:xfrm>
            <a:custGeom>
              <a:avLst/>
              <a:gdLst>
                <a:gd name="T0" fmla="*/ 0 w 243"/>
                <a:gd name="T1" fmla="*/ 232 h 232"/>
                <a:gd name="T2" fmla="*/ 45 w 243"/>
                <a:gd name="T3" fmla="*/ 210 h 232"/>
                <a:gd name="T4" fmla="*/ 128 w 243"/>
                <a:gd name="T5" fmla="*/ 106 h 232"/>
                <a:gd name="T6" fmla="*/ 201 w 243"/>
                <a:gd name="T7" fmla="*/ 28 h 232"/>
                <a:gd name="T8" fmla="*/ 236 w 243"/>
                <a:gd name="T9" fmla="*/ 6 h 232"/>
                <a:gd name="T10" fmla="*/ 241 w 243"/>
                <a:gd name="T11" fmla="*/ 7 h 232"/>
                <a:gd name="T12" fmla="*/ 243 w 243"/>
                <a:gd name="T13" fmla="*/ 0 h 232"/>
                <a:gd name="T14" fmla="*/ 242 w 243"/>
                <a:gd name="T15" fmla="*/ 0 h 232"/>
                <a:gd name="T16" fmla="*/ 196 w 243"/>
                <a:gd name="T17" fmla="*/ 22 h 232"/>
                <a:gd name="T18" fmla="*/ 69 w 243"/>
                <a:gd name="T19" fmla="*/ 148 h 232"/>
                <a:gd name="T20" fmla="*/ 3 w 243"/>
                <a:gd name="T21" fmla="*/ 230 h 232"/>
                <a:gd name="T22" fmla="*/ 0 w 243"/>
                <a:gd name="T2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232">
                  <a:moveTo>
                    <a:pt x="0" y="232"/>
                  </a:moveTo>
                  <a:cubicBezTo>
                    <a:pt x="18" y="220"/>
                    <a:pt x="43" y="210"/>
                    <a:pt x="45" y="210"/>
                  </a:cubicBezTo>
                  <a:cubicBezTo>
                    <a:pt x="74" y="171"/>
                    <a:pt x="88" y="153"/>
                    <a:pt x="128" y="106"/>
                  </a:cubicBezTo>
                  <a:cubicBezTo>
                    <a:pt x="156" y="72"/>
                    <a:pt x="183" y="46"/>
                    <a:pt x="201" y="28"/>
                  </a:cubicBezTo>
                  <a:cubicBezTo>
                    <a:pt x="212" y="17"/>
                    <a:pt x="227" y="6"/>
                    <a:pt x="236" y="6"/>
                  </a:cubicBezTo>
                  <a:cubicBezTo>
                    <a:pt x="238" y="6"/>
                    <a:pt x="239" y="6"/>
                    <a:pt x="241" y="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2" y="0"/>
                    <a:pt x="242" y="0"/>
                  </a:cubicBezTo>
                  <a:cubicBezTo>
                    <a:pt x="226" y="0"/>
                    <a:pt x="211" y="11"/>
                    <a:pt x="196" y="22"/>
                  </a:cubicBezTo>
                  <a:cubicBezTo>
                    <a:pt x="167" y="41"/>
                    <a:pt x="101" y="111"/>
                    <a:pt x="69" y="148"/>
                  </a:cubicBezTo>
                  <a:cubicBezTo>
                    <a:pt x="44" y="176"/>
                    <a:pt x="21" y="206"/>
                    <a:pt x="3" y="230"/>
                  </a:cubicBezTo>
                  <a:cubicBezTo>
                    <a:pt x="2" y="231"/>
                    <a:pt x="1" y="232"/>
                    <a:pt x="0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94D2DDE8-E9B2-48E8-9E21-1199017A3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401" y="3783903"/>
              <a:ext cx="231510" cy="304271"/>
            </a:xfrm>
            <a:custGeom>
              <a:avLst/>
              <a:gdLst>
                <a:gd name="T0" fmla="*/ 30 w 74"/>
                <a:gd name="T1" fmla="*/ 84 h 97"/>
                <a:gd name="T2" fmla="*/ 33 w 74"/>
                <a:gd name="T3" fmla="*/ 72 h 97"/>
                <a:gd name="T4" fmla="*/ 51 w 74"/>
                <a:gd name="T5" fmla="*/ 48 h 97"/>
                <a:gd name="T6" fmla="*/ 73 w 74"/>
                <a:gd name="T7" fmla="*/ 14 h 97"/>
                <a:gd name="T8" fmla="*/ 56 w 74"/>
                <a:gd name="T9" fmla="*/ 0 h 97"/>
                <a:gd name="T10" fmla="*/ 46 w 74"/>
                <a:gd name="T11" fmla="*/ 9 h 97"/>
                <a:gd name="T12" fmla="*/ 47 w 74"/>
                <a:gd name="T13" fmla="*/ 9 h 97"/>
                <a:gd name="T14" fmla="*/ 46 w 74"/>
                <a:gd name="T15" fmla="*/ 17 h 97"/>
                <a:gd name="T16" fmla="*/ 23 w 74"/>
                <a:gd name="T17" fmla="*/ 44 h 97"/>
                <a:gd name="T18" fmla="*/ 0 w 74"/>
                <a:gd name="T19" fmla="*/ 82 h 97"/>
                <a:gd name="T20" fmla="*/ 17 w 74"/>
                <a:gd name="T21" fmla="*/ 97 h 97"/>
                <a:gd name="T22" fmla="*/ 19 w 74"/>
                <a:gd name="T23" fmla="*/ 96 h 97"/>
                <a:gd name="T24" fmla="*/ 30 w 74"/>
                <a:gd name="T25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97">
                  <a:moveTo>
                    <a:pt x="30" y="84"/>
                  </a:moveTo>
                  <a:cubicBezTo>
                    <a:pt x="28" y="82"/>
                    <a:pt x="29" y="78"/>
                    <a:pt x="33" y="72"/>
                  </a:cubicBezTo>
                  <a:cubicBezTo>
                    <a:pt x="36" y="66"/>
                    <a:pt x="42" y="58"/>
                    <a:pt x="51" y="48"/>
                  </a:cubicBezTo>
                  <a:cubicBezTo>
                    <a:pt x="59" y="37"/>
                    <a:pt x="71" y="24"/>
                    <a:pt x="73" y="14"/>
                  </a:cubicBezTo>
                  <a:cubicBezTo>
                    <a:pt x="74" y="5"/>
                    <a:pt x="67" y="0"/>
                    <a:pt x="56" y="0"/>
                  </a:cubicBezTo>
                  <a:cubicBezTo>
                    <a:pt x="53" y="3"/>
                    <a:pt x="50" y="6"/>
                    <a:pt x="46" y="9"/>
                  </a:cubicBezTo>
                  <a:cubicBezTo>
                    <a:pt x="46" y="9"/>
                    <a:pt x="47" y="9"/>
                    <a:pt x="47" y="9"/>
                  </a:cubicBezTo>
                  <a:cubicBezTo>
                    <a:pt x="50" y="11"/>
                    <a:pt x="48" y="14"/>
                    <a:pt x="46" y="17"/>
                  </a:cubicBezTo>
                  <a:cubicBezTo>
                    <a:pt x="40" y="25"/>
                    <a:pt x="32" y="34"/>
                    <a:pt x="23" y="44"/>
                  </a:cubicBezTo>
                  <a:cubicBezTo>
                    <a:pt x="13" y="57"/>
                    <a:pt x="1" y="70"/>
                    <a:pt x="0" y="82"/>
                  </a:cubicBezTo>
                  <a:cubicBezTo>
                    <a:pt x="0" y="92"/>
                    <a:pt x="6" y="97"/>
                    <a:pt x="17" y="97"/>
                  </a:cubicBezTo>
                  <a:cubicBezTo>
                    <a:pt x="17" y="97"/>
                    <a:pt x="18" y="96"/>
                    <a:pt x="19" y="96"/>
                  </a:cubicBezTo>
                  <a:cubicBezTo>
                    <a:pt x="22" y="92"/>
                    <a:pt x="26" y="88"/>
                    <a:pt x="30" y="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D0FD7CEC-5755-4914-B2F3-1E4434617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932" y="3902966"/>
              <a:ext cx="265907" cy="181240"/>
            </a:xfrm>
            <a:custGeom>
              <a:avLst/>
              <a:gdLst>
                <a:gd name="T0" fmla="*/ 84 w 85"/>
                <a:gd name="T1" fmla="*/ 1 h 58"/>
                <a:gd name="T2" fmla="*/ 77 w 85"/>
                <a:gd name="T3" fmla="*/ 4 h 58"/>
                <a:gd name="T4" fmla="*/ 51 w 85"/>
                <a:gd name="T5" fmla="*/ 27 h 58"/>
                <a:gd name="T6" fmla="*/ 25 w 85"/>
                <a:gd name="T7" fmla="*/ 44 h 58"/>
                <a:gd name="T8" fmla="*/ 11 w 85"/>
                <a:gd name="T9" fmla="*/ 46 h 58"/>
                <a:gd name="T10" fmla="*/ 11 w 85"/>
                <a:gd name="T11" fmla="*/ 46 h 58"/>
                <a:gd name="T12" fmla="*/ 0 w 85"/>
                <a:gd name="T13" fmla="*/ 58 h 58"/>
                <a:gd name="T14" fmla="*/ 47 w 85"/>
                <a:gd name="T15" fmla="*/ 37 h 58"/>
                <a:gd name="T16" fmla="*/ 80 w 85"/>
                <a:gd name="T17" fmla="*/ 8 h 58"/>
                <a:gd name="T18" fmla="*/ 84 w 85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58">
                  <a:moveTo>
                    <a:pt x="84" y="1"/>
                  </a:moveTo>
                  <a:cubicBezTo>
                    <a:pt x="83" y="0"/>
                    <a:pt x="81" y="0"/>
                    <a:pt x="77" y="4"/>
                  </a:cubicBezTo>
                  <a:cubicBezTo>
                    <a:pt x="71" y="10"/>
                    <a:pt x="60" y="20"/>
                    <a:pt x="51" y="27"/>
                  </a:cubicBezTo>
                  <a:cubicBezTo>
                    <a:pt x="38" y="37"/>
                    <a:pt x="31" y="40"/>
                    <a:pt x="25" y="44"/>
                  </a:cubicBezTo>
                  <a:cubicBezTo>
                    <a:pt x="20" y="46"/>
                    <a:pt x="14" y="48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7" y="50"/>
                    <a:pt x="3" y="54"/>
                    <a:pt x="0" y="58"/>
                  </a:cubicBezTo>
                  <a:cubicBezTo>
                    <a:pt x="16" y="57"/>
                    <a:pt x="36" y="45"/>
                    <a:pt x="47" y="37"/>
                  </a:cubicBezTo>
                  <a:cubicBezTo>
                    <a:pt x="58" y="28"/>
                    <a:pt x="75" y="13"/>
                    <a:pt x="80" y="8"/>
                  </a:cubicBezTo>
                  <a:cubicBezTo>
                    <a:pt x="84" y="4"/>
                    <a:pt x="85" y="2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846B1BFA-E484-442B-8223-3CBEA4E58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161" y="3783903"/>
              <a:ext cx="355865" cy="250032"/>
            </a:xfrm>
            <a:custGeom>
              <a:avLst/>
              <a:gdLst>
                <a:gd name="T0" fmla="*/ 48 w 114"/>
                <a:gd name="T1" fmla="*/ 41 h 80"/>
                <a:gd name="T2" fmla="*/ 91 w 114"/>
                <a:gd name="T3" fmla="*/ 13 h 80"/>
                <a:gd name="T4" fmla="*/ 104 w 114"/>
                <a:gd name="T5" fmla="*/ 9 h 80"/>
                <a:gd name="T6" fmla="*/ 114 w 114"/>
                <a:gd name="T7" fmla="*/ 0 h 80"/>
                <a:gd name="T8" fmla="*/ 114 w 114"/>
                <a:gd name="T9" fmla="*/ 0 h 80"/>
                <a:gd name="T10" fmla="*/ 54 w 114"/>
                <a:gd name="T11" fmla="*/ 29 h 80"/>
                <a:gd name="T12" fmla="*/ 6 w 114"/>
                <a:gd name="T13" fmla="*/ 68 h 80"/>
                <a:gd name="T14" fmla="*/ 0 w 114"/>
                <a:gd name="T15" fmla="*/ 80 h 80"/>
                <a:gd name="T16" fmla="*/ 48 w 114"/>
                <a:gd name="T17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80">
                  <a:moveTo>
                    <a:pt x="48" y="41"/>
                  </a:moveTo>
                  <a:cubicBezTo>
                    <a:pt x="65" y="27"/>
                    <a:pt x="81" y="18"/>
                    <a:pt x="91" y="13"/>
                  </a:cubicBezTo>
                  <a:cubicBezTo>
                    <a:pt x="96" y="10"/>
                    <a:pt x="101" y="8"/>
                    <a:pt x="104" y="9"/>
                  </a:cubicBezTo>
                  <a:cubicBezTo>
                    <a:pt x="108" y="6"/>
                    <a:pt x="111" y="3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97" y="0"/>
                    <a:pt x="73" y="15"/>
                    <a:pt x="54" y="29"/>
                  </a:cubicBezTo>
                  <a:cubicBezTo>
                    <a:pt x="36" y="43"/>
                    <a:pt x="19" y="57"/>
                    <a:pt x="6" y="68"/>
                  </a:cubicBezTo>
                  <a:cubicBezTo>
                    <a:pt x="3" y="72"/>
                    <a:pt x="1" y="76"/>
                    <a:pt x="0" y="80"/>
                  </a:cubicBezTo>
                  <a:cubicBezTo>
                    <a:pt x="16" y="67"/>
                    <a:pt x="29" y="56"/>
                    <a:pt x="48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E70039B1-AEA6-4154-A93D-34DA148F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1724" y="3102601"/>
              <a:ext cx="927365" cy="834760"/>
            </a:xfrm>
            <a:custGeom>
              <a:avLst/>
              <a:gdLst>
                <a:gd name="T0" fmla="*/ 279 w 297"/>
                <a:gd name="T1" fmla="*/ 0 h 267"/>
                <a:gd name="T2" fmla="*/ 277 w 297"/>
                <a:gd name="T3" fmla="*/ 7 h 267"/>
                <a:gd name="T4" fmla="*/ 277 w 297"/>
                <a:gd name="T5" fmla="*/ 7 h 267"/>
                <a:gd name="T6" fmla="*/ 282 w 297"/>
                <a:gd name="T7" fmla="*/ 16 h 267"/>
                <a:gd name="T8" fmla="*/ 178 w 297"/>
                <a:gd name="T9" fmla="*/ 130 h 267"/>
                <a:gd name="T10" fmla="*/ 80 w 297"/>
                <a:gd name="T11" fmla="*/ 211 h 267"/>
                <a:gd name="T12" fmla="*/ 83 w 297"/>
                <a:gd name="T13" fmla="*/ 206 h 267"/>
                <a:gd name="T14" fmla="*/ 81 w 297"/>
                <a:gd name="T15" fmla="*/ 210 h 267"/>
                <a:gd name="T16" fmla="*/ 36 w 297"/>
                <a:gd name="T17" fmla="*/ 232 h 267"/>
                <a:gd name="T18" fmla="*/ 39 w 297"/>
                <a:gd name="T19" fmla="*/ 230 h 267"/>
                <a:gd name="T20" fmla="*/ 3 w 297"/>
                <a:gd name="T21" fmla="*/ 261 h 267"/>
                <a:gd name="T22" fmla="*/ 0 w 297"/>
                <a:gd name="T23" fmla="*/ 266 h 267"/>
                <a:gd name="T24" fmla="*/ 6 w 297"/>
                <a:gd name="T25" fmla="*/ 264 h 267"/>
                <a:gd name="T26" fmla="*/ 27 w 297"/>
                <a:gd name="T27" fmla="*/ 246 h 267"/>
                <a:gd name="T28" fmla="*/ 27 w 297"/>
                <a:gd name="T29" fmla="*/ 246 h 267"/>
                <a:gd name="T30" fmla="*/ 26 w 297"/>
                <a:gd name="T31" fmla="*/ 247 h 267"/>
                <a:gd name="T32" fmla="*/ 75 w 297"/>
                <a:gd name="T33" fmla="*/ 222 h 267"/>
                <a:gd name="T34" fmla="*/ 183 w 297"/>
                <a:gd name="T35" fmla="*/ 136 h 267"/>
                <a:gd name="T36" fmla="*/ 295 w 297"/>
                <a:gd name="T37" fmla="*/ 20 h 267"/>
                <a:gd name="T38" fmla="*/ 279 w 297"/>
                <a:gd name="T3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267">
                  <a:moveTo>
                    <a:pt x="279" y="0"/>
                  </a:moveTo>
                  <a:cubicBezTo>
                    <a:pt x="277" y="7"/>
                    <a:pt x="277" y="7"/>
                    <a:pt x="27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80" y="8"/>
                    <a:pt x="282" y="11"/>
                    <a:pt x="282" y="16"/>
                  </a:cubicBezTo>
                  <a:cubicBezTo>
                    <a:pt x="279" y="40"/>
                    <a:pt x="231" y="84"/>
                    <a:pt x="178" y="130"/>
                  </a:cubicBezTo>
                  <a:cubicBezTo>
                    <a:pt x="153" y="151"/>
                    <a:pt x="132" y="165"/>
                    <a:pt x="80" y="211"/>
                  </a:cubicBezTo>
                  <a:cubicBezTo>
                    <a:pt x="81" y="209"/>
                    <a:pt x="82" y="208"/>
                    <a:pt x="83" y="206"/>
                  </a:cubicBezTo>
                  <a:cubicBezTo>
                    <a:pt x="82" y="208"/>
                    <a:pt x="81" y="209"/>
                    <a:pt x="81" y="210"/>
                  </a:cubicBezTo>
                  <a:cubicBezTo>
                    <a:pt x="79" y="210"/>
                    <a:pt x="54" y="220"/>
                    <a:pt x="36" y="232"/>
                  </a:cubicBezTo>
                  <a:cubicBezTo>
                    <a:pt x="37" y="232"/>
                    <a:pt x="38" y="231"/>
                    <a:pt x="39" y="230"/>
                  </a:cubicBezTo>
                  <a:cubicBezTo>
                    <a:pt x="26" y="241"/>
                    <a:pt x="5" y="259"/>
                    <a:pt x="3" y="261"/>
                  </a:cubicBezTo>
                  <a:cubicBezTo>
                    <a:pt x="1" y="263"/>
                    <a:pt x="0" y="264"/>
                    <a:pt x="0" y="266"/>
                  </a:cubicBezTo>
                  <a:cubicBezTo>
                    <a:pt x="1" y="267"/>
                    <a:pt x="3" y="267"/>
                    <a:pt x="6" y="264"/>
                  </a:cubicBezTo>
                  <a:cubicBezTo>
                    <a:pt x="12" y="259"/>
                    <a:pt x="19" y="253"/>
                    <a:pt x="27" y="246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7" y="246"/>
                    <a:pt x="27" y="247"/>
                    <a:pt x="26" y="247"/>
                  </a:cubicBezTo>
                  <a:cubicBezTo>
                    <a:pt x="34" y="241"/>
                    <a:pt x="54" y="225"/>
                    <a:pt x="75" y="222"/>
                  </a:cubicBezTo>
                  <a:cubicBezTo>
                    <a:pt x="114" y="188"/>
                    <a:pt x="151" y="162"/>
                    <a:pt x="183" y="136"/>
                  </a:cubicBezTo>
                  <a:cubicBezTo>
                    <a:pt x="238" y="90"/>
                    <a:pt x="291" y="46"/>
                    <a:pt x="295" y="20"/>
                  </a:cubicBezTo>
                  <a:cubicBezTo>
                    <a:pt x="297" y="10"/>
                    <a:pt x="293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C5E61E18-20AF-414C-A2E1-2396DB44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53" y="3797132"/>
              <a:ext cx="284428" cy="284428"/>
            </a:xfrm>
            <a:custGeom>
              <a:avLst/>
              <a:gdLst>
                <a:gd name="T0" fmla="*/ 33 w 91"/>
                <a:gd name="T1" fmla="*/ 37 h 91"/>
                <a:gd name="T2" fmla="*/ 17 w 91"/>
                <a:gd name="T3" fmla="*/ 60 h 91"/>
                <a:gd name="T4" fmla="*/ 4 w 91"/>
                <a:gd name="T5" fmla="*/ 83 h 91"/>
                <a:gd name="T6" fmla="*/ 11 w 91"/>
                <a:gd name="T7" fmla="*/ 91 h 91"/>
                <a:gd name="T8" fmla="*/ 26 w 91"/>
                <a:gd name="T9" fmla="*/ 86 h 91"/>
                <a:gd name="T10" fmla="*/ 39 w 91"/>
                <a:gd name="T11" fmla="*/ 76 h 91"/>
                <a:gd name="T12" fmla="*/ 45 w 91"/>
                <a:gd name="T13" fmla="*/ 64 h 91"/>
                <a:gd name="T14" fmla="*/ 43 w 91"/>
                <a:gd name="T15" fmla="*/ 66 h 91"/>
                <a:gd name="T16" fmla="*/ 42 w 91"/>
                <a:gd name="T17" fmla="*/ 66 h 91"/>
                <a:gd name="T18" fmla="*/ 87 w 91"/>
                <a:gd name="T19" fmla="*/ 3 h 91"/>
                <a:gd name="T20" fmla="*/ 91 w 91"/>
                <a:gd name="T21" fmla="*/ 0 h 91"/>
                <a:gd name="T22" fmla="*/ 42 w 91"/>
                <a:gd name="T23" fmla="*/ 25 h 91"/>
                <a:gd name="T24" fmla="*/ 33 w 91"/>
                <a:gd name="T25" fmla="*/ 3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91">
                  <a:moveTo>
                    <a:pt x="33" y="37"/>
                  </a:moveTo>
                  <a:cubicBezTo>
                    <a:pt x="17" y="60"/>
                    <a:pt x="17" y="60"/>
                    <a:pt x="17" y="60"/>
                  </a:cubicBezTo>
                  <a:cubicBezTo>
                    <a:pt x="12" y="68"/>
                    <a:pt x="8" y="76"/>
                    <a:pt x="4" y="83"/>
                  </a:cubicBezTo>
                  <a:cubicBezTo>
                    <a:pt x="0" y="90"/>
                    <a:pt x="4" y="91"/>
                    <a:pt x="11" y="91"/>
                  </a:cubicBezTo>
                  <a:cubicBezTo>
                    <a:pt x="17" y="91"/>
                    <a:pt x="21" y="90"/>
                    <a:pt x="26" y="86"/>
                  </a:cubicBezTo>
                  <a:cubicBezTo>
                    <a:pt x="30" y="83"/>
                    <a:pt x="35" y="79"/>
                    <a:pt x="39" y="76"/>
                  </a:cubicBezTo>
                  <a:cubicBezTo>
                    <a:pt x="40" y="72"/>
                    <a:pt x="42" y="68"/>
                    <a:pt x="45" y="64"/>
                  </a:cubicBezTo>
                  <a:cubicBezTo>
                    <a:pt x="44" y="65"/>
                    <a:pt x="43" y="66"/>
                    <a:pt x="43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55" y="47"/>
                    <a:pt x="78" y="13"/>
                    <a:pt x="87" y="3"/>
                  </a:cubicBezTo>
                  <a:cubicBezTo>
                    <a:pt x="89" y="2"/>
                    <a:pt x="90" y="1"/>
                    <a:pt x="91" y="0"/>
                  </a:cubicBezTo>
                  <a:cubicBezTo>
                    <a:pt x="70" y="3"/>
                    <a:pt x="50" y="19"/>
                    <a:pt x="42" y="25"/>
                  </a:cubicBezTo>
                  <a:cubicBezTo>
                    <a:pt x="39" y="29"/>
                    <a:pt x="36" y="33"/>
                    <a:pt x="33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1A751CE0-E3BF-413F-91DC-FD68CE22F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203" y="3715112"/>
              <a:ext cx="506678" cy="300303"/>
            </a:xfrm>
            <a:custGeom>
              <a:avLst/>
              <a:gdLst>
                <a:gd name="T0" fmla="*/ 155 w 162"/>
                <a:gd name="T1" fmla="*/ 1 h 96"/>
                <a:gd name="T2" fmla="*/ 127 w 162"/>
                <a:gd name="T3" fmla="*/ 6 h 96"/>
                <a:gd name="T4" fmla="*/ 91 w 162"/>
                <a:gd name="T5" fmla="*/ 28 h 96"/>
                <a:gd name="T6" fmla="*/ 44 w 162"/>
                <a:gd name="T7" fmla="*/ 69 h 96"/>
                <a:gd name="T8" fmla="*/ 43 w 162"/>
                <a:gd name="T9" fmla="*/ 68 h 96"/>
                <a:gd name="T10" fmla="*/ 87 w 162"/>
                <a:gd name="T11" fmla="*/ 8 h 96"/>
                <a:gd name="T12" fmla="*/ 90 w 162"/>
                <a:gd name="T13" fmla="*/ 5 h 96"/>
                <a:gd name="T14" fmla="*/ 42 w 162"/>
                <a:gd name="T15" fmla="*/ 29 h 96"/>
                <a:gd name="T16" fmla="*/ 42 w 162"/>
                <a:gd name="T17" fmla="*/ 29 h 96"/>
                <a:gd name="T18" fmla="*/ 26 w 162"/>
                <a:gd name="T19" fmla="*/ 51 h 96"/>
                <a:gd name="T20" fmla="*/ 3 w 162"/>
                <a:gd name="T21" fmla="*/ 88 h 96"/>
                <a:gd name="T22" fmla="*/ 11 w 162"/>
                <a:gd name="T23" fmla="*/ 96 h 96"/>
                <a:gd name="T24" fmla="*/ 25 w 162"/>
                <a:gd name="T25" fmla="*/ 91 h 96"/>
                <a:gd name="T26" fmla="*/ 86 w 162"/>
                <a:gd name="T27" fmla="*/ 39 h 96"/>
                <a:gd name="T28" fmla="*/ 127 w 162"/>
                <a:gd name="T29" fmla="*/ 12 h 96"/>
                <a:gd name="T30" fmla="*/ 144 w 162"/>
                <a:gd name="T31" fmla="*/ 9 h 96"/>
                <a:gd name="T32" fmla="*/ 146 w 162"/>
                <a:gd name="T33" fmla="*/ 10 h 96"/>
                <a:gd name="T34" fmla="*/ 162 w 162"/>
                <a:gd name="T35" fmla="*/ 2 h 96"/>
                <a:gd name="T36" fmla="*/ 155 w 162"/>
                <a:gd name="T3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96">
                  <a:moveTo>
                    <a:pt x="155" y="1"/>
                  </a:moveTo>
                  <a:cubicBezTo>
                    <a:pt x="146" y="0"/>
                    <a:pt x="136" y="2"/>
                    <a:pt x="127" y="6"/>
                  </a:cubicBezTo>
                  <a:cubicBezTo>
                    <a:pt x="117" y="10"/>
                    <a:pt x="101" y="20"/>
                    <a:pt x="91" y="28"/>
                  </a:cubicBezTo>
                  <a:cubicBezTo>
                    <a:pt x="72" y="42"/>
                    <a:pt x="59" y="55"/>
                    <a:pt x="44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0" y="58"/>
                    <a:pt x="77" y="18"/>
                    <a:pt x="87" y="8"/>
                  </a:cubicBezTo>
                  <a:cubicBezTo>
                    <a:pt x="88" y="7"/>
                    <a:pt x="89" y="6"/>
                    <a:pt x="90" y="5"/>
                  </a:cubicBezTo>
                  <a:cubicBezTo>
                    <a:pt x="73" y="9"/>
                    <a:pt x="56" y="1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7" y="36"/>
                    <a:pt x="32" y="42"/>
                    <a:pt x="26" y="51"/>
                  </a:cubicBezTo>
                  <a:cubicBezTo>
                    <a:pt x="17" y="65"/>
                    <a:pt x="8" y="77"/>
                    <a:pt x="3" y="88"/>
                  </a:cubicBezTo>
                  <a:cubicBezTo>
                    <a:pt x="0" y="95"/>
                    <a:pt x="2" y="96"/>
                    <a:pt x="11" y="96"/>
                  </a:cubicBezTo>
                  <a:cubicBezTo>
                    <a:pt x="17" y="96"/>
                    <a:pt x="20" y="95"/>
                    <a:pt x="25" y="91"/>
                  </a:cubicBezTo>
                  <a:cubicBezTo>
                    <a:pt x="36" y="83"/>
                    <a:pt x="62" y="59"/>
                    <a:pt x="86" y="39"/>
                  </a:cubicBezTo>
                  <a:cubicBezTo>
                    <a:pt x="102" y="26"/>
                    <a:pt x="113" y="18"/>
                    <a:pt x="127" y="12"/>
                  </a:cubicBezTo>
                  <a:cubicBezTo>
                    <a:pt x="133" y="9"/>
                    <a:pt x="140" y="7"/>
                    <a:pt x="144" y="9"/>
                  </a:cubicBezTo>
                  <a:cubicBezTo>
                    <a:pt x="145" y="9"/>
                    <a:pt x="145" y="10"/>
                    <a:pt x="146" y="10"/>
                  </a:cubicBezTo>
                  <a:cubicBezTo>
                    <a:pt x="151" y="8"/>
                    <a:pt x="157" y="5"/>
                    <a:pt x="162" y="2"/>
                  </a:cubicBez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E45C1883-6BE0-45A0-B25E-DB067B1D5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568" y="3715112"/>
              <a:ext cx="261938" cy="300303"/>
            </a:xfrm>
            <a:custGeom>
              <a:avLst/>
              <a:gdLst>
                <a:gd name="T0" fmla="*/ 69 w 84"/>
                <a:gd name="T1" fmla="*/ 0 h 96"/>
                <a:gd name="T2" fmla="*/ 53 w 84"/>
                <a:gd name="T3" fmla="*/ 8 h 96"/>
                <a:gd name="T4" fmla="*/ 52 w 84"/>
                <a:gd name="T5" fmla="*/ 23 h 96"/>
                <a:gd name="T6" fmla="*/ 35 w 84"/>
                <a:gd name="T7" fmla="*/ 30 h 96"/>
                <a:gd name="T8" fmla="*/ 12 w 84"/>
                <a:gd name="T9" fmla="*/ 40 h 96"/>
                <a:gd name="T10" fmla="*/ 0 w 84"/>
                <a:gd name="T11" fmla="*/ 70 h 96"/>
                <a:gd name="T12" fmla="*/ 19 w 84"/>
                <a:gd name="T13" fmla="*/ 96 h 96"/>
                <a:gd name="T14" fmla="*/ 20 w 84"/>
                <a:gd name="T15" fmla="*/ 95 h 96"/>
                <a:gd name="T16" fmla="*/ 32 w 84"/>
                <a:gd name="T17" fmla="*/ 80 h 96"/>
                <a:gd name="T18" fmla="*/ 26 w 84"/>
                <a:gd name="T19" fmla="*/ 62 h 96"/>
                <a:gd name="T20" fmla="*/ 30 w 84"/>
                <a:gd name="T21" fmla="*/ 40 h 96"/>
                <a:gd name="T22" fmla="*/ 54 w 84"/>
                <a:gd name="T23" fmla="*/ 32 h 96"/>
                <a:gd name="T24" fmla="*/ 80 w 84"/>
                <a:gd name="T25" fmla="*/ 21 h 96"/>
                <a:gd name="T26" fmla="*/ 69 w 84"/>
                <a:gd name="T2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69" y="0"/>
                  </a:moveTo>
                  <a:cubicBezTo>
                    <a:pt x="64" y="3"/>
                    <a:pt x="58" y="6"/>
                    <a:pt x="53" y="8"/>
                  </a:cubicBezTo>
                  <a:cubicBezTo>
                    <a:pt x="57" y="11"/>
                    <a:pt x="55" y="19"/>
                    <a:pt x="52" y="23"/>
                  </a:cubicBezTo>
                  <a:cubicBezTo>
                    <a:pt x="47" y="28"/>
                    <a:pt x="41" y="29"/>
                    <a:pt x="35" y="30"/>
                  </a:cubicBezTo>
                  <a:cubicBezTo>
                    <a:pt x="27" y="31"/>
                    <a:pt x="17" y="35"/>
                    <a:pt x="12" y="40"/>
                  </a:cubicBezTo>
                  <a:cubicBezTo>
                    <a:pt x="8" y="44"/>
                    <a:pt x="1" y="56"/>
                    <a:pt x="0" y="70"/>
                  </a:cubicBezTo>
                  <a:cubicBezTo>
                    <a:pt x="0" y="88"/>
                    <a:pt x="8" y="96"/>
                    <a:pt x="19" y="96"/>
                  </a:cubicBezTo>
                  <a:cubicBezTo>
                    <a:pt x="19" y="96"/>
                    <a:pt x="20" y="95"/>
                    <a:pt x="20" y="95"/>
                  </a:cubicBezTo>
                  <a:cubicBezTo>
                    <a:pt x="24" y="90"/>
                    <a:pt x="28" y="85"/>
                    <a:pt x="32" y="80"/>
                  </a:cubicBezTo>
                  <a:cubicBezTo>
                    <a:pt x="28" y="78"/>
                    <a:pt x="27" y="72"/>
                    <a:pt x="26" y="62"/>
                  </a:cubicBezTo>
                  <a:cubicBezTo>
                    <a:pt x="25" y="52"/>
                    <a:pt x="27" y="45"/>
                    <a:pt x="30" y="40"/>
                  </a:cubicBezTo>
                  <a:cubicBezTo>
                    <a:pt x="34" y="35"/>
                    <a:pt x="43" y="34"/>
                    <a:pt x="54" y="32"/>
                  </a:cubicBezTo>
                  <a:cubicBezTo>
                    <a:pt x="66" y="30"/>
                    <a:pt x="76" y="28"/>
                    <a:pt x="80" y="21"/>
                  </a:cubicBezTo>
                  <a:cubicBezTo>
                    <a:pt x="84" y="12"/>
                    <a:pt x="79" y="4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9A3CD5F6-D700-4F4D-92B7-24DF874F6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453" y="3835497"/>
              <a:ext cx="265907" cy="183885"/>
            </a:xfrm>
            <a:custGeom>
              <a:avLst/>
              <a:gdLst>
                <a:gd name="T0" fmla="*/ 84 w 85"/>
                <a:gd name="T1" fmla="*/ 2 h 59"/>
                <a:gd name="T2" fmla="*/ 77 w 85"/>
                <a:gd name="T3" fmla="*/ 5 h 59"/>
                <a:gd name="T4" fmla="*/ 50 w 85"/>
                <a:gd name="T5" fmla="*/ 28 h 59"/>
                <a:gd name="T6" fmla="*/ 29 w 85"/>
                <a:gd name="T7" fmla="*/ 42 h 59"/>
                <a:gd name="T8" fmla="*/ 15 w 85"/>
                <a:gd name="T9" fmla="*/ 46 h 59"/>
                <a:gd name="T10" fmla="*/ 12 w 85"/>
                <a:gd name="T11" fmla="*/ 44 h 59"/>
                <a:gd name="T12" fmla="*/ 0 w 85"/>
                <a:gd name="T13" fmla="*/ 59 h 59"/>
                <a:gd name="T14" fmla="*/ 46 w 85"/>
                <a:gd name="T15" fmla="*/ 38 h 59"/>
                <a:gd name="T16" fmla="*/ 78 w 85"/>
                <a:gd name="T17" fmla="*/ 10 h 59"/>
                <a:gd name="T18" fmla="*/ 84 w 85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59">
                  <a:moveTo>
                    <a:pt x="84" y="2"/>
                  </a:moveTo>
                  <a:cubicBezTo>
                    <a:pt x="82" y="0"/>
                    <a:pt x="77" y="5"/>
                    <a:pt x="77" y="5"/>
                  </a:cubicBezTo>
                  <a:cubicBezTo>
                    <a:pt x="70" y="11"/>
                    <a:pt x="62" y="18"/>
                    <a:pt x="50" y="28"/>
                  </a:cubicBezTo>
                  <a:cubicBezTo>
                    <a:pt x="42" y="35"/>
                    <a:pt x="34" y="39"/>
                    <a:pt x="29" y="42"/>
                  </a:cubicBezTo>
                  <a:cubicBezTo>
                    <a:pt x="23" y="45"/>
                    <a:pt x="19" y="47"/>
                    <a:pt x="15" y="46"/>
                  </a:cubicBezTo>
                  <a:cubicBezTo>
                    <a:pt x="14" y="46"/>
                    <a:pt x="13" y="45"/>
                    <a:pt x="12" y="44"/>
                  </a:cubicBezTo>
                  <a:cubicBezTo>
                    <a:pt x="8" y="49"/>
                    <a:pt x="4" y="54"/>
                    <a:pt x="0" y="59"/>
                  </a:cubicBezTo>
                  <a:cubicBezTo>
                    <a:pt x="17" y="59"/>
                    <a:pt x="36" y="46"/>
                    <a:pt x="46" y="38"/>
                  </a:cubicBezTo>
                  <a:cubicBezTo>
                    <a:pt x="59" y="28"/>
                    <a:pt x="71" y="17"/>
                    <a:pt x="78" y="10"/>
                  </a:cubicBezTo>
                  <a:cubicBezTo>
                    <a:pt x="80" y="9"/>
                    <a:pt x="85" y="4"/>
                    <a:pt x="8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B647047A-E0C5-4150-9196-6D637BF6A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370" y="3900320"/>
              <a:ext cx="191823" cy="115094"/>
            </a:xfrm>
            <a:custGeom>
              <a:avLst/>
              <a:gdLst>
                <a:gd name="T0" fmla="*/ 59 w 61"/>
                <a:gd name="T1" fmla="*/ 1 h 37"/>
                <a:gd name="T2" fmla="*/ 50 w 61"/>
                <a:gd name="T3" fmla="*/ 7 h 37"/>
                <a:gd name="T4" fmla="*/ 33 w 61"/>
                <a:gd name="T5" fmla="*/ 21 h 37"/>
                <a:gd name="T6" fmla="*/ 14 w 61"/>
                <a:gd name="T7" fmla="*/ 31 h 37"/>
                <a:gd name="T8" fmla="*/ 4 w 61"/>
                <a:gd name="T9" fmla="*/ 31 h 37"/>
                <a:gd name="T10" fmla="*/ 0 w 61"/>
                <a:gd name="T11" fmla="*/ 35 h 37"/>
                <a:gd name="T12" fmla="*/ 14 w 61"/>
                <a:gd name="T13" fmla="*/ 35 h 37"/>
                <a:gd name="T14" fmla="*/ 35 w 61"/>
                <a:gd name="T15" fmla="*/ 26 h 37"/>
                <a:gd name="T16" fmla="*/ 52 w 61"/>
                <a:gd name="T17" fmla="*/ 11 h 37"/>
                <a:gd name="T18" fmla="*/ 59 w 61"/>
                <a:gd name="T1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37">
                  <a:moveTo>
                    <a:pt x="59" y="1"/>
                  </a:moveTo>
                  <a:cubicBezTo>
                    <a:pt x="58" y="0"/>
                    <a:pt x="55" y="3"/>
                    <a:pt x="50" y="7"/>
                  </a:cubicBezTo>
                  <a:cubicBezTo>
                    <a:pt x="44" y="12"/>
                    <a:pt x="40" y="16"/>
                    <a:pt x="33" y="21"/>
                  </a:cubicBezTo>
                  <a:cubicBezTo>
                    <a:pt x="25" y="27"/>
                    <a:pt x="19" y="29"/>
                    <a:pt x="14" y="31"/>
                  </a:cubicBezTo>
                  <a:cubicBezTo>
                    <a:pt x="12" y="31"/>
                    <a:pt x="6" y="32"/>
                    <a:pt x="4" y="31"/>
                  </a:cubicBezTo>
                  <a:cubicBezTo>
                    <a:pt x="2" y="32"/>
                    <a:pt x="1" y="33"/>
                    <a:pt x="0" y="35"/>
                  </a:cubicBezTo>
                  <a:cubicBezTo>
                    <a:pt x="4" y="37"/>
                    <a:pt x="10" y="36"/>
                    <a:pt x="14" y="35"/>
                  </a:cubicBezTo>
                  <a:cubicBezTo>
                    <a:pt x="19" y="34"/>
                    <a:pt x="26" y="32"/>
                    <a:pt x="35" y="26"/>
                  </a:cubicBezTo>
                  <a:cubicBezTo>
                    <a:pt x="42" y="21"/>
                    <a:pt x="47" y="16"/>
                    <a:pt x="52" y="11"/>
                  </a:cubicBezTo>
                  <a:cubicBezTo>
                    <a:pt x="58" y="6"/>
                    <a:pt x="61" y="3"/>
                    <a:pt x="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41472F83-4DBD-4F7C-8539-10DE5A9B8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953" y="3900320"/>
              <a:ext cx="296333" cy="187854"/>
            </a:xfrm>
            <a:custGeom>
              <a:avLst/>
              <a:gdLst>
                <a:gd name="T0" fmla="*/ 94 w 95"/>
                <a:gd name="T1" fmla="*/ 1 h 60"/>
                <a:gd name="T2" fmla="*/ 86 w 95"/>
                <a:gd name="T3" fmla="*/ 5 h 60"/>
                <a:gd name="T4" fmla="*/ 60 w 95"/>
                <a:gd name="T5" fmla="*/ 28 h 60"/>
                <a:gd name="T6" fmla="*/ 35 w 95"/>
                <a:gd name="T7" fmla="*/ 45 h 60"/>
                <a:gd name="T8" fmla="*/ 23 w 95"/>
                <a:gd name="T9" fmla="*/ 47 h 60"/>
                <a:gd name="T10" fmla="*/ 21 w 95"/>
                <a:gd name="T11" fmla="*/ 44 h 60"/>
                <a:gd name="T12" fmla="*/ 0 w 95"/>
                <a:gd name="T13" fmla="*/ 58 h 60"/>
                <a:gd name="T14" fmla="*/ 9 w 95"/>
                <a:gd name="T15" fmla="*/ 60 h 60"/>
                <a:gd name="T16" fmla="*/ 56 w 95"/>
                <a:gd name="T17" fmla="*/ 38 h 60"/>
                <a:gd name="T18" fmla="*/ 87 w 95"/>
                <a:gd name="T19" fmla="*/ 11 h 60"/>
                <a:gd name="T20" fmla="*/ 94 w 95"/>
                <a:gd name="T21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0">
                  <a:moveTo>
                    <a:pt x="94" y="1"/>
                  </a:moveTo>
                  <a:cubicBezTo>
                    <a:pt x="92" y="0"/>
                    <a:pt x="89" y="3"/>
                    <a:pt x="86" y="5"/>
                  </a:cubicBezTo>
                  <a:cubicBezTo>
                    <a:pt x="80" y="11"/>
                    <a:pt x="71" y="18"/>
                    <a:pt x="60" y="28"/>
                  </a:cubicBezTo>
                  <a:cubicBezTo>
                    <a:pt x="51" y="35"/>
                    <a:pt x="41" y="42"/>
                    <a:pt x="35" y="45"/>
                  </a:cubicBezTo>
                  <a:cubicBezTo>
                    <a:pt x="31" y="47"/>
                    <a:pt x="25" y="49"/>
                    <a:pt x="23" y="47"/>
                  </a:cubicBezTo>
                  <a:cubicBezTo>
                    <a:pt x="22" y="46"/>
                    <a:pt x="21" y="45"/>
                    <a:pt x="21" y="44"/>
                  </a:cubicBezTo>
                  <a:cubicBezTo>
                    <a:pt x="14" y="48"/>
                    <a:pt x="7" y="53"/>
                    <a:pt x="0" y="58"/>
                  </a:cubicBezTo>
                  <a:cubicBezTo>
                    <a:pt x="2" y="59"/>
                    <a:pt x="5" y="60"/>
                    <a:pt x="9" y="60"/>
                  </a:cubicBezTo>
                  <a:cubicBezTo>
                    <a:pt x="27" y="60"/>
                    <a:pt x="45" y="46"/>
                    <a:pt x="56" y="38"/>
                  </a:cubicBezTo>
                  <a:cubicBezTo>
                    <a:pt x="66" y="29"/>
                    <a:pt x="80" y="18"/>
                    <a:pt x="87" y="11"/>
                  </a:cubicBezTo>
                  <a:cubicBezTo>
                    <a:pt x="93" y="6"/>
                    <a:pt x="95" y="3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D850018B-03CB-4560-AC50-4F34F957E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464" y="3781257"/>
              <a:ext cx="272521" cy="300303"/>
            </a:xfrm>
            <a:custGeom>
              <a:avLst/>
              <a:gdLst>
                <a:gd name="T0" fmla="*/ 74 w 87"/>
                <a:gd name="T1" fmla="*/ 1 h 96"/>
                <a:gd name="T2" fmla="*/ 45 w 87"/>
                <a:gd name="T3" fmla="*/ 19 h 96"/>
                <a:gd name="T4" fmla="*/ 8 w 87"/>
                <a:gd name="T5" fmla="*/ 66 h 96"/>
                <a:gd name="T6" fmla="*/ 8 w 87"/>
                <a:gd name="T7" fmla="*/ 66 h 96"/>
                <a:gd name="T8" fmla="*/ 0 w 87"/>
                <a:gd name="T9" fmla="*/ 86 h 96"/>
                <a:gd name="T10" fmla="*/ 7 w 87"/>
                <a:gd name="T11" fmla="*/ 96 h 96"/>
                <a:gd name="T12" fmla="*/ 28 w 87"/>
                <a:gd name="T13" fmla="*/ 82 h 96"/>
                <a:gd name="T14" fmla="*/ 31 w 87"/>
                <a:gd name="T15" fmla="*/ 72 h 96"/>
                <a:gd name="T16" fmla="*/ 50 w 87"/>
                <a:gd name="T17" fmla="*/ 46 h 96"/>
                <a:gd name="T18" fmla="*/ 81 w 87"/>
                <a:gd name="T19" fmla="*/ 9 h 96"/>
                <a:gd name="T20" fmla="*/ 74 w 87"/>
                <a:gd name="T21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96">
                  <a:moveTo>
                    <a:pt x="74" y="1"/>
                  </a:moveTo>
                  <a:cubicBezTo>
                    <a:pt x="66" y="1"/>
                    <a:pt x="57" y="7"/>
                    <a:pt x="45" y="19"/>
                  </a:cubicBezTo>
                  <a:cubicBezTo>
                    <a:pt x="35" y="37"/>
                    <a:pt x="23" y="53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72"/>
                    <a:pt x="0" y="80"/>
                    <a:pt x="0" y="86"/>
                  </a:cubicBezTo>
                  <a:cubicBezTo>
                    <a:pt x="0" y="90"/>
                    <a:pt x="3" y="94"/>
                    <a:pt x="7" y="96"/>
                  </a:cubicBezTo>
                  <a:cubicBezTo>
                    <a:pt x="14" y="91"/>
                    <a:pt x="21" y="86"/>
                    <a:pt x="28" y="82"/>
                  </a:cubicBezTo>
                  <a:cubicBezTo>
                    <a:pt x="28" y="80"/>
                    <a:pt x="29" y="76"/>
                    <a:pt x="31" y="72"/>
                  </a:cubicBezTo>
                  <a:cubicBezTo>
                    <a:pt x="36" y="64"/>
                    <a:pt x="43" y="54"/>
                    <a:pt x="50" y="46"/>
                  </a:cubicBezTo>
                  <a:cubicBezTo>
                    <a:pt x="62" y="31"/>
                    <a:pt x="74" y="18"/>
                    <a:pt x="81" y="9"/>
                  </a:cubicBezTo>
                  <a:cubicBezTo>
                    <a:pt x="87" y="3"/>
                    <a:pt x="85" y="0"/>
                    <a:pt x="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99501116-B43D-4481-93F4-DF7D5F97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661" y="3054976"/>
              <a:ext cx="927365" cy="834760"/>
            </a:xfrm>
            <a:custGeom>
              <a:avLst/>
              <a:gdLst>
                <a:gd name="T0" fmla="*/ 279 w 297"/>
                <a:gd name="T1" fmla="*/ 0 h 267"/>
                <a:gd name="T2" fmla="*/ 277 w 297"/>
                <a:gd name="T3" fmla="*/ 7 h 267"/>
                <a:gd name="T4" fmla="*/ 277 w 297"/>
                <a:gd name="T5" fmla="*/ 7 h 267"/>
                <a:gd name="T6" fmla="*/ 282 w 297"/>
                <a:gd name="T7" fmla="*/ 16 h 267"/>
                <a:gd name="T8" fmla="*/ 178 w 297"/>
                <a:gd name="T9" fmla="*/ 130 h 267"/>
                <a:gd name="T10" fmla="*/ 80 w 297"/>
                <a:gd name="T11" fmla="*/ 211 h 267"/>
                <a:gd name="T12" fmla="*/ 83 w 297"/>
                <a:gd name="T13" fmla="*/ 206 h 267"/>
                <a:gd name="T14" fmla="*/ 81 w 297"/>
                <a:gd name="T15" fmla="*/ 210 h 267"/>
                <a:gd name="T16" fmla="*/ 36 w 297"/>
                <a:gd name="T17" fmla="*/ 232 h 267"/>
                <a:gd name="T18" fmla="*/ 39 w 297"/>
                <a:gd name="T19" fmla="*/ 230 h 267"/>
                <a:gd name="T20" fmla="*/ 3 w 297"/>
                <a:gd name="T21" fmla="*/ 261 h 267"/>
                <a:gd name="T22" fmla="*/ 0 w 297"/>
                <a:gd name="T23" fmla="*/ 266 h 267"/>
                <a:gd name="T24" fmla="*/ 6 w 297"/>
                <a:gd name="T25" fmla="*/ 264 h 267"/>
                <a:gd name="T26" fmla="*/ 27 w 297"/>
                <a:gd name="T27" fmla="*/ 246 h 267"/>
                <a:gd name="T28" fmla="*/ 27 w 297"/>
                <a:gd name="T29" fmla="*/ 246 h 267"/>
                <a:gd name="T30" fmla="*/ 26 w 297"/>
                <a:gd name="T31" fmla="*/ 247 h 267"/>
                <a:gd name="T32" fmla="*/ 75 w 297"/>
                <a:gd name="T33" fmla="*/ 222 h 267"/>
                <a:gd name="T34" fmla="*/ 183 w 297"/>
                <a:gd name="T35" fmla="*/ 136 h 267"/>
                <a:gd name="T36" fmla="*/ 295 w 297"/>
                <a:gd name="T37" fmla="*/ 20 h 267"/>
                <a:gd name="T38" fmla="*/ 279 w 297"/>
                <a:gd name="T3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267">
                  <a:moveTo>
                    <a:pt x="279" y="0"/>
                  </a:moveTo>
                  <a:cubicBezTo>
                    <a:pt x="277" y="7"/>
                    <a:pt x="277" y="7"/>
                    <a:pt x="27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80" y="8"/>
                    <a:pt x="282" y="11"/>
                    <a:pt x="282" y="16"/>
                  </a:cubicBezTo>
                  <a:cubicBezTo>
                    <a:pt x="279" y="40"/>
                    <a:pt x="231" y="84"/>
                    <a:pt x="178" y="130"/>
                  </a:cubicBezTo>
                  <a:cubicBezTo>
                    <a:pt x="153" y="151"/>
                    <a:pt x="132" y="165"/>
                    <a:pt x="80" y="211"/>
                  </a:cubicBezTo>
                  <a:cubicBezTo>
                    <a:pt x="81" y="209"/>
                    <a:pt x="82" y="208"/>
                    <a:pt x="83" y="206"/>
                  </a:cubicBezTo>
                  <a:cubicBezTo>
                    <a:pt x="82" y="208"/>
                    <a:pt x="81" y="209"/>
                    <a:pt x="81" y="210"/>
                  </a:cubicBezTo>
                  <a:cubicBezTo>
                    <a:pt x="79" y="210"/>
                    <a:pt x="54" y="220"/>
                    <a:pt x="36" y="232"/>
                  </a:cubicBezTo>
                  <a:cubicBezTo>
                    <a:pt x="37" y="232"/>
                    <a:pt x="38" y="231"/>
                    <a:pt x="39" y="230"/>
                  </a:cubicBezTo>
                  <a:cubicBezTo>
                    <a:pt x="26" y="241"/>
                    <a:pt x="5" y="259"/>
                    <a:pt x="3" y="261"/>
                  </a:cubicBezTo>
                  <a:cubicBezTo>
                    <a:pt x="1" y="263"/>
                    <a:pt x="0" y="264"/>
                    <a:pt x="0" y="266"/>
                  </a:cubicBezTo>
                  <a:cubicBezTo>
                    <a:pt x="1" y="267"/>
                    <a:pt x="3" y="267"/>
                    <a:pt x="6" y="264"/>
                  </a:cubicBezTo>
                  <a:cubicBezTo>
                    <a:pt x="12" y="259"/>
                    <a:pt x="19" y="253"/>
                    <a:pt x="27" y="246"/>
                  </a:cubicBezTo>
                  <a:cubicBezTo>
                    <a:pt x="27" y="246"/>
                    <a:pt x="27" y="246"/>
                    <a:pt x="27" y="246"/>
                  </a:cubicBezTo>
                  <a:cubicBezTo>
                    <a:pt x="27" y="246"/>
                    <a:pt x="27" y="247"/>
                    <a:pt x="26" y="247"/>
                  </a:cubicBezTo>
                  <a:cubicBezTo>
                    <a:pt x="34" y="241"/>
                    <a:pt x="54" y="225"/>
                    <a:pt x="75" y="222"/>
                  </a:cubicBezTo>
                  <a:cubicBezTo>
                    <a:pt x="114" y="188"/>
                    <a:pt x="151" y="162"/>
                    <a:pt x="183" y="136"/>
                  </a:cubicBezTo>
                  <a:cubicBezTo>
                    <a:pt x="238" y="90"/>
                    <a:pt x="291" y="46"/>
                    <a:pt x="295" y="20"/>
                  </a:cubicBezTo>
                  <a:cubicBezTo>
                    <a:pt x="297" y="10"/>
                    <a:pt x="293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未知">
              <a:extLst>
                <a:ext uri="{FF2B5EF4-FFF2-40B4-BE49-F238E27FC236}">
                  <a16:creationId xmlns:a16="http://schemas.microsoft.com/office/drawing/2014/main" id="{36A36F03-81FC-4147-A0DA-3B2F62FE9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307" y="3054977"/>
              <a:ext cx="759354" cy="724958"/>
            </a:xfrm>
            <a:custGeom>
              <a:avLst/>
              <a:gdLst>
                <a:gd name="T0" fmla="*/ 0 w 243"/>
                <a:gd name="T1" fmla="*/ 232 h 232"/>
                <a:gd name="T2" fmla="*/ 45 w 243"/>
                <a:gd name="T3" fmla="*/ 210 h 232"/>
                <a:gd name="T4" fmla="*/ 128 w 243"/>
                <a:gd name="T5" fmla="*/ 106 h 232"/>
                <a:gd name="T6" fmla="*/ 201 w 243"/>
                <a:gd name="T7" fmla="*/ 28 h 232"/>
                <a:gd name="T8" fmla="*/ 236 w 243"/>
                <a:gd name="T9" fmla="*/ 6 h 232"/>
                <a:gd name="T10" fmla="*/ 241 w 243"/>
                <a:gd name="T11" fmla="*/ 7 h 232"/>
                <a:gd name="T12" fmla="*/ 243 w 243"/>
                <a:gd name="T13" fmla="*/ 0 h 232"/>
                <a:gd name="T14" fmla="*/ 242 w 243"/>
                <a:gd name="T15" fmla="*/ 0 h 232"/>
                <a:gd name="T16" fmla="*/ 196 w 243"/>
                <a:gd name="T17" fmla="*/ 22 h 232"/>
                <a:gd name="T18" fmla="*/ 69 w 243"/>
                <a:gd name="T19" fmla="*/ 148 h 232"/>
                <a:gd name="T20" fmla="*/ 3 w 243"/>
                <a:gd name="T21" fmla="*/ 230 h 232"/>
                <a:gd name="T22" fmla="*/ 0 w 243"/>
                <a:gd name="T2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232">
                  <a:moveTo>
                    <a:pt x="0" y="232"/>
                  </a:moveTo>
                  <a:cubicBezTo>
                    <a:pt x="18" y="220"/>
                    <a:pt x="43" y="210"/>
                    <a:pt x="45" y="210"/>
                  </a:cubicBezTo>
                  <a:cubicBezTo>
                    <a:pt x="74" y="171"/>
                    <a:pt x="88" y="153"/>
                    <a:pt x="128" y="106"/>
                  </a:cubicBezTo>
                  <a:cubicBezTo>
                    <a:pt x="156" y="72"/>
                    <a:pt x="183" y="46"/>
                    <a:pt x="201" y="28"/>
                  </a:cubicBezTo>
                  <a:cubicBezTo>
                    <a:pt x="212" y="17"/>
                    <a:pt x="227" y="6"/>
                    <a:pt x="236" y="6"/>
                  </a:cubicBezTo>
                  <a:cubicBezTo>
                    <a:pt x="238" y="6"/>
                    <a:pt x="239" y="6"/>
                    <a:pt x="241" y="7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2" y="0"/>
                    <a:pt x="242" y="0"/>
                  </a:cubicBezTo>
                  <a:cubicBezTo>
                    <a:pt x="226" y="0"/>
                    <a:pt x="211" y="11"/>
                    <a:pt x="196" y="22"/>
                  </a:cubicBezTo>
                  <a:cubicBezTo>
                    <a:pt x="167" y="41"/>
                    <a:pt x="101" y="111"/>
                    <a:pt x="69" y="148"/>
                  </a:cubicBezTo>
                  <a:cubicBezTo>
                    <a:pt x="44" y="176"/>
                    <a:pt x="21" y="206"/>
                    <a:pt x="3" y="230"/>
                  </a:cubicBezTo>
                  <a:cubicBezTo>
                    <a:pt x="2" y="231"/>
                    <a:pt x="1" y="232"/>
                    <a:pt x="0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3E7BE0C6-FEF8-4DCD-83BA-2E0EF66B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28" y="3774643"/>
              <a:ext cx="272521" cy="300302"/>
            </a:xfrm>
            <a:custGeom>
              <a:avLst/>
              <a:gdLst>
                <a:gd name="T0" fmla="*/ 74 w 87"/>
                <a:gd name="T1" fmla="*/ 1 h 96"/>
                <a:gd name="T2" fmla="*/ 45 w 87"/>
                <a:gd name="T3" fmla="*/ 19 h 96"/>
                <a:gd name="T4" fmla="*/ 8 w 87"/>
                <a:gd name="T5" fmla="*/ 66 h 96"/>
                <a:gd name="T6" fmla="*/ 8 w 87"/>
                <a:gd name="T7" fmla="*/ 66 h 96"/>
                <a:gd name="T8" fmla="*/ 0 w 87"/>
                <a:gd name="T9" fmla="*/ 86 h 96"/>
                <a:gd name="T10" fmla="*/ 7 w 87"/>
                <a:gd name="T11" fmla="*/ 96 h 96"/>
                <a:gd name="T12" fmla="*/ 28 w 87"/>
                <a:gd name="T13" fmla="*/ 82 h 96"/>
                <a:gd name="T14" fmla="*/ 31 w 87"/>
                <a:gd name="T15" fmla="*/ 72 h 96"/>
                <a:gd name="T16" fmla="*/ 50 w 87"/>
                <a:gd name="T17" fmla="*/ 46 h 96"/>
                <a:gd name="T18" fmla="*/ 81 w 87"/>
                <a:gd name="T19" fmla="*/ 9 h 96"/>
                <a:gd name="T20" fmla="*/ 74 w 87"/>
                <a:gd name="T21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96">
                  <a:moveTo>
                    <a:pt x="74" y="1"/>
                  </a:moveTo>
                  <a:cubicBezTo>
                    <a:pt x="66" y="1"/>
                    <a:pt x="57" y="7"/>
                    <a:pt x="45" y="19"/>
                  </a:cubicBezTo>
                  <a:cubicBezTo>
                    <a:pt x="35" y="37"/>
                    <a:pt x="23" y="53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3" y="72"/>
                    <a:pt x="0" y="80"/>
                    <a:pt x="0" y="86"/>
                  </a:cubicBezTo>
                  <a:cubicBezTo>
                    <a:pt x="0" y="90"/>
                    <a:pt x="3" y="94"/>
                    <a:pt x="7" y="96"/>
                  </a:cubicBezTo>
                  <a:cubicBezTo>
                    <a:pt x="14" y="91"/>
                    <a:pt x="21" y="86"/>
                    <a:pt x="28" y="82"/>
                  </a:cubicBezTo>
                  <a:cubicBezTo>
                    <a:pt x="28" y="80"/>
                    <a:pt x="29" y="76"/>
                    <a:pt x="31" y="72"/>
                  </a:cubicBezTo>
                  <a:cubicBezTo>
                    <a:pt x="36" y="64"/>
                    <a:pt x="43" y="54"/>
                    <a:pt x="50" y="46"/>
                  </a:cubicBezTo>
                  <a:cubicBezTo>
                    <a:pt x="62" y="31"/>
                    <a:pt x="74" y="18"/>
                    <a:pt x="81" y="9"/>
                  </a:cubicBezTo>
                  <a:cubicBezTo>
                    <a:pt x="87" y="3"/>
                    <a:pt x="85" y="0"/>
                    <a:pt x="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未知">
              <a:extLst>
                <a:ext uri="{FF2B5EF4-FFF2-40B4-BE49-F238E27FC236}">
                  <a16:creationId xmlns:a16="http://schemas.microsoft.com/office/drawing/2014/main" id="{D3A2E22D-CA6D-4D5A-A1A8-61615B63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797" y="3835497"/>
              <a:ext cx="415396" cy="247385"/>
            </a:xfrm>
            <a:custGeom>
              <a:avLst/>
              <a:gdLst>
                <a:gd name="T0" fmla="*/ 94 w 95"/>
                <a:gd name="T1" fmla="*/ 1 h 60"/>
                <a:gd name="T2" fmla="*/ 86 w 95"/>
                <a:gd name="T3" fmla="*/ 5 h 60"/>
                <a:gd name="T4" fmla="*/ 60 w 95"/>
                <a:gd name="T5" fmla="*/ 28 h 60"/>
                <a:gd name="T6" fmla="*/ 35 w 95"/>
                <a:gd name="T7" fmla="*/ 45 h 60"/>
                <a:gd name="T8" fmla="*/ 23 w 95"/>
                <a:gd name="T9" fmla="*/ 47 h 60"/>
                <a:gd name="T10" fmla="*/ 21 w 95"/>
                <a:gd name="T11" fmla="*/ 44 h 60"/>
                <a:gd name="T12" fmla="*/ 0 w 95"/>
                <a:gd name="T13" fmla="*/ 58 h 60"/>
                <a:gd name="T14" fmla="*/ 9 w 95"/>
                <a:gd name="T15" fmla="*/ 60 h 60"/>
                <a:gd name="T16" fmla="*/ 56 w 95"/>
                <a:gd name="T17" fmla="*/ 38 h 60"/>
                <a:gd name="T18" fmla="*/ 87 w 95"/>
                <a:gd name="T19" fmla="*/ 11 h 60"/>
                <a:gd name="T20" fmla="*/ 94 w 95"/>
                <a:gd name="T21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0">
                  <a:moveTo>
                    <a:pt x="94" y="1"/>
                  </a:moveTo>
                  <a:cubicBezTo>
                    <a:pt x="92" y="0"/>
                    <a:pt x="89" y="3"/>
                    <a:pt x="86" y="5"/>
                  </a:cubicBezTo>
                  <a:cubicBezTo>
                    <a:pt x="80" y="11"/>
                    <a:pt x="71" y="18"/>
                    <a:pt x="60" y="28"/>
                  </a:cubicBezTo>
                  <a:cubicBezTo>
                    <a:pt x="51" y="35"/>
                    <a:pt x="41" y="42"/>
                    <a:pt x="35" y="45"/>
                  </a:cubicBezTo>
                  <a:cubicBezTo>
                    <a:pt x="31" y="47"/>
                    <a:pt x="25" y="49"/>
                    <a:pt x="23" y="47"/>
                  </a:cubicBezTo>
                  <a:cubicBezTo>
                    <a:pt x="22" y="46"/>
                    <a:pt x="21" y="45"/>
                    <a:pt x="21" y="44"/>
                  </a:cubicBezTo>
                  <a:cubicBezTo>
                    <a:pt x="14" y="48"/>
                    <a:pt x="7" y="53"/>
                    <a:pt x="0" y="58"/>
                  </a:cubicBezTo>
                  <a:cubicBezTo>
                    <a:pt x="2" y="59"/>
                    <a:pt x="5" y="60"/>
                    <a:pt x="9" y="60"/>
                  </a:cubicBezTo>
                  <a:cubicBezTo>
                    <a:pt x="27" y="60"/>
                    <a:pt x="45" y="46"/>
                    <a:pt x="56" y="38"/>
                  </a:cubicBezTo>
                  <a:cubicBezTo>
                    <a:pt x="66" y="29"/>
                    <a:pt x="80" y="18"/>
                    <a:pt x="87" y="11"/>
                  </a:cubicBezTo>
                  <a:cubicBezTo>
                    <a:pt x="93" y="6"/>
                    <a:pt x="95" y="3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30942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156</Words>
  <Application>Microsoft Office PowerPoint</Application>
  <PresentationFormat>全屏显示(4:3)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第一PPT，www.1ppt.com</vt:lpstr>
      <vt:lpstr>Equation</vt:lpstr>
      <vt:lpstr>公式</vt:lpstr>
      <vt:lpstr>判 别 分 析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Liuyang</dc:creator>
  <cp:lastModifiedBy>cyf1688@126.com</cp:lastModifiedBy>
  <cp:revision>521</cp:revision>
  <dcterms:created xsi:type="dcterms:W3CDTF">2020-08-25T11:11:23Z</dcterms:created>
  <dcterms:modified xsi:type="dcterms:W3CDTF">2021-11-06T08:49:52Z</dcterms:modified>
</cp:coreProperties>
</file>