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DDD91-C621-AC62-6CDE-659AE1051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313480-FAF8-CB64-5643-1D26B89BB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3A0BAC-BA7D-DEAD-B7D6-B1A093F8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42A1-9333-4B9A-A68E-65171F296FE7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5DAACB-6ABC-585B-E7F7-CB5FEC95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36A37E-F23C-AFC4-B318-55C59E7C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2263-F85E-44EE-B4AE-01D561206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01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25BE9-2EE6-3BCE-9026-5BD19FFA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FB80FF-3B29-A02B-9E46-DAF2C92A0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E2F0D4-A0A7-F024-EC20-5C3809C9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42A1-9333-4B9A-A68E-65171F296FE7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602F1-48F2-8432-0585-74865371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9357AC-A1DB-3190-CF0C-795EE71B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2263-F85E-44EE-B4AE-01D561206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98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5C33FB-ED59-4226-8992-CD1E6A267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C59569-0AF1-B285-15A8-249F64640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8256C4-0F50-D62F-7D30-BDE01DBD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42A1-9333-4B9A-A68E-65171F296FE7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54885-123A-6742-C3F5-E1BB0C5B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146FD-058A-B21C-747D-E15C465F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2263-F85E-44EE-B4AE-01D561206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2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F133B-921A-49EF-3F53-29AE6C89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29A23-F555-6534-2568-2F1BFA5A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6929D-2E56-8396-A6C6-4CD03099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42A1-9333-4B9A-A68E-65171F296FE7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299E0-9B31-FEC4-8EEC-F9B77D71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82F61-406F-EEAB-91CA-553E6CE6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2263-F85E-44EE-B4AE-01D561206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86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4B963-FD52-6D87-3065-CA8B4860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C9344F-3EA3-5772-7A41-9D0948C4F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33732-BB5B-6794-58B6-CA3232F7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42A1-9333-4B9A-A68E-65171F296FE7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BA80E-E8CB-E5BA-53EA-0A0F2BDC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0987A-894E-2329-A7AE-65538BC3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2263-F85E-44EE-B4AE-01D561206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1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0F5E3-0B58-A868-39CC-04EDE815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59DBB-AB1D-61C0-5D10-905500172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2C5171-43C8-22E1-FEB7-B7CD675C4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1FA6C6-599C-5C6A-7979-85EDAEC4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42A1-9333-4B9A-A68E-65171F296FE7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BCBEAA-390E-5987-562C-085A5164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670534-CE41-40FB-75DD-6765C804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2263-F85E-44EE-B4AE-01D561206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59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2C23E-4C95-8EF5-1A5A-D542F941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A5C0D-479A-5D6C-B32F-0F347A93A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328041-18AF-618E-923F-B83DFFDC7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B1D284-C038-47AB-A90C-71B920FAD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5D4B52-09C6-6A4E-6BA1-7DA422538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650E4C-7458-FBC1-0137-33B38D0E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42A1-9333-4B9A-A68E-65171F296FE7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DCFC30-2467-38A7-4BC5-D4B1633F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A8F5C3-B2C5-CF92-69FD-9174DCB9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2263-F85E-44EE-B4AE-01D561206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83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F5F69-AD3F-6A93-68DB-5DE7C4D4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EA527A-9539-F993-C68D-BDE80287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42A1-9333-4B9A-A68E-65171F296FE7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ED1032-7585-0C40-E4FE-311953E6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16B197-1562-02BA-51BB-DB86B9E3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2263-F85E-44EE-B4AE-01D561206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69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34A4B4-A4DD-1C66-B465-AE20CC26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42A1-9333-4B9A-A68E-65171F296FE7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05B065-0A8E-56DF-AD6C-3A016B17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05F002-2A2D-FE32-8527-ABFC186C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2263-F85E-44EE-B4AE-01D561206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2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81219-FF4C-D220-DD23-AD483A17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72248-7731-07E7-7968-BD64E8BC5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3AB9B6-3427-67EC-7710-E894B01F4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391DBF-A7FC-2DF6-BDD2-E90D6829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42A1-9333-4B9A-A68E-65171F296FE7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938DD-010C-95D8-2A51-CD1C18A7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53A385-701F-8D57-3833-BEB45B98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2263-F85E-44EE-B4AE-01D561206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47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A7038-9C0B-C0D2-C64E-9A2ACD51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418FE6-77CC-9747-40BA-DDD89F8A7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64DEC7-3237-726B-A84D-B9A83EE1D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D12F1A-2AF0-9F29-65D1-78FF8EE2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42A1-9333-4B9A-A68E-65171F296FE7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5441A8-A65A-8556-2413-F61EA410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A82500-1AA0-93CE-304F-7F58845C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2263-F85E-44EE-B4AE-01D561206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3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431EA8-12F6-CC2E-7887-5FE39092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F13083-56BB-AFA9-BDBD-A43EEFDAF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BBF6E-4215-0808-A6E7-98B083B8C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942A1-9333-4B9A-A68E-65171F296FE7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8CFEC-9C2B-0FA1-E542-296FA22A0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4EA42B-2686-C653-F248-B417C60B8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62263-F85E-44EE-B4AE-01D561206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82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1E2A7-0826-499B-DF39-0DA98D8CC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99703"/>
            <a:ext cx="9144000" cy="605642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The origin and applications of Attention Mechanism</a:t>
            </a:r>
            <a:endParaRPr lang="zh-CN" altLang="en-US" sz="3200" b="1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328BC3D-88BC-DAB9-DB50-9FBB45CB05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45F5A6-C342-6CC0-D1E7-3E31A31C2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74" y="1987880"/>
            <a:ext cx="4643352" cy="33263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C6F9E2-7336-91F1-BB5D-A31280A44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426" y="1987880"/>
            <a:ext cx="57626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0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8328BC3D-88BC-DAB9-DB50-9FBB45CB05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4E5E05-58F0-4E29-020A-39F161005728}"/>
              </a:ext>
            </a:extLst>
          </p:cNvPr>
          <p:cNvSpPr txBox="1"/>
          <p:nvPr/>
        </p:nvSpPr>
        <p:spPr>
          <a:xfrm>
            <a:off x="688770" y="449743"/>
            <a:ext cx="10681854" cy="589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400" b="1" i="0" dirty="0">
                <a:solidFill>
                  <a:srgbClr val="000000"/>
                </a:solidFill>
                <a:effectLst/>
                <a:latin typeface="Adobe 宋体 Std L" panose="02020300000000000000" pitchFamily="18" charset="-122"/>
                <a:ea typeface="Adobe 宋体 Std L" panose="02020300000000000000" pitchFamily="18" charset="-122"/>
              </a:rPr>
              <a:t>Which of the following statement about the mechanism of attention is true?</a:t>
            </a:r>
          </a:p>
          <a:p>
            <a:pPr marL="342900" indent="-342900" algn="just">
              <a:lnSpc>
                <a:spcPct val="200000"/>
              </a:lnSpc>
              <a:buAutoNum type="alphaUcPeriod"/>
            </a:pPr>
            <a:r>
              <a:rPr lang="en-US" altLang="zh-CN" sz="2400" dirty="0">
                <a:solidFill>
                  <a:srgbClr val="000000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The real starting point for the mechanism of attention as we know it today is the field of computer vision</a:t>
            </a:r>
          </a:p>
          <a:p>
            <a:pPr marL="342900" indent="-342900" algn="just">
              <a:lnSpc>
                <a:spcPct val="200000"/>
              </a:lnSpc>
              <a:buAutoNum type="alphaUcPeriod"/>
            </a:pPr>
            <a:r>
              <a:rPr lang="en-US" altLang="zh-CN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The structural model based on attention mechanism can only record the location relationship between information</a:t>
            </a:r>
          </a:p>
          <a:p>
            <a:pPr marL="342900" indent="-342900" algn="just">
              <a:lnSpc>
                <a:spcPct val="200000"/>
              </a:lnSpc>
              <a:buAutoNum type="alphaUcPeriod"/>
            </a:pPr>
            <a:r>
              <a:rPr lang="en-US" altLang="zh-CN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It is in confrontation that the advantages of attention are initially realized</a:t>
            </a:r>
          </a:p>
          <a:p>
            <a:pPr marL="342900" indent="-342900" algn="just">
              <a:lnSpc>
                <a:spcPct val="200000"/>
              </a:lnSpc>
              <a:buAutoNum type="alphaUcPeriod"/>
            </a:pPr>
            <a:r>
              <a:rPr lang="en-US" altLang="zh-CN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As attention techniques have improved, they have become increasingly popular for all kinds of tasks</a:t>
            </a:r>
            <a:endParaRPr lang="zh-CN" altLang="en-US" sz="2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95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83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Adobe 宋体 Std L</vt:lpstr>
      <vt:lpstr>等线</vt:lpstr>
      <vt:lpstr>等线 Light</vt:lpstr>
      <vt:lpstr>Arial</vt:lpstr>
      <vt:lpstr>Office 主题​​</vt:lpstr>
      <vt:lpstr>The origin and applications of Attention Mechanism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origin and applications of Attention Mechanism</dc:title>
  <dc:creator>王 振宽</dc:creator>
  <cp:lastModifiedBy>王 振宽</cp:lastModifiedBy>
  <cp:revision>2</cp:revision>
  <dcterms:created xsi:type="dcterms:W3CDTF">2022-12-09T08:22:11Z</dcterms:created>
  <dcterms:modified xsi:type="dcterms:W3CDTF">2022-12-09T08:37:21Z</dcterms:modified>
</cp:coreProperties>
</file>