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E52FB-499E-AFD5-B42A-FB258D49B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50576B-5EC8-4C7F-2676-AB5930E5F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4213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947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EEA653B-220B-BAFE-376D-F91AC4046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9330"/>
            <a:ext cx="12192000" cy="696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9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A7F977-2AD0-6757-3891-10C33527624B}"/>
              </a:ext>
            </a:extLst>
          </p:cNvPr>
          <p:cNvSpPr txBox="1"/>
          <p:nvPr/>
        </p:nvSpPr>
        <p:spPr>
          <a:xfrm>
            <a:off x="546652" y="636104"/>
            <a:ext cx="11062252" cy="298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第一幕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There was a law in the city of Athens which give to its citizens the power of forcing their daughters to marry whomever they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pleased.For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if a daughter refused to marry the man ,her father had chosen to be her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husband,the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father has rights to put her to death.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已录下的声音">
            <a:hlinkClick r:id="" action="ppaction://media"/>
            <a:extLst>
              <a:ext uri="{FF2B5EF4-FFF2-40B4-BE49-F238E27FC236}">
                <a16:creationId xmlns:a16="http://schemas.microsoft.com/office/drawing/2014/main" id="{A2A453F1-A117-4B0B-C8C7-B31FD62B5CD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83478" y="4855818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0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50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A7F977-2AD0-6757-3891-10C33527624B}"/>
              </a:ext>
            </a:extLst>
          </p:cNvPr>
          <p:cNvSpPr txBox="1"/>
          <p:nvPr/>
        </p:nvSpPr>
        <p:spPr>
          <a:xfrm>
            <a:off x="546652" y="636104"/>
            <a:ext cx="11062252" cy="2426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第二幕 第一场（森林中）</a:t>
            </a:r>
          </a:p>
          <a:p>
            <a:pPr algn="ctr"/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The wood was a favorite meeting-place of those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little,beings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known by the name of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fairies.Between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this little king and green of spirits there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happened,at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this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time,a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sad disagreement.</a:t>
            </a:r>
          </a:p>
        </p:txBody>
      </p:sp>
      <p:pic>
        <p:nvPicPr>
          <p:cNvPr id="2" name="已录下的声音">
            <a:hlinkClick r:id="" action="ppaction://media"/>
            <a:extLst>
              <a:ext uri="{FF2B5EF4-FFF2-40B4-BE49-F238E27FC236}">
                <a16:creationId xmlns:a16="http://schemas.microsoft.com/office/drawing/2014/main" id="{AE957F62-CE87-5CDB-14D4-C2548B0C1A1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73540" y="379527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7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38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98C90-948B-6EBA-5FC8-6A5E3FB62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530" y="1123122"/>
            <a:ext cx="9756913" cy="687250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this moment, Demetrious and Helena come over and keep arguing.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已录下的声音">
            <a:hlinkClick r:id="" action="ppaction://media"/>
            <a:extLst>
              <a:ext uri="{FF2B5EF4-FFF2-40B4-BE49-F238E27FC236}">
                <a16:creationId xmlns:a16="http://schemas.microsoft.com/office/drawing/2014/main" id="{4947D0E5-4D53-EFA6-9705-4A718E357C4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1713" y="3072296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2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6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A7F977-2AD0-6757-3891-10C33527624B}"/>
              </a:ext>
            </a:extLst>
          </p:cNvPr>
          <p:cNvSpPr txBox="1"/>
          <p:nvPr/>
        </p:nvSpPr>
        <p:spPr>
          <a:xfrm>
            <a:off x="546652" y="636104"/>
            <a:ext cx="11062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第二幕第二场（仙后的寝宫）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仙女们忙着做事，此时仙后进来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643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134</Words>
  <Application>Microsoft Office PowerPoint</Application>
  <PresentationFormat>宽屏</PresentationFormat>
  <Paragraphs>10</Paragraphs>
  <Slides>5</Slides>
  <Notes>0</Notes>
  <HiddenSlides>0</HiddenSlides>
  <MMClips>3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At this moment, Demetrious and Helena come over and keep arguing.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smxx xkvcdl</dc:creator>
  <cp:lastModifiedBy>王 振宽</cp:lastModifiedBy>
  <cp:revision>6</cp:revision>
  <dcterms:created xsi:type="dcterms:W3CDTF">2023-05-17T01:48:52Z</dcterms:created>
  <dcterms:modified xsi:type="dcterms:W3CDTF">2023-05-18T04:57:04Z</dcterms:modified>
</cp:coreProperties>
</file>