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6DCA-B3AD-4903-A118-94F48BF10106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074-2048-46A6-B362-1A00C762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0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6DCA-B3AD-4903-A118-94F48BF10106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074-2048-46A6-B362-1A00C762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9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6DCA-B3AD-4903-A118-94F48BF10106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074-2048-46A6-B362-1A00C762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3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6DCA-B3AD-4903-A118-94F48BF10106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074-2048-46A6-B362-1A00C762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7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6DCA-B3AD-4903-A118-94F48BF10106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074-2048-46A6-B362-1A00C762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2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6DCA-B3AD-4903-A118-94F48BF10106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074-2048-46A6-B362-1A00C762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7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6DCA-B3AD-4903-A118-94F48BF10106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074-2048-46A6-B362-1A00C762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0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6DCA-B3AD-4903-A118-94F48BF10106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074-2048-46A6-B362-1A00C762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6DCA-B3AD-4903-A118-94F48BF10106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074-2048-46A6-B362-1A00C762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6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6DCA-B3AD-4903-A118-94F48BF10106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074-2048-46A6-B362-1A00C762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6DCA-B3AD-4903-A118-94F48BF10106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074-2048-46A6-B362-1A00C762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4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56DCA-B3AD-4903-A118-94F48BF10106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DB074-2048-46A6-B362-1A00C762A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9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2000" y="1520952"/>
            <a:ext cx="3048000" cy="38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①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22860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②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62200" y="22860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⑤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0" y="30480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③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30480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④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62200" y="30480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⑥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24200" y="30480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⑦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485900" y="1905000"/>
            <a:ext cx="1600200" cy="381000"/>
            <a:chOff x="1485900" y="1905000"/>
            <a:chExt cx="1600200" cy="381000"/>
          </a:xfrm>
        </p:grpSpPr>
        <p:cxnSp>
          <p:nvCxnSpPr>
            <p:cNvPr id="15" name="Straight Connector 14"/>
            <p:cNvCxnSpPr>
              <a:stCxn id="7" idx="2"/>
            </p:cNvCxnSpPr>
            <p:nvPr/>
          </p:nvCxnSpPr>
          <p:spPr>
            <a:xfrm>
              <a:off x="2286000" y="1905000"/>
              <a:ext cx="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485900" y="2057400"/>
              <a:ext cx="1600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8" idx="0"/>
            </p:cNvCxnSpPr>
            <p:nvPr/>
          </p:nvCxnSpPr>
          <p:spPr>
            <a:xfrm>
              <a:off x="1485900" y="20574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086100" y="20574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104900" y="2667000"/>
            <a:ext cx="763574" cy="381000"/>
            <a:chOff x="1104900" y="2667000"/>
            <a:chExt cx="763574" cy="381000"/>
          </a:xfrm>
        </p:grpSpPr>
        <p:cxnSp>
          <p:nvCxnSpPr>
            <p:cNvPr id="22" name="Straight Connector 21"/>
            <p:cNvCxnSpPr>
              <a:stCxn id="8" idx="2"/>
            </p:cNvCxnSpPr>
            <p:nvPr/>
          </p:nvCxnSpPr>
          <p:spPr>
            <a:xfrm>
              <a:off x="1485900" y="2667000"/>
              <a:ext cx="0" cy="192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104900" y="2859024"/>
              <a:ext cx="76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10" idx="0"/>
            </p:cNvCxnSpPr>
            <p:nvPr/>
          </p:nvCxnSpPr>
          <p:spPr>
            <a:xfrm>
              <a:off x="1104900" y="2859024"/>
              <a:ext cx="0" cy="188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68474" y="2859024"/>
              <a:ext cx="0" cy="188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703526" y="2667000"/>
            <a:ext cx="763574" cy="381000"/>
            <a:chOff x="1104900" y="2667000"/>
            <a:chExt cx="763574" cy="3810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485900" y="2667000"/>
              <a:ext cx="0" cy="192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04900" y="2859024"/>
              <a:ext cx="76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104900" y="2859024"/>
              <a:ext cx="0" cy="188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868474" y="2859024"/>
              <a:ext cx="0" cy="188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953000" y="1520952"/>
            <a:ext cx="3048000" cy="38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①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953000" y="22860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❺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553200" y="22860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②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953000" y="30480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❼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715000" y="30480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⑥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553200" y="30480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❹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315200" y="30480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③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676900" y="1905000"/>
            <a:ext cx="1600200" cy="381000"/>
            <a:chOff x="1485900" y="1905000"/>
            <a:chExt cx="1600200" cy="381000"/>
          </a:xfrm>
        </p:grpSpPr>
        <p:cxnSp>
          <p:nvCxnSpPr>
            <p:cNvPr id="43" name="Straight Connector 42"/>
            <p:cNvCxnSpPr>
              <a:stCxn id="35" idx="2"/>
            </p:cNvCxnSpPr>
            <p:nvPr/>
          </p:nvCxnSpPr>
          <p:spPr>
            <a:xfrm>
              <a:off x="2286000" y="1905000"/>
              <a:ext cx="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485900" y="2057400"/>
              <a:ext cx="1600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36" idx="0"/>
            </p:cNvCxnSpPr>
            <p:nvPr/>
          </p:nvCxnSpPr>
          <p:spPr>
            <a:xfrm>
              <a:off x="1485900" y="20574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086100" y="20574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295900" y="2667000"/>
            <a:ext cx="763574" cy="381000"/>
            <a:chOff x="1104900" y="2667000"/>
            <a:chExt cx="763574" cy="381000"/>
          </a:xfrm>
        </p:grpSpPr>
        <p:cxnSp>
          <p:nvCxnSpPr>
            <p:cNvPr id="48" name="Straight Connector 47"/>
            <p:cNvCxnSpPr>
              <a:stCxn id="36" idx="2"/>
            </p:cNvCxnSpPr>
            <p:nvPr/>
          </p:nvCxnSpPr>
          <p:spPr>
            <a:xfrm>
              <a:off x="1485900" y="2667000"/>
              <a:ext cx="0" cy="192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04900" y="2859024"/>
              <a:ext cx="76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38" idx="0"/>
            </p:cNvCxnSpPr>
            <p:nvPr/>
          </p:nvCxnSpPr>
          <p:spPr>
            <a:xfrm>
              <a:off x="1104900" y="2859024"/>
              <a:ext cx="0" cy="188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868474" y="2859024"/>
              <a:ext cx="0" cy="188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6894526" y="2667000"/>
            <a:ext cx="763574" cy="381000"/>
            <a:chOff x="1104900" y="2667000"/>
            <a:chExt cx="763574" cy="381000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1485900" y="2667000"/>
              <a:ext cx="0" cy="192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104900" y="2859024"/>
              <a:ext cx="76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104900" y="2859024"/>
              <a:ext cx="0" cy="188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868474" y="2859024"/>
              <a:ext cx="0" cy="188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4114800" y="2186226"/>
            <a:ext cx="83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VS</a:t>
            </a:r>
          </a:p>
          <a:p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581400" y="3633537"/>
            <a:ext cx="16002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1200" dirty="0" smtClean="0"/>
              <a:t>①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递归函数调用</a:t>
            </a:r>
            <a:endParaRPr 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sz="1200" dirty="0" smtClean="0"/>
              <a:t>❶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循环调用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66842" y="373462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调用顺序及方式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56693" y="376351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优化后调用顺序及方式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03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Yuan, Fei Hu_SSMR SW</dc:creator>
  <cp:lastModifiedBy>Yuan, Fei Hu_SSMR SW</cp:lastModifiedBy>
  <cp:revision>4</cp:revision>
  <dcterms:created xsi:type="dcterms:W3CDTF">2014-05-23T05:39:57Z</dcterms:created>
  <dcterms:modified xsi:type="dcterms:W3CDTF">2014-05-23T06:18:59Z</dcterms:modified>
</cp:coreProperties>
</file>