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2F397C4-FCA5-4AC1-BB04-85858821BCC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Insert a map of your country.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3A8819-8048-435B-988A-07AA30815B8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Insert a picture of one of the geographic features of your country.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5A32EFE-4ED2-4537-B905-5008C0A4BA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latin typeface="Arial"/>
              </a:rPr>
              <a:t>Insert a picture illustrating a season in your country.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E70FBE-076D-41D7-9249-FAE12E1D6F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latin typeface="Arial"/>
              </a:rPr>
              <a:t>Insert a picture of an animal and or plant found in your country.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DCF396A-67E2-4000-90E5-19275236C5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7297CB9-97C8-4952-B39A-76AD0497F884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Add key points in the history of your country to the timeline.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7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1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74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17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54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87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17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743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17520" y="1828800"/>
            <a:ext cx="9753120" cy="434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380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79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43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53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6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512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34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54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20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21C66D1-9E15-4814-BE36-E8E498487675}" type="datetime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5/24/2021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cap="all" spc="-1">
                <a:solidFill>
                  <a:srgbClr val="000000"/>
                </a:solidFill>
                <a:latin typeface="Century Gothic"/>
              </a:rPr>
              <a:t>Add a footer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92636F1-008C-4D56-A3E3-84C4FFC368E1}" type="slidenum">
              <a:rPr lang="en-US" sz="1100" b="0" strike="noStrike" spc="-1" smtClean="0">
                <a:solidFill>
                  <a:srgbClr val="000000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88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ata.cityofnewyork.us/City-Government/Borough-Boundaries/tqmj-j8z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%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3069496"/>
            <a:ext cx="1218852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400" b="1" strike="noStrike" cap="all" spc="-1" dirty="0">
                <a:latin typeface="Arial" panose="020B0604020202020204" pitchFamily="34" charset="0"/>
                <a:cs typeface="Arial" panose="020B0604020202020204" pitchFamily="34" charset="0"/>
              </a:rPr>
              <a:t>The Battle of Neighbourhoods</a:t>
            </a:r>
          </a:p>
          <a:p>
            <a:pPr algn="ctr">
              <a:lnSpc>
                <a:spcPct val="90000"/>
              </a:lnSpc>
            </a:pPr>
            <a:endParaRPr lang="en-IN" sz="4400" b="1" strike="noStrike" cap="all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IN" sz="3200" b="1" cap="all" spc="-1" dirty="0">
                <a:latin typeface="Arial" panose="020B0604020202020204" pitchFamily="34" charset="0"/>
                <a:cs typeface="Arial" panose="020B0604020202020204" pitchFamily="34" charset="0"/>
              </a:rPr>
              <a:t>French Restaurants in new </a:t>
            </a:r>
            <a:r>
              <a:rPr lang="en-IN" sz="3200" b="1" cap="all" spc="-1" dirty="0" err="1"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en-US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9262800" y="5733360"/>
            <a:ext cx="2644200" cy="6318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By,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Piyush Sambhi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33720" y="260640"/>
            <a:ext cx="11593080" cy="69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000" b="1" strike="noStrike" cap="all" spc="-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 </a:t>
            </a:r>
            <a:endParaRPr lang="en-US" sz="4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56755" y="1078924"/>
            <a:ext cx="10530747" cy="5518436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25000" lnSpcReduction="20000"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8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York City</a:t>
            </a: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 demographics show that it is a large and </a:t>
            </a:r>
            <a:r>
              <a:rPr lang="en-IN" sz="8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ethnically diverse</a:t>
            </a: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N" sz="8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metropolis</a:t>
            </a: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the largest city in the </a:t>
            </a:r>
            <a:r>
              <a:rPr lang="en-IN" sz="8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United States.</a:t>
            </a: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York City has also been a major point of entry for immigrants.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800 languages are spoken in New York, making it the most linguistically diverse city in the world. </a:t>
            </a:r>
            <a:endParaRPr lang="en-US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IN" sz="7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French Population in New York </a:t>
            </a:r>
            <a:endParaRPr lang="en-US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IN" sz="7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57250" marR="0" indent="-8572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French Embassy estimates that about 75,000 French citizens live in the New York metropolitan area. </a:t>
            </a:r>
          </a:p>
          <a:p>
            <a:pPr marL="857250" marR="0" indent="-8572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60,000 French citizens and over 81,000 French speakers live in New York, but have no such hub.</a:t>
            </a:r>
            <a:r>
              <a:rPr lang="en-US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857250" marR="0" indent="-8572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French is the fourth most spoken language in New York.      </a:t>
            </a:r>
            <a:endParaRPr lang="en-US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57250" marR="0" indent="-8572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 Yorkers are extreme </a:t>
            </a:r>
            <a:r>
              <a:rPr lang="en-IN" sz="8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francophiles</a:t>
            </a:r>
            <a:r>
              <a:rPr lang="en-IN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they love French culture, food, cinema. </a:t>
            </a:r>
          </a:p>
          <a:p>
            <a:pPr marL="857250" marR="0" indent="-8572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French presence is felt through the hundreds of French shops and restaurants.</a:t>
            </a:r>
            <a:endParaRPr lang="en-IN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indent="-227965" algn="just">
              <a:lnSpc>
                <a:spcPct val="12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/>
              <a:buChar char="•"/>
            </a:pPr>
            <a:endParaRPr lang="en-US" sz="1600" b="1" strike="noStrike" spc="-1" dirty="0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89720" y="260640"/>
            <a:ext cx="11737080" cy="69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000" b="1" strike="noStrike" cap="all" spc="-1" dirty="0">
                <a:solidFill>
                  <a:srgbClr val="1F4E79"/>
                </a:solidFill>
                <a:latin typeface="Century Gothic"/>
              </a:rPr>
              <a:t>Problem:</a:t>
            </a:r>
            <a:endParaRPr lang="en-US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30052" y="1355371"/>
            <a:ext cx="10728720" cy="4343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is to locate and recommend which neighbourhood in New York City will be best choice to start a new French restaurant.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List and visualize all major parts of New York City that has great French restaurants.</a:t>
            </a: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best location in New York City for French Cuisine?</a:t>
            </a: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hich areas have potential French Restaurant Market?</a:t>
            </a: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hich all areas lack French Restaurants?</a:t>
            </a: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Which is the best place to stay if you prefer French Cuisine?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89872" y="261000"/>
            <a:ext cx="11809080" cy="69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000" b="1" strike="noStrike" cap="all" spc="-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Sectio</a:t>
            </a:r>
            <a:r>
              <a:rPr lang="en-IN" sz="4000" b="1" strike="noStrike" cap="all" spc="-1" dirty="0">
                <a:solidFill>
                  <a:srgbClr val="1F4E79"/>
                </a:solidFill>
                <a:latin typeface="Century Gothic"/>
              </a:rPr>
              <a:t>n:</a:t>
            </a:r>
            <a:endParaRPr lang="en-US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4143" y="1148080"/>
            <a:ext cx="11622960" cy="523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45720" algn="just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IN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For this project we need the following data:</a:t>
            </a:r>
            <a:endParaRPr lang="en-US" sz="2000" b="1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algn="just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 1. </a:t>
            </a:r>
            <a:r>
              <a:rPr lang="en-IN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New York City data contains list Boroughs, Neighbourhoods along with their latitudes                    </a:t>
            </a:r>
          </a:p>
          <a:p>
            <a:pPr marL="45720" algn="just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IN" sz="2000" b="1" spc="-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and longitudes.</a:t>
            </a:r>
            <a:endParaRPr lang="en-US" sz="2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-228240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Data source : </a:t>
            </a:r>
            <a:r>
              <a:rPr lang="en-IN" b="0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https://cocl.us/new_york_dataset</a:t>
            </a: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-228240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Description: This data set contains the required information. we will use this data set to explore </a:t>
            </a:r>
          </a:p>
          <a:p>
            <a:pPr marL="274680" lvl="1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various neighbourhoods of New York City.</a:t>
            </a:r>
          </a:p>
          <a:p>
            <a:pPr marL="274680" lvl="1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08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r>
              <a:rPr lang="en-IN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 2. French restaurants in each neighbourhood of New York City.</a:t>
            </a:r>
            <a:endParaRPr lang="en-US" sz="2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-228240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Data source : Foursquare API</a:t>
            </a: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-228240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Description: By using this API we will get all the venues in each neighbourhood</a:t>
            </a:r>
            <a:r>
              <a:rPr lang="en-IN" spc="-1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filter these</a:t>
            </a:r>
          </a:p>
          <a:p>
            <a:pPr marL="274680" lvl="1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venues to get only </a:t>
            </a:r>
            <a:r>
              <a:rPr lang="en-IN" spc="-1" dirty="0">
                <a:latin typeface="Arial" panose="020B0604020202020204" pitchFamily="34" charset="0"/>
                <a:cs typeface="Arial" panose="020B0604020202020204" pitchFamily="34" charset="0"/>
              </a:rPr>
              <a:t>French </a:t>
            </a: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restaurants.</a:t>
            </a: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08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000" b="1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GeoSpace</a:t>
            </a:r>
            <a:r>
              <a:rPr lang="en-IN" sz="20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274680" lvl="1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Data source : </a:t>
            </a:r>
            <a:r>
              <a:rPr lang="en-IN" b="0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https://data.cityofnewyork.us/City-Government/Borough-Boundaries/tqmj-j8zm</a:t>
            </a: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-228240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Description: By using this geo space data we will get the New York Borough boundaries that will help</a:t>
            </a:r>
          </a:p>
          <a:p>
            <a:pPr marL="502920" lvl="1" indent="-228240" algn="just">
              <a:lnSpc>
                <a:spcPct val="90000"/>
              </a:lnSpc>
              <a:spcBef>
                <a:spcPts val="601"/>
              </a:spcBef>
              <a:buClr>
                <a:srgbClr val="1F4E79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IN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us visualize choropleth map.</a:t>
            </a: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89720" y="311440"/>
            <a:ext cx="11809080" cy="69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000" b="1" strike="noStrike" cap="all" spc="-1">
                <a:solidFill>
                  <a:srgbClr val="1F4E79"/>
                </a:solidFill>
                <a:latin typeface="Century Gothic"/>
              </a:rPr>
              <a:t>Methodology: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68912" y="1097280"/>
            <a:ext cx="10915160" cy="4992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500"/>
          </a:bodyPr>
          <a:lstStyle/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We begin by collecting the New York city data from the following link "</a:t>
            </a:r>
            <a:r>
              <a:rPr lang="en-IN" sz="2000" b="0" u="sng" strike="noStrike" spc="-1" dirty="0">
                <a:solidFill>
                  <a:srgbClr val="B8FA56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</a:t>
            </a:r>
            <a:r>
              <a:rPr lang="en-IN" sz="2000" b="0" u="sng" strike="noStrike" spc="-1" dirty="0" err="1">
                <a:solidFill>
                  <a:srgbClr val="B8FA56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new_york_dataset</a:t>
            </a:r>
            <a:r>
              <a:rPr lang="en-IN" sz="2000" b="0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spc="-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ind all venues for each neighbourhood using Foursquare API.</a:t>
            </a: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spc="-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ilter out all venues with Indian restaurant for further analysis.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Next using Foursquare API, we will find the Ratings, Tips, and Number of Likes for all the French Restaurants.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Sort Neighbourhoods and Borough data keeping Ratings as the constraint.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Next we will consider all the neighbourhoods with average rating greater or equal 8.0 to visualize on map.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We will join this dataset to original New York data to get longitude and latitude.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80" indent="-342900" algn="just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Finally, we will visualize the Neighbourhoods and Borough based on average Rating using python’s Folium library</a:t>
            </a:r>
            <a:r>
              <a:rPr lang="en-IN" sz="2000" b="0" strike="noStrike" spc="-1" dirty="0">
                <a:latin typeface="Century Gothic"/>
              </a:rPr>
              <a:t>.</a:t>
            </a:r>
            <a:endParaRPr lang="en-US" sz="2000" b="0" strike="noStrike" spc="-1" dirty="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61720" y="0"/>
            <a:ext cx="11737080" cy="69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000" b="1" strike="noStrike" cap="all" spc="-1" dirty="0">
                <a:solidFill>
                  <a:srgbClr val="1F4E79"/>
                </a:solidFill>
                <a:latin typeface="Century Gothic"/>
              </a:rPr>
              <a:t>Conclusion:</a:t>
            </a:r>
            <a:endParaRPr lang="en-US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352067" y="977461"/>
            <a:ext cx="11737080" cy="564213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10000"/>
          </a:bodyPr>
          <a:lstStyle/>
          <a:p>
            <a:pPr marL="46080">
              <a:lnSpc>
                <a:spcPct val="90000"/>
              </a:lnSpc>
              <a:spcBef>
                <a:spcPts val="1800"/>
              </a:spcBef>
              <a:buClr>
                <a:srgbClr val="1F4E79"/>
              </a:buClr>
              <a:buSzPct val="80000"/>
              <a:tabLst>
                <a:tab pos="0" algn="l"/>
              </a:tabLst>
            </a:pPr>
            <a:r>
              <a:rPr lang="en-IN" sz="21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The following location in New York City has great French restaurants.</a:t>
            </a:r>
            <a:endParaRPr lang="en-US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19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19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19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2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Manhattan, Brooklyn and Bronx are the best Borough for French cuisine.</a:t>
            </a:r>
          </a:p>
          <a:p>
            <a:pPr marR="0" lvl="0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endParaRPr lang="en-US" sz="2200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Manhattan have the best potential for French Restaurant Market.</a:t>
            </a: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IN" sz="2200" i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Brooklyn has the best likes and ratings for French Restaurants.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Both Manhattan and Brooklyn are the best place to stay if you prefer French Cuisine.</a:t>
            </a:r>
            <a:endParaRPr lang="en-US" sz="2200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B2DF0-8E23-4A5E-8D6E-2B263A4C7B2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11124" r="16823"/>
          <a:stretch/>
        </p:blipFill>
        <p:spPr bwMode="auto">
          <a:xfrm>
            <a:off x="2345283" y="1391659"/>
            <a:ext cx="6062991" cy="2406868"/>
          </a:xfrm>
          <a:prstGeom prst="rect">
            <a:avLst/>
          </a:prstGeom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610A2EFF7D3D47AB3AA7F4A33B6E4E" ma:contentTypeVersion="2" ma:contentTypeDescription="Create a new document." ma:contentTypeScope="" ma:versionID="6ca696509df4780f4c2553074ed6fdb8">
  <xsd:schema xmlns:xsd="http://www.w3.org/2001/XMLSchema" xmlns:xs="http://www.w3.org/2001/XMLSchema" xmlns:p="http://schemas.microsoft.com/office/2006/metadata/properties" xmlns:ns2="a626300b-3aec-46ad-96c0-96d759e06bc6" targetNamespace="http://schemas.microsoft.com/office/2006/metadata/properties" ma:root="true" ma:fieldsID="54b4d79640b33d698611a42f5679c3bd" ns2:_="">
    <xsd:import namespace="a626300b-3aec-46ad-96c0-96d759e06b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6300b-3aec-46ad-96c0-96d759e06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112783-9EDC-4269-BEFD-1280C770E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6C3CD-9718-42A9-A162-891E2EC0A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26300b-3aec-46ad-96c0-96d759e06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8C7419-C729-4E2D-AE1A-B94E6EE133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671</Words>
  <Application>Microsoft Office PowerPoint</Application>
  <PresentationFormat>Custom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subject/>
  <dc:creator>Mohit Tejsinghani</dc:creator>
  <dc:description/>
  <cp:lastModifiedBy>nabila mechti</cp:lastModifiedBy>
  <cp:revision>19</cp:revision>
  <dcterms:created xsi:type="dcterms:W3CDTF">2020-01-05T08:05:09Z</dcterms:created>
  <dcterms:modified xsi:type="dcterms:W3CDTF">2021-05-25T17:49:13Z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0x0101008F610A2EFF7D3D47AB3AA7F4A33B6E4E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5</vt:i4>
  </property>
  <property fmtid="{D5CDD505-2E9C-101B-9397-08002B2CF9AE}" pid="16" name="Order">
    <vt:i4>74068500</vt:i4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i4>6</vt:i4>
  </property>
</Properties>
</file>