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ater_Quality/Water_Quality_Stor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5C2564-F53D-41FA-A97C-ADDCC68DBC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Water_Quality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E507626-A530-44DF-B8FD-66DACE2513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4/25/2021 10:53:59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14" id="10" name="slide10">
            <a:extLst>
              <a:ext uri="{FF2B5EF4-FFF2-40B4-BE49-F238E27FC236}">
                <a16:creationId xmlns:a16="http://schemas.microsoft.com/office/drawing/2014/main" id="{24E37153-37FF-4ED4-9374-5757E61981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16" id="11" name="slide11">
            <a:extLst>
              <a:ext uri="{FF2B5EF4-FFF2-40B4-BE49-F238E27FC236}">
                <a16:creationId xmlns:a16="http://schemas.microsoft.com/office/drawing/2014/main" id="{073DCF8D-FCF5-422E-BD76-2ECCC12BBD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17" id="12" name="slide12">
            <a:extLst>
              <a:ext uri="{FF2B5EF4-FFF2-40B4-BE49-F238E27FC236}">
                <a16:creationId xmlns:a16="http://schemas.microsoft.com/office/drawing/2014/main" id="{6FDA7F69-6C21-4212-A6E3-36A042C9E0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23" id="13" name="slide13">
            <a:extLst>
              <a:ext uri="{FF2B5EF4-FFF2-40B4-BE49-F238E27FC236}">
                <a16:creationId xmlns:a16="http://schemas.microsoft.com/office/drawing/2014/main" id="{6DCA4033-D56D-40A2-9C8B-467A349ABF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24" id="14" name="slide14">
            <a:extLst>
              <a:ext uri="{FF2B5EF4-FFF2-40B4-BE49-F238E27FC236}">
                <a16:creationId xmlns:a16="http://schemas.microsoft.com/office/drawing/2014/main" id="{2FD92960-955F-4FE7-A37F-D35D7C86237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25" id="15" name="slide15">
            <a:extLst>
              <a:ext uri="{FF2B5EF4-FFF2-40B4-BE49-F238E27FC236}">
                <a16:creationId xmlns:a16="http://schemas.microsoft.com/office/drawing/2014/main" id="{E3A56708-2D3F-4881-8DD2-9241861F71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26" id="16" name="slide16">
            <a:extLst>
              <a:ext uri="{FF2B5EF4-FFF2-40B4-BE49-F238E27FC236}">
                <a16:creationId xmlns:a16="http://schemas.microsoft.com/office/drawing/2014/main" id="{94FAC24F-DBD3-442A-A976-2E56169C66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27" id="17" name="slide17">
            <a:extLst>
              <a:ext uri="{FF2B5EF4-FFF2-40B4-BE49-F238E27FC236}">
                <a16:creationId xmlns:a16="http://schemas.microsoft.com/office/drawing/2014/main" id="{708B9410-B3C0-4E1F-B5E9-3CD65CBDEA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15" id="18" name="slide18">
            <a:extLst>
              <a:ext uri="{FF2B5EF4-FFF2-40B4-BE49-F238E27FC236}">
                <a16:creationId xmlns:a16="http://schemas.microsoft.com/office/drawing/2014/main" id="{5200AF38-0894-4DDB-9606-0E0E113270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18" id="19" name="slide19">
            <a:extLst>
              <a:ext uri="{FF2B5EF4-FFF2-40B4-BE49-F238E27FC236}">
                <a16:creationId xmlns:a16="http://schemas.microsoft.com/office/drawing/2014/main" id="{FE78D9E7-5FBF-4BB8-9CA9-8F558C3B9E3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11" id="2" name="slide2">
            <a:extLst>
              <a:ext uri="{FF2B5EF4-FFF2-40B4-BE49-F238E27FC236}">
                <a16:creationId xmlns:a16="http://schemas.microsoft.com/office/drawing/2014/main" id="{3FE6D678-E701-44AB-82B5-73C658488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19" id="20" name="slide20">
            <a:extLst>
              <a:ext uri="{FF2B5EF4-FFF2-40B4-BE49-F238E27FC236}">
                <a16:creationId xmlns:a16="http://schemas.microsoft.com/office/drawing/2014/main" id="{346622E4-5273-4E1D-9CD3-2BBAE8F94CF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20" id="21" name="slide21">
            <a:extLst>
              <a:ext uri="{FF2B5EF4-FFF2-40B4-BE49-F238E27FC236}">
                <a16:creationId xmlns:a16="http://schemas.microsoft.com/office/drawing/2014/main" id="{DC737DB5-D170-472A-B626-5597080BB27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21" id="22" name="slide22">
            <a:extLst>
              <a:ext uri="{FF2B5EF4-FFF2-40B4-BE49-F238E27FC236}">
                <a16:creationId xmlns:a16="http://schemas.microsoft.com/office/drawing/2014/main" id="{68547463-671F-4030-8133-7659EA1642E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5" id="3" name="slide3">
            <a:extLst>
              <a:ext uri="{FF2B5EF4-FFF2-40B4-BE49-F238E27FC236}">
                <a16:creationId xmlns:a16="http://schemas.microsoft.com/office/drawing/2014/main" id="{ABDCFD61-298A-45F3-9F29-842192140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7" id="4" name="slide4">
            <a:extLst>
              <a:ext uri="{FF2B5EF4-FFF2-40B4-BE49-F238E27FC236}">
                <a16:creationId xmlns:a16="http://schemas.microsoft.com/office/drawing/2014/main" id="{13C49420-6F0B-4AF4-BE76-F7E66F1B24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8" id="5" name="slide5">
            <a:extLst>
              <a:ext uri="{FF2B5EF4-FFF2-40B4-BE49-F238E27FC236}">
                <a16:creationId xmlns:a16="http://schemas.microsoft.com/office/drawing/2014/main" id="{FB258549-6E79-4CE9-ABD7-5981EF238D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9" id="6" name="slide6">
            <a:extLst>
              <a:ext uri="{FF2B5EF4-FFF2-40B4-BE49-F238E27FC236}">
                <a16:creationId xmlns:a16="http://schemas.microsoft.com/office/drawing/2014/main" id="{A96E6537-B4B4-4E5D-B95B-CB845D77C2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6" id="7" name="slide7">
            <a:extLst>
              <a:ext uri="{FF2B5EF4-FFF2-40B4-BE49-F238E27FC236}">
                <a16:creationId xmlns:a16="http://schemas.microsoft.com/office/drawing/2014/main" id="{E33B8718-1402-4A91-B192-DF52CB0958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12" id="8" name="slide8">
            <a:extLst>
              <a:ext uri="{FF2B5EF4-FFF2-40B4-BE49-F238E27FC236}">
                <a16:creationId xmlns:a16="http://schemas.microsoft.com/office/drawing/2014/main" id="{E5D6E355-2A6E-4C38-A43E-E4243F8FAB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_Quality_Story13" id="9" name="slide9">
            <a:extLst>
              <a:ext uri="{FF2B5EF4-FFF2-40B4-BE49-F238E27FC236}">
                <a16:creationId xmlns:a16="http://schemas.microsoft.com/office/drawing/2014/main" id="{0B1EEC8B-3690-4986-8304-1E18FE1B03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2021-04-25T10:54:29Z</dcterms:created>
  <dcterms:modified xsi:type="dcterms:W3CDTF">2021-04-25T10:54:29Z</dcterms:modified>
</cp:coreProperties>
</file>