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4DA3-15E7-1D30-020C-3E7F5ED654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F0FCF9-083A-5D55-6139-3F7F60B60C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2C5E5E-D426-6AAB-D538-303D5508C048}"/>
              </a:ext>
            </a:extLst>
          </p:cNvPr>
          <p:cNvSpPr>
            <a:spLocks noGrp="1"/>
          </p:cNvSpPr>
          <p:nvPr>
            <p:ph type="dt" sz="half" idx="10"/>
          </p:nvPr>
        </p:nvSpPr>
        <p:spPr/>
        <p:txBody>
          <a:bodyPr/>
          <a:lstStyle/>
          <a:p>
            <a:fld id="{0680B4D2-952E-4250-AD29-4130B9CF8DA6}" type="datetimeFigureOut">
              <a:rPr lang="en-US" smtClean="0"/>
              <a:t>12/10/2024</a:t>
            </a:fld>
            <a:endParaRPr lang="en-US"/>
          </a:p>
        </p:txBody>
      </p:sp>
      <p:sp>
        <p:nvSpPr>
          <p:cNvPr id="5" name="Footer Placeholder 4">
            <a:extLst>
              <a:ext uri="{FF2B5EF4-FFF2-40B4-BE49-F238E27FC236}">
                <a16:creationId xmlns:a16="http://schemas.microsoft.com/office/drawing/2014/main" id="{14B146B6-2895-CF80-74EC-B117273DC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0739C-78BB-AAE2-0FC6-55FB582134CE}"/>
              </a:ext>
            </a:extLst>
          </p:cNvPr>
          <p:cNvSpPr>
            <a:spLocks noGrp="1"/>
          </p:cNvSpPr>
          <p:nvPr>
            <p:ph type="sldNum" sz="quarter" idx="12"/>
          </p:nvPr>
        </p:nvSpPr>
        <p:spPr/>
        <p:txBody>
          <a:bodyPr/>
          <a:lstStyle/>
          <a:p>
            <a:fld id="{3C949BF0-1006-4C6B-B17C-94C71DDC704C}" type="slidenum">
              <a:rPr lang="en-US" smtClean="0"/>
              <a:t>‹#›</a:t>
            </a:fld>
            <a:endParaRPr lang="en-US"/>
          </a:p>
        </p:txBody>
      </p:sp>
    </p:spTree>
    <p:extLst>
      <p:ext uri="{BB962C8B-B14F-4D97-AF65-F5344CB8AC3E}">
        <p14:creationId xmlns:p14="http://schemas.microsoft.com/office/powerpoint/2010/main" val="4254656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817D-20B8-5599-BE75-AA3983EF46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C6348-2759-1F60-FD50-ED073C49B3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3BC88-3C5A-A05B-9415-FED5272BB2DF}"/>
              </a:ext>
            </a:extLst>
          </p:cNvPr>
          <p:cNvSpPr>
            <a:spLocks noGrp="1"/>
          </p:cNvSpPr>
          <p:nvPr>
            <p:ph type="dt" sz="half" idx="10"/>
          </p:nvPr>
        </p:nvSpPr>
        <p:spPr/>
        <p:txBody>
          <a:bodyPr/>
          <a:lstStyle/>
          <a:p>
            <a:fld id="{0680B4D2-952E-4250-AD29-4130B9CF8DA6}" type="datetimeFigureOut">
              <a:rPr lang="en-US" smtClean="0"/>
              <a:t>12/10/2024</a:t>
            </a:fld>
            <a:endParaRPr lang="en-US"/>
          </a:p>
        </p:txBody>
      </p:sp>
      <p:sp>
        <p:nvSpPr>
          <p:cNvPr id="5" name="Footer Placeholder 4">
            <a:extLst>
              <a:ext uri="{FF2B5EF4-FFF2-40B4-BE49-F238E27FC236}">
                <a16:creationId xmlns:a16="http://schemas.microsoft.com/office/drawing/2014/main" id="{45706938-4DD6-E7A5-348B-5C6393139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28087-3CBE-59DE-026F-E6A546BE618D}"/>
              </a:ext>
            </a:extLst>
          </p:cNvPr>
          <p:cNvSpPr>
            <a:spLocks noGrp="1"/>
          </p:cNvSpPr>
          <p:nvPr>
            <p:ph type="sldNum" sz="quarter" idx="12"/>
          </p:nvPr>
        </p:nvSpPr>
        <p:spPr/>
        <p:txBody>
          <a:bodyPr/>
          <a:lstStyle/>
          <a:p>
            <a:fld id="{3C949BF0-1006-4C6B-B17C-94C71DDC704C}" type="slidenum">
              <a:rPr lang="en-US" smtClean="0"/>
              <a:t>‹#›</a:t>
            </a:fld>
            <a:endParaRPr lang="en-US"/>
          </a:p>
        </p:txBody>
      </p:sp>
    </p:spTree>
    <p:extLst>
      <p:ext uri="{BB962C8B-B14F-4D97-AF65-F5344CB8AC3E}">
        <p14:creationId xmlns:p14="http://schemas.microsoft.com/office/powerpoint/2010/main" val="291290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13EE09-6660-0298-74A4-0A6751431D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48C313-503E-1CC1-B50C-8E66612299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2673F-F11B-251E-4F9A-BA680503FB82}"/>
              </a:ext>
            </a:extLst>
          </p:cNvPr>
          <p:cNvSpPr>
            <a:spLocks noGrp="1"/>
          </p:cNvSpPr>
          <p:nvPr>
            <p:ph type="dt" sz="half" idx="10"/>
          </p:nvPr>
        </p:nvSpPr>
        <p:spPr/>
        <p:txBody>
          <a:bodyPr/>
          <a:lstStyle/>
          <a:p>
            <a:fld id="{0680B4D2-952E-4250-AD29-4130B9CF8DA6}" type="datetimeFigureOut">
              <a:rPr lang="en-US" smtClean="0"/>
              <a:t>12/10/2024</a:t>
            </a:fld>
            <a:endParaRPr lang="en-US"/>
          </a:p>
        </p:txBody>
      </p:sp>
      <p:sp>
        <p:nvSpPr>
          <p:cNvPr id="5" name="Footer Placeholder 4">
            <a:extLst>
              <a:ext uri="{FF2B5EF4-FFF2-40B4-BE49-F238E27FC236}">
                <a16:creationId xmlns:a16="http://schemas.microsoft.com/office/drawing/2014/main" id="{0048E28B-7617-8156-A3DF-0B6A408D6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C3F42-EF0C-2830-4334-613710917F8E}"/>
              </a:ext>
            </a:extLst>
          </p:cNvPr>
          <p:cNvSpPr>
            <a:spLocks noGrp="1"/>
          </p:cNvSpPr>
          <p:nvPr>
            <p:ph type="sldNum" sz="quarter" idx="12"/>
          </p:nvPr>
        </p:nvSpPr>
        <p:spPr/>
        <p:txBody>
          <a:bodyPr/>
          <a:lstStyle/>
          <a:p>
            <a:fld id="{3C949BF0-1006-4C6B-B17C-94C71DDC704C}" type="slidenum">
              <a:rPr lang="en-US" smtClean="0"/>
              <a:t>‹#›</a:t>
            </a:fld>
            <a:endParaRPr lang="en-US"/>
          </a:p>
        </p:txBody>
      </p:sp>
    </p:spTree>
    <p:extLst>
      <p:ext uri="{BB962C8B-B14F-4D97-AF65-F5344CB8AC3E}">
        <p14:creationId xmlns:p14="http://schemas.microsoft.com/office/powerpoint/2010/main" val="29932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0F31-B980-603A-C374-4722D543A4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DC2547-DFD8-7E8C-F61E-2AA143C93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207F3-2BDF-4F73-0A4F-65DCD14C375D}"/>
              </a:ext>
            </a:extLst>
          </p:cNvPr>
          <p:cNvSpPr>
            <a:spLocks noGrp="1"/>
          </p:cNvSpPr>
          <p:nvPr>
            <p:ph type="dt" sz="half" idx="10"/>
          </p:nvPr>
        </p:nvSpPr>
        <p:spPr/>
        <p:txBody>
          <a:bodyPr/>
          <a:lstStyle/>
          <a:p>
            <a:fld id="{0680B4D2-952E-4250-AD29-4130B9CF8DA6}" type="datetimeFigureOut">
              <a:rPr lang="en-US" smtClean="0"/>
              <a:t>12/10/2024</a:t>
            </a:fld>
            <a:endParaRPr lang="en-US"/>
          </a:p>
        </p:txBody>
      </p:sp>
      <p:sp>
        <p:nvSpPr>
          <p:cNvPr id="5" name="Footer Placeholder 4">
            <a:extLst>
              <a:ext uri="{FF2B5EF4-FFF2-40B4-BE49-F238E27FC236}">
                <a16:creationId xmlns:a16="http://schemas.microsoft.com/office/drawing/2014/main" id="{346BE34A-9A78-5CD9-E0A3-8EB12FC8D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E5315-1F96-897A-C8AD-0ED61EC263B8}"/>
              </a:ext>
            </a:extLst>
          </p:cNvPr>
          <p:cNvSpPr>
            <a:spLocks noGrp="1"/>
          </p:cNvSpPr>
          <p:nvPr>
            <p:ph type="sldNum" sz="quarter" idx="12"/>
          </p:nvPr>
        </p:nvSpPr>
        <p:spPr/>
        <p:txBody>
          <a:bodyPr/>
          <a:lstStyle/>
          <a:p>
            <a:fld id="{3C949BF0-1006-4C6B-B17C-94C71DDC704C}" type="slidenum">
              <a:rPr lang="en-US" smtClean="0"/>
              <a:t>‹#›</a:t>
            </a:fld>
            <a:endParaRPr lang="en-US"/>
          </a:p>
        </p:txBody>
      </p:sp>
    </p:spTree>
    <p:extLst>
      <p:ext uri="{BB962C8B-B14F-4D97-AF65-F5344CB8AC3E}">
        <p14:creationId xmlns:p14="http://schemas.microsoft.com/office/powerpoint/2010/main" val="317815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957B-C219-C3E9-1ABC-B8030FF87E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3D326D-1821-AB55-BB6F-E33A554195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7DB324-6E42-DB30-0802-80AD3CBA67AB}"/>
              </a:ext>
            </a:extLst>
          </p:cNvPr>
          <p:cNvSpPr>
            <a:spLocks noGrp="1"/>
          </p:cNvSpPr>
          <p:nvPr>
            <p:ph type="dt" sz="half" idx="10"/>
          </p:nvPr>
        </p:nvSpPr>
        <p:spPr/>
        <p:txBody>
          <a:bodyPr/>
          <a:lstStyle/>
          <a:p>
            <a:fld id="{0680B4D2-952E-4250-AD29-4130B9CF8DA6}" type="datetimeFigureOut">
              <a:rPr lang="en-US" smtClean="0"/>
              <a:t>12/10/2024</a:t>
            </a:fld>
            <a:endParaRPr lang="en-US"/>
          </a:p>
        </p:txBody>
      </p:sp>
      <p:sp>
        <p:nvSpPr>
          <p:cNvPr id="5" name="Footer Placeholder 4">
            <a:extLst>
              <a:ext uri="{FF2B5EF4-FFF2-40B4-BE49-F238E27FC236}">
                <a16:creationId xmlns:a16="http://schemas.microsoft.com/office/drawing/2014/main" id="{710673BB-D4E5-BA20-DE69-D9D511EC1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79861-0739-04B0-2613-974564F40A50}"/>
              </a:ext>
            </a:extLst>
          </p:cNvPr>
          <p:cNvSpPr>
            <a:spLocks noGrp="1"/>
          </p:cNvSpPr>
          <p:nvPr>
            <p:ph type="sldNum" sz="quarter" idx="12"/>
          </p:nvPr>
        </p:nvSpPr>
        <p:spPr/>
        <p:txBody>
          <a:bodyPr/>
          <a:lstStyle/>
          <a:p>
            <a:fld id="{3C949BF0-1006-4C6B-B17C-94C71DDC704C}" type="slidenum">
              <a:rPr lang="en-US" smtClean="0"/>
              <a:t>‹#›</a:t>
            </a:fld>
            <a:endParaRPr lang="en-US"/>
          </a:p>
        </p:txBody>
      </p:sp>
    </p:spTree>
    <p:extLst>
      <p:ext uri="{BB962C8B-B14F-4D97-AF65-F5344CB8AC3E}">
        <p14:creationId xmlns:p14="http://schemas.microsoft.com/office/powerpoint/2010/main" val="239105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DB573-CE97-C5E1-261E-DDCFEAA748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DB0367-F2F8-2462-D98E-8FC7DA712B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226B0-4E14-5FE1-8792-F51BC27757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D9B914-8465-3F3E-E927-C0270A90D770}"/>
              </a:ext>
            </a:extLst>
          </p:cNvPr>
          <p:cNvSpPr>
            <a:spLocks noGrp="1"/>
          </p:cNvSpPr>
          <p:nvPr>
            <p:ph type="dt" sz="half" idx="10"/>
          </p:nvPr>
        </p:nvSpPr>
        <p:spPr/>
        <p:txBody>
          <a:bodyPr/>
          <a:lstStyle/>
          <a:p>
            <a:fld id="{0680B4D2-952E-4250-AD29-4130B9CF8DA6}" type="datetimeFigureOut">
              <a:rPr lang="en-US" smtClean="0"/>
              <a:t>12/10/2024</a:t>
            </a:fld>
            <a:endParaRPr lang="en-US"/>
          </a:p>
        </p:txBody>
      </p:sp>
      <p:sp>
        <p:nvSpPr>
          <p:cNvPr id="6" name="Footer Placeholder 5">
            <a:extLst>
              <a:ext uri="{FF2B5EF4-FFF2-40B4-BE49-F238E27FC236}">
                <a16:creationId xmlns:a16="http://schemas.microsoft.com/office/drawing/2014/main" id="{50F8CC00-C6A6-166D-E2B7-122F50B1B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28449-E8AE-A85B-559C-011515B380B7}"/>
              </a:ext>
            </a:extLst>
          </p:cNvPr>
          <p:cNvSpPr>
            <a:spLocks noGrp="1"/>
          </p:cNvSpPr>
          <p:nvPr>
            <p:ph type="sldNum" sz="quarter" idx="12"/>
          </p:nvPr>
        </p:nvSpPr>
        <p:spPr/>
        <p:txBody>
          <a:bodyPr/>
          <a:lstStyle/>
          <a:p>
            <a:fld id="{3C949BF0-1006-4C6B-B17C-94C71DDC704C}" type="slidenum">
              <a:rPr lang="en-US" smtClean="0"/>
              <a:t>‹#›</a:t>
            </a:fld>
            <a:endParaRPr lang="en-US"/>
          </a:p>
        </p:txBody>
      </p:sp>
    </p:spTree>
    <p:extLst>
      <p:ext uri="{BB962C8B-B14F-4D97-AF65-F5344CB8AC3E}">
        <p14:creationId xmlns:p14="http://schemas.microsoft.com/office/powerpoint/2010/main" val="367925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1305-482F-14AA-7952-8E7253319E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41212B-70D4-83F3-3F29-973677FDA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102E4-88A8-1910-FEBB-2454BB090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D13325-E4A3-8F35-7A56-4463566AD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2A5D4-B3A6-94AF-DF70-A691C32172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0AD08B-46D3-745E-596C-D9D36CC98308}"/>
              </a:ext>
            </a:extLst>
          </p:cNvPr>
          <p:cNvSpPr>
            <a:spLocks noGrp="1"/>
          </p:cNvSpPr>
          <p:nvPr>
            <p:ph type="dt" sz="half" idx="10"/>
          </p:nvPr>
        </p:nvSpPr>
        <p:spPr/>
        <p:txBody>
          <a:bodyPr/>
          <a:lstStyle/>
          <a:p>
            <a:fld id="{0680B4D2-952E-4250-AD29-4130B9CF8DA6}" type="datetimeFigureOut">
              <a:rPr lang="en-US" smtClean="0"/>
              <a:t>12/10/2024</a:t>
            </a:fld>
            <a:endParaRPr lang="en-US"/>
          </a:p>
        </p:txBody>
      </p:sp>
      <p:sp>
        <p:nvSpPr>
          <p:cNvPr id="8" name="Footer Placeholder 7">
            <a:extLst>
              <a:ext uri="{FF2B5EF4-FFF2-40B4-BE49-F238E27FC236}">
                <a16:creationId xmlns:a16="http://schemas.microsoft.com/office/drawing/2014/main" id="{D5EC1912-7F17-1BAA-452E-41F55FE5BA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FA0680-AD2D-FB27-CDB4-34A7FF9085EF}"/>
              </a:ext>
            </a:extLst>
          </p:cNvPr>
          <p:cNvSpPr>
            <a:spLocks noGrp="1"/>
          </p:cNvSpPr>
          <p:nvPr>
            <p:ph type="sldNum" sz="quarter" idx="12"/>
          </p:nvPr>
        </p:nvSpPr>
        <p:spPr/>
        <p:txBody>
          <a:bodyPr/>
          <a:lstStyle/>
          <a:p>
            <a:fld id="{3C949BF0-1006-4C6B-B17C-94C71DDC704C}" type="slidenum">
              <a:rPr lang="en-US" smtClean="0"/>
              <a:t>‹#›</a:t>
            </a:fld>
            <a:endParaRPr lang="en-US"/>
          </a:p>
        </p:txBody>
      </p:sp>
    </p:spTree>
    <p:extLst>
      <p:ext uri="{BB962C8B-B14F-4D97-AF65-F5344CB8AC3E}">
        <p14:creationId xmlns:p14="http://schemas.microsoft.com/office/powerpoint/2010/main" val="272144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93C8-EF22-0100-4A69-AAEA4C4C2B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85F4D3-90F6-FA60-D069-3FA29EE2B0A1}"/>
              </a:ext>
            </a:extLst>
          </p:cNvPr>
          <p:cNvSpPr>
            <a:spLocks noGrp="1"/>
          </p:cNvSpPr>
          <p:nvPr>
            <p:ph type="dt" sz="half" idx="10"/>
          </p:nvPr>
        </p:nvSpPr>
        <p:spPr/>
        <p:txBody>
          <a:bodyPr/>
          <a:lstStyle/>
          <a:p>
            <a:fld id="{0680B4D2-952E-4250-AD29-4130B9CF8DA6}" type="datetimeFigureOut">
              <a:rPr lang="en-US" smtClean="0"/>
              <a:t>12/10/2024</a:t>
            </a:fld>
            <a:endParaRPr lang="en-US"/>
          </a:p>
        </p:txBody>
      </p:sp>
      <p:sp>
        <p:nvSpPr>
          <p:cNvPr id="4" name="Footer Placeholder 3">
            <a:extLst>
              <a:ext uri="{FF2B5EF4-FFF2-40B4-BE49-F238E27FC236}">
                <a16:creationId xmlns:a16="http://schemas.microsoft.com/office/drawing/2014/main" id="{C129F348-8CB4-A0D0-0E31-91ADB37ADB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B480D8-EDC0-9D1C-0780-55D37FCD9AC5}"/>
              </a:ext>
            </a:extLst>
          </p:cNvPr>
          <p:cNvSpPr>
            <a:spLocks noGrp="1"/>
          </p:cNvSpPr>
          <p:nvPr>
            <p:ph type="sldNum" sz="quarter" idx="12"/>
          </p:nvPr>
        </p:nvSpPr>
        <p:spPr/>
        <p:txBody>
          <a:bodyPr/>
          <a:lstStyle/>
          <a:p>
            <a:fld id="{3C949BF0-1006-4C6B-B17C-94C71DDC704C}" type="slidenum">
              <a:rPr lang="en-US" smtClean="0"/>
              <a:t>‹#›</a:t>
            </a:fld>
            <a:endParaRPr lang="en-US"/>
          </a:p>
        </p:txBody>
      </p:sp>
    </p:spTree>
    <p:extLst>
      <p:ext uri="{BB962C8B-B14F-4D97-AF65-F5344CB8AC3E}">
        <p14:creationId xmlns:p14="http://schemas.microsoft.com/office/powerpoint/2010/main" val="337795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B9B11-36A4-0350-0C4D-F50BC2785CAF}"/>
              </a:ext>
            </a:extLst>
          </p:cNvPr>
          <p:cNvSpPr>
            <a:spLocks noGrp="1"/>
          </p:cNvSpPr>
          <p:nvPr>
            <p:ph type="dt" sz="half" idx="10"/>
          </p:nvPr>
        </p:nvSpPr>
        <p:spPr/>
        <p:txBody>
          <a:bodyPr/>
          <a:lstStyle/>
          <a:p>
            <a:fld id="{0680B4D2-952E-4250-AD29-4130B9CF8DA6}" type="datetimeFigureOut">
              <a:rPr lang="en-US" smtClean="0"/>
              <a:t>12/10/2024</a:t>
            </a:fld>
            <a:endParaRPr lang="en-US"/>
          </a:p>
        </p:txBody>
      </p:sp>
      <p:sp>
        <p:nvSpPr>
          <p:cNvPr id="3" name="Footer Placeholder 2">
            <a:extLst>
              <a:ext uri="{FF2B5EF4-FFF2-40B4-BE49-F238E27FC236}">
                <a16:creationId xmlns:a16="http://schemas.microsoft.com/office/drawing/2014/main" id="{DF6DCD97-3CEA-99A6-AFCB-4E5990B3F4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F8DBDC-2972-F561-10B2-C8097E5350F5}"/>
              </a:ext>
            </a:extLst>
          </p:cNvPr>
          <p:cNvSpPr>
            <a:spLocks noGrp="1"/>
          </p:cNvSpPr>
          <p:nvPr>
            <p:ph type="sldNum" sz="quarter" idx="12"/>
          </p:nvPr>
        </p:nvSpPr>
        <p:spPr/>
        <p:txBody>
          <a:bodyPr/>
          <a:lstStyle/>
          <a:p>
            <a:fld id="{3C949BF0-1006-4C6B-B17C-94C71DDC704C}" type="slidenum">
              <a:rPr lang="en-US" smtClean="0"/>
              <a:t>‹#›</a:t>
            </a:fld>
            <a:endParaRPr lang="en-US"/>
          </a:p>
        </p:txBody>
      </p:sp>
    </p:spTree>
    <p:extLst>
      <p:ext uri="{BB962C8B-B14F-4D97-AF65-F5344CB8AC3E}">
        <p14:creationId xmlns:p14="http://schemas.microsoft.com/office/powerpoint/2010/main" val="59454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AECA-6E9A-C016-C8CE-16160B2AE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F12569-9DE2-9A6C-AF18-FD2585AD5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062106-1FBB-AF94-2664-2D814A391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72C51-06A3-9082-53D4-AE29B88996D2}"/>
              </a:ext>
            </a:extLst>
          </p:cNvPr>
          <p:cNvSpPr>
            <a:spLocks noGrp="1"/>
          </p:cNvSpPr>
          <p:nvPr>
            <p:ph type="dt" sz="half" idx="10"/>
          </p:nvPr>
        </p:nvSpPr>
        <p:spPr/>
        <p:txBody>
          <a:bodyPr/>
          <a:lstStyle/>
          <a:p>
            <a:fld id="{0680B4D2-952E-4250-AD29-4130B9CF8DA6}" type="datetimeFigureOut">
              <a:rPr lang="en-US" smtClean="0"/>
              <a:t>12/10/2024</a:t>
            </a:fld>
            <a:endParaRPr lang="en-US"/>
          </a:p>
        </p:txBody>
      </p:sp>
      <p:sp>
        <p:nvSpPr>
          <p:cNvPr id="6" name="Footer Placeholder 5">
            <a:extLst>
              <a:ext uri="{FF2B5EF4-FFF2-40B4-BE49-F238E27FC236}">
                <a16:creationId xmlns:a16="http://schemas.microsoft.com/office/drawing/2014/main" id="{262E0BA9-A55D-4AD6-EE4A-5A920CFA2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791E87-4B5A-7F56-5202-6FEE28505134}"/>
              </a:ext>
            </a:extLst>
          </p:cNvPr>
          <p:cNvSpPr>
            <a:spLocks noGrp="1"/>
          </p:cNvSpPr>
          <p:nvPr>
            <p:ph type="sldNum" sz="quarter" idx="12"/>
          </p:nvPr>
        </p:nvSpPr>
        <p:spPr/>
        <p:txBody>
          <a:bodyPr/>
          <a:lstStyle/>
          <a:p>
            <a:fld id="{3C949BF0-1006-4C6B-B17C-94C71DDC704C}" type="slidenum">
              <a:rPr lang="en-US" smtClean="0"/>
              <a:t>‹#›</a:t>
            </a:fld>
            <a:endParaRPr lang="en-US"/>
          </a:p>
        </p:txBody>
      </p:sp>
    </p:spTree>
    <p:extLst>
      <p:ext uri="{BB962C8B-B14F-4D97-AF65-F5344CB8AC3E}">
        <p14:creationId xmlns:p14="http://schemas.microsoft.com/office/powerpoint/2010/main" val="294290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47D5-7C6B-65BA-AA7A-2AE2731DB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B9AB9E-BC1A-F48A-4573-31B29E119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32C123-F6A4-8C8F-467E-D56E0E0F6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C3E52-4A01-C271-5712-860941EF72F6}"/>
              </a:ext>
            </a:extLst>
          </p:cNvPr>
          <p:cNvSpPr>
            <a:spLocks noGrp="1"/>
          </p:cNvSpPr>
          <p:nvPr>
            <p:ph type="dt" sz="half" idx="10"/>
          </p:nvPr>
        </p:nvSpPr>
        <p:spPr/>
        <p:txBody>
          <a:bodyPr/>
          <a:lstStyle/>
          <a:p>
            <a:fld id="{0680B4D2-952E-4250-AD29-4130B9CF8DA6}" type="datetimeFigureOut">
              <a:rPr lang="en-US" smtClean="0"/>
              <a:t>12/10/2024</a:t>
            </a:fld>
            <a:endParaRPr lang="en-US"/>
          </a:p>
        </p:txBody>
      </p:sp>
      <p:sp>
        <p:nvSpPr>
          <p:cNvPr id="6" name="Footer Placeholder 5">
            <a:extLst>
              <a:ext uri="{FF2B5EF4-FFF2-40B4-BE49-F238E27FC236}">
                <a16:creationId xmlns:a16="http://schemas.microsoft.com/office/drawing/2014/main" id="{AF2DAD7A-5D90-0BEA-F629-BE7E96650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9E3ACB-8771-785B-739E-BDD140C13218}"/>
              </a:ext>
            </a:extLst>
          </p:cNvPr>
          <p:cNvSpPr>
            <a:spLocks noGrp="1"/>
          </p:cNvSpPr>
          <p:nvPr>
            <p:ph type="sldNum" sz="quarter" idx="12"/>
          </p:nvPr>
        </p:nvSpPr>
        <p:spPr/>
        <p:txBody>
          <a:bodyPr/>
          <a:lstStyle/>
          <a:p>
            <a:fld id="{3C949BF0-1006-4C6B-B17C-94C71DDC704C}" type="slidenum">
              <a:rPr lang="en-US" smtClean="0"/>
              <a:t>‹#›</a:t>
            </a:fld>
            <a:endParaRPr lang="en-US"/>
          </a:p>
        </p:txBody>
      </p:sp>
    </p:spTree>
    <p:extLst>
      <p:ext uri="{BB962C8B-B14F-4D97-AF65-F5344CB8AC3E}">
        <p14:creationId xmlns:p14="http://schemas.microsoft.com/office/powerpoint/2010/main" val="184877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22C42E-5705-1BF3-8128-55B10EBE9C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8DFE9F-E90A-81FB-F2A4-C66FE88A0F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8C716-6A90-8A08-F125-C257A52A5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0B4D2-952E-4250-AD29-4130B9CF8DA6}" type="datetimeFigureOut">
              <a:rPr lang="en-US" smtClean="0"/>
              <a:t>12/10/2024</a:t>
            </a:fld>
            <a:endParaRPr lang="en-US"/>
          </a:p>
        </p:txBody>
      </p:sp>
      <p:sp>
        <p:nvSpPr>
          <p:cNvPr id="5" name="Footer Placeholder 4">
            <a:extLst>
              <a:ext uri="{FF2B5EF4-FFF2-40B4-BE49-F238E27FC236}">
                <a16:creationId xmlns:a16="http://schemas.microsoft.com/office/drawing/2014/main" id="{A4A29DD0-DC46-ECF7-8002-EBEE11061F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C96323-5F90-6D28-B98F-97B3A9B28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49BF0-1006-4C6B-B17C-94C71DDC704C}" type="slidenum">
              <a:rPr lang="en-US" smtClean="0"/>
              <a:t>‹#›</a:t>
            </a:fld>
            <a:endParaRPr lang="en-US"/>
          </a:p>
        </p:txBody>
      </p:sp>
    </p:spTree>
    <p:extLst>
      <p:ext uri="{BB962C8B-B14F-4D97-AF65-F5344CB8AC3E}">
        <p14:creationId xmlns:p14="http://schemas.microsoft.com/office/powerpoint/2010/main" val="344248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D016B6-F14C-F77F-6604-B7F1B47F2FAB}"/>
              </a:ext>
            </a:extLst>
          </p:cNvPr>
          <p:cNvSpPr>
            <a:spLocks noGrp="1"/>
          </p:cNvSpPr>
          <p:nvPr>
            <p:ph type="subTitle" idx="1"/>
          </p:nvPr>
        </p:nvSpPr>
        <p:spPr>
          <a:xfrm>
            <a:off x="267286" y="211015"/>
            <a:ext cx="11605846" cy="6499274"/>
          </a:xfrm>
        </p:spPr>
        <p:txBody>
          <a:bodyPr>
            <a:normAutofit/>
          </a:bodyPr>
          <a:lstStyle/>
          <a:p>
            <a:endParaRPr lang="en-US" sz="3200" b="1" dirty="0">
              <a:solidFill>
                <a:schemeClr val="accent1"/>
              </a:solidFill>
            </a:endParaRPr>
          </a:p>
          <a:p>
            <a:r>
              <a:rPr lang="en-US" sz="3200" b="1" dirty="0">
                <a:solidFill>
                  <a:schemeClr val="accent1"/>
                </a:solidFill>
              </a:rPr>
              <a:t>ASSIGNMENT 1:WORKING WITH TOPO SURVEY POINTS</a:t>
            </a:r>
          </a:p>
          <a:p>
            <a:endParaRPr lang="en-US" sz="3200" b="1" dirty="0">
              <a:solidFill>
                <a:schemeClr val="accent1"/>
              </a:solidFill>
            </a:endParaRPr>
          </a:p>
          <a:p>
            <a:r>
              <a:rPr lang="en-US" sz="3200" b="1" dirty="0"/>
              <a:t>GROUP MEMBERS:</a:t>
            </a:r>
          </a:p>
          <a:p>
            <a:r>
              <a:rPr lang="en-US" sz="3200" b="1" dirty="0"/>
              <a:t>Mary Wairimu.  ESEM/01557/2021</a:t>
            </a:r>
          </a:p>
          <a:p>
            <a:r>
              <a:rPr lang="en-US" sz="3200" b="1" dirty="0"/>
              <a:t>Billy Otieno.      ESEM/01672/2019</a:t>
            </a:r>
          </a:p>
          <a:p>
            <a:r>
              <a:rPr lang="en-US" sz="3200" b="1" dirty="0"/>
              <a:t>Mary Chebet    ESEM/01558/2021</a:t>
            </a:r>
          </a:p>
          <a:p>
            <a:r>
              <a:rPr lang="en-US" sz="3200" b="1" dirty="0"/>
              <a:t>Alvin Wachira   ESEM/01538/2021</a:t>
            </a:r>
          </a:p>
        </p:txBody>
      </p:sp>
    </p:spTree>
    <p:extLst>
      <p:ext uri="{BB962C8B-B14F-4D97-AF65-F5344CB8AC3E}">
        <p14:creationId xmlns:p14="http://schemas.microsoft.com/office/powerpoint/2010/main" val="141161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4E42F-4080-5B19-332B-72789DC94F5D}"/>
              </a:ext>
            </a:extLst>
          </p:cNvPr>
          <p:cNvSpPr>
            <a:spLocks noGrp="1"/>
          </p:cNvSpPr>
          <p:nvPr>
            <p:ph idx="1"/>
          </p:nvPr>
        </p:nvSpPr>
        <p:spPr>
          <a:xfrm>
            <a:off x="149902" y="284813"/>
            <a:ext cx="11752288" cy="6370820"/>
          </a:xfrm>
        </p:spPr>
        <p:txBody>
          <a:bodyPr/>
          <a:lstStyle/>
          <a:p>
            <a:pPr marL="0" indent="0">
              <a:buNone/>
            </a:pPr>
            <a:r>
              <a:rPr lang="en-US" dirty="0"/>
              <a:t>7.Create DSM by loading the interpolation tool &gt;select IDW&gt;select the correct parameters including the extent&gt;save the file in output folder and run the tool.</a:t>
            </a:r>
          </a:p>
          <a:p>
            <a:pPr marL="0" indent="0">
              <a:buNone/>
            </a:pPr>
            <a:endParaRPr lang="en-US" dirty="0"/>
          </a:p>
        </p:txBody>
      </p:sp>
      <p:pic>
        <p:nvPicPr>
          <p:cNvPr id="4" name="Picture 3">
            <a:extLst>
              <a:ext uri="{FF2B5EF4-FFF2-40B4-BE49-F238E27FC236}">
                <a16:creationId xmlns:a16="http://schemas.microsoft.com/office/drawing/2014/main" id="{FE5073CC-541C-E25E-7C69-2657C8EE3461}"/>
              </a:ext>
            </a:extLst>
          </p:cNvPr>
          <p:cNvPicPr>
            <a:picLocks noChangeAspect="1"/>
          </p:cNvPicPr>
          <p:nvPr/>
        </p:nvPicPr>
        <p:blipFill>
          <a:blip r:embed="rId2"/>
          <a:stretch>
            <a:fillRect/>
          </a:stretch>
        </p:blipFill>
        <p:spPr>
          <a:xfrm>
            <a:off x="289810" y="1170492"/>
            <a:ext cx="5186596" cy="4517015"/>
          </a:xfrm>
          <a:prstGeom prst="rect">
            <a:avLst/>
          </a:prstGeom>
        </p:spPr>
      </p:pic>
    </p:spTree>
    <p:extLst>
      <p:ext uri="{BB962C8B-B14F-4D97-AF65-F5344CB8AC3E}">
        <p14:creationId xmlns:p14="http://schemas.microsoft.com/office/powerpoint/2010/main" val="45711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B300C-6DF7-4BA2-BF7F-D0B3C69304F9}"/>
              </a:ext>
            </a:extLst>
          </p:cNvPr>
          <p:cNvSpPr>
            <a:spLocks noGrp="1"/>
          </p:cNvSpPr>
          <p:nvPr>
            <p:ph idx="1"/>
          </p:nvPr>
        </p:nvSpPr>
        <p:spPr>
          <a:xfrm>
            <a:off x="299803" y="168639"/>
            <a:ext cx="11332564" cy="6520722"/>
          </a:xfrm>
        </p:spPr>
        <p:txBody>
          <a:bodyPr/>
          <a:lstStyle/>
          <a:p>
            <a:pPr marL="0" indent="0">
              <a:buNone/>
            </a:pPr>
            <a:r>
              <a:rPr lang="en-US" dirty="0"/>
              <a:t>8.Create DTM by loading the interpolation tool&gt;select IDW interpolation&gt;select the correct parameters including the extent which is spot heights&gt;save the file in output folder then run the tool.</a:t>
            </a:r>
          </a:p>
          <a:p>
            <a:pPr marL="0" indent="0">
              <a:buNone/>
            </a:pPr>
            <a:endParaRPr lang="en-US" dirty="0"/>
          </a:p>
        </p:txBody>
      </p:sp>
      <p:pic>
        <p:nvPicPr>
          <p:cNvPr id="4" name="Picture 3">
            <a:extLst>
              <a:ext uri="{FF2B5EF4-FFF2-40B4-BE49-F238E27FC236}">
                <a16:creationId xmlns:a16="http://schemas.microsoft.com/office/drawing/2014/main" id="{AE836608-73C6-6595-6138-3AC76144A9E6}"/>
              </a:ext>
            </a:extLst>
          </p:cNvPr>
          <p:cNvPicPr>
            <a:picLocks noChangeAspect="1"/>
          </p:cNvPicPr>
          <p:nvPr/>
        </p:nvPicPr>
        <p:blipFill>
          <a:blip r:embed="rId2"/>
          <a:stretch>
            <a:fillRect/>
          </a:stretch>
        </p:blipFill>
        <p:spPr>
          <a:xfrm>
            <a:off x="299802" y="1555469"/>
            <a:ext cx="5796197" cy="4905387"/>
          </a:xfrm>
          <a:prstGeom prst="rect">
            <a:avLst/>
          </a:prstGeom>
        </p:spPr>
      </p:pic>
    </p:spTree>
    <p:extLst>
      <p:ext uri="{BB962C8B-B14F-4D97-AF65-F5344CB8AC3E}">
        <p14:creationId xmlns:p14="http://schemas.microsoft.com/office/powerpoint/2010/main" val="19131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B2668-F435-0582-77A8-3E5BD0E96856}"/>
              </a:ext>
            </a:extLst>
          </p:cNvPr>
          <p:cNvSpPr>
            <a:spLocks noGrp="1"/>
          </p:cNvSpPr>
          <p:nvPr>
            <p:ph idx="1"/>
          </p:nvPr>
        </p:nvSpPr>
        <p:spPr>
          <a:xfrm>
            <a:off x="314793" y="164892"/>
            <a:ext cx="11602387" cy="6505731"/>
          </a:xfrm>
        </p:spPr>
        <p:txBody>
          <a:bodyPr/>
          <a:lstStyle/>
          <a:p>
            <a:pPr marL="0" indent="0">
              <a:buNone/>
            </a:pPr>
            <a:r>
              <a:rPr lang="en-US" dirty="0"/>
              <a:t>9.Create TIN by loading  delauney triangle&gt;the interpolation tool&gt;select the correct parameters including the extent&gt;save the file in output folder then run the tool.</a:t>
            </a:r>
          </a:p>
          <a:p>
            <a:pPr marL="0" indent="0">
              <a:buNone/>
            </a:pPr>
            <a:endParaRPr lang="en-US" dirty="0"/>
          </a:p>
        </p:txBody>
      </p:sp>
      <p:pic>
        <p:nvPicPr>
          <p:cNvPr id="4" name="Picture 3">
            <a:extLst>
              <a:ext uri="{FF2B5EF4-FFF2-40B4-BE49-F238E27FC236}">
                <a16:creationId xmlns:a16="http://schemas.microsoft.com/office/drawing/2014/main" id="{3CB025E2-916B-DEB3-F04E-27E319222F7B}"/>
              </a:ext>
            </a:extLst>
          </p:cNvPr>
          <p:cNvPicPr>
            <a:picLocks noChangeAspect="1"/>
          </p:cNvPicPr>
          <p:nvPr/>
        </p:nvPicPr>
        <p:blipFill>
          <a:blip r:embed="rId2"/>
          <a:stretch>
            <a:fillRect/>
          </a:stretch>
        </p:blipFill>
        <p:spPr>
          <a:xfrm>
            <a:off x="274820" y="1137788"/>
            <a:ext cx="5821180" cy="5153175"/>
          </a:xfrm>
          <a:prstGeom prst="rect">
            <a:avLst/>
          </a:prstGeom>
        </p:spPr>
      </p:pic>
    </p:spTree>
    <p:extLst>
      <p:ext uri="{BB962C8B-B14F-4D97-AF65-F5344CB8AC3E}">
        <p14:creationId xmlns:p14="http://schemas.microsoft.com/office/powerpoint/2010/main" val="827343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4518E-8429-85AB-FD13-CE29E2F3A431}"/>
              </a:ext>
            </a:extLst>
          </p:cNvPr>
          <p:cNvSpPr>
            <a:spLocks noGrp="1"/>
          </p:cNvSpPr>
          <p:nvPr>
            <p:ph idx="1"/>
          </p:nvPr>
        </p:nvSpPr>
        <p:spPr>
          <a:xfrm>
            <a:off x="178633" y="149903"/>
            <a:ext cx="11648606" cy="6505730"/>
          </a:xfrm>
        </p:spPr>
        <p:txBody>
          <a:bodyPr/>
          <a:lstStyle/>
          <a:p>
            <a:pPr marL="0" indent="0">
              <a:buNone/>
            </a:pPr>
            <a:r>
              <a:rPr lang="en-US" dirty="0"/>
              <a:t>10.Prepare the map layout by clicking new map layout&gt;add all the map elements legend,nort North arrow,title and scale bar.</a:t>
            </a:r>
            <a:r>
              <a:rPr lang="en-US" dirty="0" err="1"/>
              <a:t/>
            </a:r>
            <a:r>
              <a:rPr lang="en-US" dirty="0"/>
              <a:t>. Export map as jpeg.</a:t>
            </a:r>
          </a:p>
          <a:p>
            <a:pPr marL="0" indent="0">
              <a:buNone/>
            </a:pPr>
            <a:r>
              <a:rPr lang="en-US" dirty="0"/>
              <a:t>                                                                                             </a:t>
            </a:r>
          </a:p>
        </p:txBody>
      </p:sp>
      <p:pic>
        <p:nvPicPr>
          <p:cNvPr id="4" name="Picture 3">
            <a:extLst>
              <a:ext uri="{FF2B5EF4-FFF2-40B4-BE49-F238E27FC236}">
                <a16:creationId xmlns:a16="http://schemas.microsoft.com/office/drawing/2014/main" id="{97AE7E50-3780-FE62-985D-19D574177224}"/>
              </a:ext>
            </a:extLst>
          </p:cNvPr>
          <p:cNvPicPr>
            <a:picLocks noChangeAspect="1"/>
          </p:cNvPicPr>
          <p:nvPr/>
        </p:nvPicPr>
        <p:blipFill>
          <a:blip r:embed="rId2"/>
          <a:stretch>
            <a:fillRect/>
          </a:stretch>
        </p:blipFill>
        <p:spPr>
          <a:xfrm>
            <a:off x="681023" y="1323851"/>
            <a:ext cx="6621979" cy="4627243"/>
          </a:xfrm>
          <a:prstGeom prst="rect">
            <a:avLst/>
          </a:prstGeom>
        </p:spPr>
      </p:pic>
      <p:pic>
        <p:nvPicPr>
          <p:cNvPr id="5" name="Picture 4">
            <a:extLst>
              <a:ext uri="{FF2B5EF4-FFF2-40B4-BE49-F238E27FC236}">
                <a16:creationId xmlns:a16="http://schemas.microsoft.com/office/drawing/2014/main" id="{CFFEC1FF-D6F0-30CB-B7C2-B17D2A9E1B0B}"/>
              </a:ext>
            </a:extLst>
          </p:cNvPr>
          <p:cNvPicPr>
            <a:picLocks noChangeAspect="1"/>
          </p:cNvPicPr>
          <p:nvPr/>
        </p:nvPicPr>
        <p:blipFill>
          <a:blip r:embed="rId3"/>
          <a:stretch>
            <a:fillRect/>
          </a:stretch>
        </p:blipFill>
        <p:spPr>
          <a:xfrm>
            <a:off x="7679692" y="2188564"/>
            <a:ext cx="4273110" cy="3213589"/>
          </a:xfrm>
          <a:prstGeom prst="rect">
            <a:avLst/>
          </a:prstGeom>
        </p:spPr>
      </p:pic>
    </p:spTree>
    <p:extLst>
      <p:ext uri="{BB962C8B-B14F-4D97-AF65-F5344CB8AC3E}">
        <p14:creationId xmlns:p14="http://schemas.microsoft.com/office/powerpoint/2010/main" val="4827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3E946C4-5E64-383A-9748-6C53E88B1DF9}"/>
              </a:ext>
            </a:extLst>
          </p:cNvPr>
          <p:cNvSpPr>
            <a:spLocks noGrp="1"/>
          </p:cNvSpPr>
          <p:nvPr>
            <p:ph idx="1"/>
          </p:nvPr>
        </p:nvSpPr>
        <p:spPr>
          <a:xfrm>
            <a:off x="284813" y="119920"/>
            <a:ext cx="11452485" cy="6445771"/>
          </a:xfrm>
        </p:spPr>
        <p:txBody>
          <a:bodyPr/>
          <a:lstStyle/>
          <a:p>
            <a:pPr marL="0" indent="0">
              <a:buNone/>
            </a:pPr>
            <a:r>
              <a:rPr lang="en-US" b="1" dirty="0"/>
              <a:t>RESULTS </a:t>
            </a:r>
          </a:p>
          <a:p>
            <a:pPr marL="0" indent="0">
              <a:buNone/>
            </a:pPr>
            <a:r>
              <a:rPr lang="en-US" dirty="0"/>
              <a:t>Contour Map.</a:t>
            </a:r>
          </a:p>
          <a:p>
            <a:pPr marL="0" indent="0">
              <a:buNone/>
            </a:pPr>
            <a:endParaRPr lang="en-US" dirty="0"/>
          </a:p>
        </p:txBody>
      </p:sp>
      <p:pic>
        <p:nvPicPr>
          <p:cNvPr id="7" name="Picture 6">
            <a:extLst>
              <a:ext uri="{FF2B5EF4-FFF2-40B4-BE49-F238E27FC236}">
                <a16:creationId xmlns:a16="http://schemas.microsoft.com/office/drawing/2014/main" id="{9DA61F6F-373F-F443-7374-7ADFDC6C89DF}"/>
              </a:ext>
            </a:extLst>
          </p:cNvPr>
          <p:cNvPicPr>
            <a:picLocks noChangeAspect="1"/>
          </p:cNvPicPr>
          <p:nvPr/>
        </p:nvPicPr>
        <p:blipFill>
          <a:blip r:embed="rId2"/>
          <a:stretch>
            <a:fillRect/>
          </a:stretch>
        </p:blipFill>
        <p:spPr>
          <a:xfrm>
            <a:off x="284813" y="1254492"/>
            <a:ext cx="6220918" cy="4397984"/>
          </a:xfrm>
          <a:prstGeom prst="rect">
            <a:avLst/>
          </a:prstGeom>
        </p:spPr>
      </p:pic>
    </p:spTree>
    <p:extLst>
      <p:ext uri="{BB962C8B-B14F-4D97-AF65-F5344CB8AC3E}">
        <p14:creationId xmlns:p14="http://schemas.microsoft.com/office/powerpoint/2010/main" val="5531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74B8C-C46C-F54D-9801-55EC81FA14CC}"/>
              </a:ext>
            </a:extLst>
          </p:cNvPr>
          <p:cNvSpPr>
            <a:spLocks noGrp="1"/>
          </p:cNvSpPr>
          <p:nvPr>
            <p:ph idx="1"/>
          </p:nvPr>
        </p:nvSpPr>
        <p:spPr>
          <a:xfrm>
            <a:off x="576496" y="236095"/>
            <a:ext cx="11039007" cy="6385810"/>
          </a:xfrm>
        </p:spPr>
        <p:txBody>
          <a:bodyPr/>
          <a:lstStyle/>
          <a:p>
            <a:pPr marL="0" indent="0">
              <a:buNone/>
            </a:pPr>
            <a:r>
              <a:rPr lang="en-US" dirty="0"/>
              <a:t>DTM Map</a:t>
            </a:r>
          </a:p>
          <a:p>
            <a:pPr marL="0" indent="0">
              <a:buNone/>
            </a:pPr>
            <a:endParaRPr lang="en-US" dirty="0"/>
          </a:p>
        </p:txBody>
      </p:sp>
      <p:pic>
        <p:nvPicPr>
          <p:cNvPr id="4" name="Picture 3">
            <a:extLst>
              <a:ext uri="{FF2B5EF4-FFF2-40B4-BE49-F238E27FC236}">
                <a16:creationId xmlns:a16="http://schemas.microsoft.com/office/drawing/2014/main" id="{6998FFCB-3A16-6C7D-679D-102B27877C67}"/>
              </a:ext>
            </a:extLst>
          </p:cNvPr>
          <p:cNvPicPr>
            <a:picLocks noChangeAspect="1"/>
          </p:cNvPicPr>
          <p:nvPr/>
        </p:nvPicPr>
        <p:blipFill>
          <a:blip r:embed="rId2"/>
          <a:stretch>
            <a:fillRect/>
          </a:stretch>
        </p:blipFill>
        <p:spPr>
          <a:xfrm>
            <a:off x="471162" y="1163145"/>
            <a:ext cx="5624838" cy="3976575"/>
          </a:xfrm>
          <a:prstGeom prst="rect">
            <a:avLst/>
          </a:prstGeom>
        </p:spPr>
      </p:pic>
    </p:spTree>
    <p:extLst>
      <p:ext uri="{BB962C8B-B14F-4D97-AF65-F5344CB8AC3E}">
        <p14:creationId xmlns:p14="http://schemas.microsoft.com/office/powerpoint/2010/main" val="281283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D2115-A8C9-3949-FA49-A5790A7F34AA}"/>
              </a:ext>
            </a:extLst>
          </p:cNvPr>
          <p:cNvSpPr>
            <a:spLocks noGrp="1"/>
          </p:cNvSpPr>
          <p:nvPr>
            <p:ph idx="1"/>
          </p:nvPr>
        </p:nvSpPr>
        <p:spPr>
          <a:xfrm>
            <a:off x="254833" y="239843"/>
            <a:ext cx="11098967" cy="6460760"/>
          </a:xfrm>
        </p:spPr>
        <p:txBody>
          <a:bodyPr/>
          <a:lstStyle/>
          <a:p>
            <a:pPr marL="0" indent="0">
              <a:buNone/>
            </a:pPr>
            <a:r>
              <a:rPr lang="en-US" dirty="0"/>
              <a:t>DSM Map.</a:t>
            </a:r>
          </a:p>
          <a:p>
            <a:pPr marL="0" indent="0">
              <a:buNone/>
            </a:pPr>
            <a:endParaRPr lang="en-US" dirty="0"/>
          </a:p>
        </p:txBody>
      </p:sp>
      <p:pic>
        <p:nvPicPr>
          <p:cNvPr id="4" name="Picture 3">
            <a:extLst>
              <a:ext uri="{FF2B5EF4-FFF2-40B4-BE49-F238E27FC236}">
                <a16:creationId xmlns:a16="http://schemas.microsoft.com/office/drawing/2014/main" id="{E80D0177-979D-54D0-C5C3-9DCE5B1C1DAB}"/>
              </a:ext>
            </a:extLst>
          </p:cNvPr>
          <p:cNvPicPr>
            <a:picLocks noChangeAspect="1"/>
          </p:cNvPicPr>
          <p:nvPr/>
        </p:nvPicPr>
        <p:blipFill>
          <a:blip r:embed="rId2"/>
          <a:stretch>
            <a:fillRect/>
          </a:stretch>
        </p:blipFill>
        <p:spPr>
          <a:xfrm>
            <a:off x="254832" y="1103185"/>
            <a:ext cx="5951095" cy="4207228"/>
          </a:xfrm>
          <a:prstGeom prst="rect">
            <a:avLst/>
          </a:prstGeom>
        </p:spPr>
      </p:pic>
    </p:spTree>
    <p:extLst>
      <p:ext uri="{BB962C8B-B14F-4D97-AF65-F5344CB8AC3E}">
        <p14:creationId xmlns:p14="http://schemas.microsoft.com/office/powerpoint/2010/main" val="3997853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9A9166-6528-5DF6-9BC3-966CE3116499}"/>
              </a:ext>
            </a:extLst>
          </p:cNvPr>
          <p:cNvSpPr>
            <a:spLocks noGrp="1"/>
          </p:cNvSpPr>
          <p:nvPr>
            <p:ph idx="1"/>
          </p:nvPr>
        </p:nvSpPr>
        <p:spPr>
          <a:xfrm>
            <a:off x="329783" y="344774"/>
            <a:ext cx="11632367" cy="6190937"/>
          </a:xfrm>
        </p:spPr>
        <p:txBody>
          <a:bodyPr/>
          <a:lstStyle/>
          <a:p>
            <a:pPr marL="0" indent="0">
              <a:buNone/>
            </a:pPr>
            <a:r>
              <a:rPr lang="en-US" dirty="0"/>
              <a:t>TIN Map.</a:t>
            </a:r>
          </a:p>
          <a:p>
            <a:pPr marL="0" indent="0">
              <a:buNone/>
            </a:pPr>
            <a:endParaRPr lang="en-US" dirty="0"/>
          </a:p>
        </p:txBody>
      </p:sp>
      <p:pic>
        <p:nvPicPr>
          <p:cNvPr id="4" name="Picture 3">
            <a:extLst>
              <a:ext uri="{FF2B5EF4-FFF2-40B4-BE49-F238E27FC236}">
                <a16:creationId xmlns:a16="http://schemas.microsoft.com/office/drawing/2014/main" id="{96E0A4BD-6239-5B59-48E8-32F71676A357}"/>
              </a:ext>
            </a:extLst>
          </p:cNvPr>
          <p:cNvPicPr>
            <a:picLocks noChangeAspect="1"/>
          </p:cNvPicPr>
          <p:nvPr/>
        </p:nvPicPr>
        <p:blipFill>
          <a:blip r:embed="rId2"/>
          <a:stretch>
            <a:fillRect/>
          </a:stretch>
        </p:blipFill>
        <p:spPr>
          <a:xfrm>
            <a:off x="329782" y="1325697"/>
            <a:ext cx="6026047" cy="4260217"/>
          </a:xfrm>
          <a:prstGeom prst="rect">
            <a:avLst/>
          </a:prstGeom>
        </p:spPr>
      </p:pic>
    </p:spTree>
    <p:extLst>
      <p:ext uri="{BB962C8B-B14F-4D97-AF65-F5344CB8AC3E}">
        <p14:creationId xmlns:p14="http://schemas.microsoft.com/office/powerpoint/2010/main" val="1860577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1A8652-F9BF-42EA-CA52-F52BE81E4CB4}"/>
              </a:ext>
            </a:extLst>
          </p:cNvPr>
          <p:cNvSpPr>
            <a:spLocks noGrp="1"/>
          </p:cNvSpPr>
          <p:nvPr>
            <p:ph idx="1"/>
          </p:nvPr>
        </p:nvSpPr>
        <p:spPr>
          <a:xfrm>
            <a:off x="404734" y="284813"/>
            <a:ext cx="11257614" cy="6175948"/>
          </a:xfrm>
        </p:spPr>
        <p:txBody>
          <a:bodyPr>
            <a:normAutofit/>
          </a:bodyPr>
          <a:lstStyle/>
          <a:p>
            <a:pPr marL="0" indent="0">
              <a:buNone/>
            </a:pPr>
            <a:r>
              <a:rPr lang="en-US" b="1" dirty="0"/>
              <a:t>CHALLENGES </a:t>
            </a:r>
          </a:p>
          <a:p>
            <a:pPr marL="0" indent="0">
              <a:buNone/>
            </a:pPr>
            <a:r>
              <a:rPr lang="en-US" dirty="0"/>
              <a:t>-Contour plugin was difficult to find.</a:t>
            </a:r>
          </a:p>
          <a:p>
            <a:pPr marL="0" indent="0">
              <a:buNone/>
            </a:pPr>
            <a:r>
              <a:rPr lang="en-US" dirty="0"/>
              <a:t>-Selecting the appropriate parameters for interpolation tool was challenging.</a:t>
            </a:r>
          </a:p>
          <a:p>
            <a:pPr marL="0" indent="0">
              <a:buNone/>
            </a:pPr>
            <a:endParaRPr lang="en-US" dirty="0"/>
          </a:p>
          <a:p>
            <a:pPr marL="0" indent="0">
              <a:buNone/>
            </a:pPr>
            <a:r>
              <a:rPr lang="en-US" b="1" dirty="0"/>
              <a:t>CONCLUSION </a:t>
            </a:r>
          </a:p>
          <a:p>
            <a:pPr marL="0" indent="0">
              <a:buNone/>
            </a:pPr>
            <a:r>
              <a:rPr lang="en-US" dirty="0"/>
              <a:t>In conclusion This assignment demonstrated the effective use of QGIS in handling topographic survey data, from organizing data, symbolizing, labeling and generating map outputs. Key deliverables included creating contours, TIN, and DTM surfaces, symbolizing data appropriately, and designing a professional map layout with essential cartographic elements.</a:t>
            </a:r>
          </a:p>
          <a:p>
            <a:pPr marL="0" indent="0">
              <a:buNone/>
            </a:pPr>
            <a:r>
              <a:rPr lang="en-US" dirty="0"/>
              <a:t>Through this process, I gained practical skills in surface generation spatial visualization, and exporting maps in formats suitable for various applications despite the challenges.</a:t>
            </a:r>
          </a:p>
          <a:p>
            <a:pPr marL="0" indent="0">
              <a:buNone/>
            </a:pPr>
            <a:endParaRPr lang="en-US" dirty="0"/>
          </a:p>
        </p:txBody>
      </p:sp>
    </p:spTree>
    <p:extLst>
      <p:ext uri="{BB962C8B-B14F-4D97-AF65-F5344CB8AC3E}">
        <p14:creationId xmlns:p14="http://schemas.microsoft.com/office/powerpoint/2010/main" val="3811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8F20A-1EFB-B7CE-459C-552E246C0B27}"/>
              </a:ext>
            </a:extLst>
          </p:cNvPr>
          <p:cNvSpPr>
            <a:spLocks noGrp="1"/>
          </p:cNvSpPr>
          <p:nvPr>
            <p:ph idx="1"/>
          </p:nvPr>
        </p:nvSpPr>
        <p:spPr>
          <a:xfrm>
            <a:off x="267286" y="140677"/>
            <a:ext cx="11690252" cy="6485206"/>
          </a:xfrm>
        </p:spPr>
        <p:txBody>
          <a:bodyPr/>
          <a:lstStyle/>
          <a:p>
            <a:pPr marL="0" indent="0">
              <a:buNone/>
            </a:pPr>
            <a:endParaRPr lang="en-US" dirty="0"/>
          </a:p>
          <a:p>
            <a:pPr marL="0" indent="0">
              <a:buNone/>
            </a:pPr>
            <a:r>
              <a:rPr lang="en-US" dirty="0"/>
              <a:t>                                                </a:t>
            </a:r>
            <a:r>
              <a:rPr lang="en-US" b="1" dirty="0"/>
              <a:t>INTRODUCTION </a:t>
            </a:r>
          </a:p>
          <a:p>
            <a:pPr marL="0" indent="0">
              <a:buNone/>
            </a:pPr>
            <a:r>
              <a:rPr lang="en-US" dirty="0"/>
              <a:t>The objective of this assignment is to utilize Quantum GIS (QGIS) software to analyze and visualize topographic survey data, demonstrating key GIS techniques and cartographic skills. The project involves working with survey points provided in an Excel file to create meaningful spatial representations, including contour lines, TIN (Triangulated Irregular Network), and DTM (Digital Terrain Model) surfaces. The task also emphasizes the importance of data organization, symbolization, and map layout preparation. By exporting maps in appropriate formats and documenting the process, this report aims to highlight the practical application of QGIS in generating high-quality geospatial outputs while addressing challenges encountered during the workflow</a:t>
            </a:r>
          </a:p>
          <a:p>
            <a:pPr marL="0" indent="0">
              <a:buNone/>
            </a:pPr>
            <a:endParaRPr lang="en-US" dirty="0"/>
          </a:p>
        </p:txBody>
      </p:sp>
    </p:spTree>
    <p:extLst>
      <p:ext uri="{BB962C8B-B14F-4D97-AF65-F5344CB8AC3E}">
        <p14:creationId xmlns:p14="http://schemas.microsoft.com/office/powerpoint/2010/main" val="40143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A0151-99ED-1CE9-7E59-A00CEE15F7E7}"/>
              </a:ext>
            </a:extLst>
          </p:cNvPr>
          <p:cNvSpPr>
            <a:spLocks noGrp="1"/>
          </p:cNvSpPr>
          <p:nvPr>
            <p:ph idx="1"/>
          </p:nvPr>
        </p:nvSpPr>
        <p:spPr>
          <a:xfrm>
            <a:off x="433464" y="329783"/>
            <a:ext cx="11438745" cy="6370820"/>
          </a:xfrm>
        </p:spPr>
        <p:txBody>
          <a:bodyPr/>
          <a:lstStyle/>
          <a:p>
            <a:pPr marL="0" indent="0">
              <a:buNone/>
            </a:pPr>
            <a:r>
              <a:rPr lang="en-US" b="1" dirty="0"/>
              <a:t>   OBJECTIVES </a:t>
            </a:r>
          </a:p>
          <a:p>
            <a:pPr marL="0" indent="0">
              <a:buNone/>
            </a:pPr>
            <a:r>
              <a:rPr lang="en-US" dirty="0"/>
              <a:t>.To explore data </a:t>
            </a:r>
          </a:p>
          <a:p>
            <a:pPr marL="0" indent="0">
              <a:buNone/>
            </a:pPr>
            <a:r>
              <a:rPr lang="en-US" dirty="0"/>
              <a:t>.To organize the data</a:t>
            </a:r>
          </a:p>
          <a:p>
            <a:pPr marL="0" indent="0">
              <a:buNone/>
            </a:pPr>
            <a:r>
              <a:rPr lang="en-US" dirty="0"/>
              <a:t>.To symbolize the data</a:t>
            </a:r>
          </a:p>
          <a:p>
            <a:pPr marL="0" indent="0">
              <a:buNone/>
            </a:pPr>
            <a:r>
              <a:rPr lang="en-US" dirty="0"/>
              <a:t>.To create surfaces (</a:t>
            </a:r>
            <a:r>
              <a:rPr lang="en-US" dirty="0" err="1"/>
              <a:t>Contours,DSM,DTM,TIN</a:t>
            </a:r>
            <a:r>
              <a:rPr lang="en-US" dirty="0"/>
              <a:t>)</a:t>
            </a:r>
          </a:p>
          <a:p>
            <a:pPr marL="0" indent="0">
              <a:buNone/>
            </a:pPr>
            <a:r>
              <a:rPr lang="en-US" dirty="0"/>
              <a:t>.To prepare map layout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1406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65334-4D2B-92AC-3CF5-A532AC8ECC29}"/>
              </a:ext>
            </a:extLst>
          </p:cNvPr>
          <p:cNvSpPr>
            <a:spLocks noGrp="1"/>
          </p:cNvSpPr>
          <p:nvPr>
            <p:ph idx="1"/>
          </p:nvPr>
        </p:nvSpPr>
        <p:spPr>
          <a:xfrm>
            <a:off x="209861" y="239843"/>
            <a:ext cx="11782269" cy="6445770"/>
          </a:xfrm>
        </p:spPr>
        <p:txBody>
          <a:bodyPr/>
          <a:lstStyle/>
          <a:p>
            <a:pPr marL="0" indent="0">
              <a:buNone/>
            </a:pPr>
            <a:r>
              <a:rPr lang="en-US" b="1" dirty="0"/>
              <a:t>METHODOLOGY</a:t>
            </a:r>
          </a:p>
          <a:p>
            <a:pPr marL="514350" indent="-514350">
              <a:buAutoNum type="arabicPeriod"/>
            </a:pPr>
            <a:r>
              <a:rPr lang="en-US" dirty="0"/>
              <a:t>Open the excel file appreciate the data then save it in csv in the working folder.</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D57D851-DACD-A862-957F-49B3B3824A3D}"/>
              </a:ext>
            </a:extLst>
          </p:cNvPr>
          <p:cNvPicPr>
            <a:picLocks noChangeAspect="1"/>
          </p:cNvPicPr>
          <p:nvPr/>
        </p:nvPicPr>
        <p:blipFill>
          <a:blip r:embed="rId2"/>
          <a:stretch>
            <a:fillRect/>
          </a:stretch>
        </p:blipFill>
        <p:spPr>
          <a:xfrm>
            <a:off x="491149" y="1588159"/>
            <a:ext cx="5604851" cy="3893533"/>
          </a:xfrm>
          <a:prstGeom prst="rect">
            <a:avLst/>
          </a:prstGeom>
        </p:spPr>
      </p:pic>
    </p:spTree>
    <p:extLst>
      <p:ext uri="{BB962C8B-B14F-4D97-AF65-F5344CB8AC3E}">
        <p14:creationId xmlns:p14="http://schemas.microsoft.com/office/powerpoint/2010/main" val="73241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D3688-498D-D742-98B3-941215BFA167}"/>
              </a:ext>
            </a:extLst>
          </p:cNvPr>
          <p:cNvSpPr>
            <a:spLocks noGrp="1"/>
          </p:cNvSpPr>
          <p:nvPr>
            <p:ph idx="1"/>
          </p:nvPr>
        </p:nvSpPr>
        <p:spPr>
          <a:xfrm>
            <a:off x="134911" y="212022"/>
            <a:ext cx="11722309" cy="6433956"/>
          </a:xfrm>
        </p:spPr>
        <p:txBody>
          <a:bodyPr/>
          <a:lstStyle/>
          <a:p>
            <a:pPr marL="0" indent="0">
              <a:buNone/>
            </a:pPr>
            <a:r>
              <a:rPr lang="en-US" dirty="0"/>
              <a:t>2.Add the layer by going to add layer&gt;add delimited text layer&gt;select the saved csv excel  file &gt;select csv format&gt;select geometry attributes&gt;select the correct </a:t>
            </a:r>
            <a:r>
              <a:rPr lang="en-US" dirty="0" err="1"/>
              <a:t>crs</a:t>
            </a:r>
            <a:r>
              <a:rPr lang="en-US" dirty="0"/>
              <a:t> and add.</a:t>
            </a:r>
          </a:p>
          <a:p>
            <a:pPr marL="0" indent="0">
              <a:buNone/>
            </a:pPr>
            <a:endParaRPr lang="en-US" dirty="0"/>
          </a:p>
        </p:txBody>
      </p:sp>
      <p:pic>
        <p:nvPicPr>
          <p:cNvPr id="4" name="Picture 3">
            <a:extLst>
              <a:ext uri="{FF2B5EF4-FFF2-40B4-BE49-F238E27FC236}">
                <a16:creationId xmlns:a16="http://schemas.microsoft.com/office/drawing/2014/main" id="{C796DED8-09F9-731A-B6D1-E3CA8EE9209D}"/>
              </a:ext>
            </a:extLst>
          </p:cNvPr>
          <p:cNvPicPr>
            <a:picLocks noChangeAspect="1"/>
          </p:cNvPicPr>
          <p:nvPr/>
        </p:nvPicPr>
        <p:blipFill>
          <a:blip r:embed="rId2"/>
          <a:stretch>
            <a:fillRect/>
          </a:stretch>
        </p:blipFill>
        <p:spPr>
          <a:xfrm>
            <a:off x="134911" y="1587064"/>
            <a:ext cx="6369350" cy="4006947"/>
          </a:xfrm>
          <a:prstGeom prst="rect">
            <a:avLst/>
          </a:prstGeom>
        </p:spPr>
      </p:pic>
    </p:spTree>
    <p:extLst>
      <p:ext uri="{BB962C8B-B14F-4D97-AF65-F5344CB8AC3E}">
        <p14:creationId xmlns:p14="http://schemas.microsoft.com/office/powerpoint/2010/main" val="353903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466EF-9506-6345-591A-A630D90F478C}"/>
              </a:ext>
            </a:extLst>
          </p:cNvPr>
          <p:cNvSpPr>
            <a:spLocks noGrp="1"/>
          </p:cNvSpPr>
          <p:nvPr>
            <p:ph idx="1"/>
          </p:nvPr>
        </p:nvSpPr>
        <p:spPr>
          <a:xfrm>
            <a:off x="254833" y="134911"/>
            <a:ext cx="11812249" cy="6580682"/>
          </a:xfrm>
        </p:spPr>
        <p:txBody>
          <a:bodyPr/>
          <a:lstStyle/>
          <a:p>
            <a:pPr marL="0" indent="0">
              <a:buNone/>
            </a:pPr>
            <a:r>
              <a:rPr lang="en-US" dirty="0"/>
              <a:t>3.Right click the topo survey points layer , click open attribute table, select individual features and save as shapefiles in the export option.</a:t>
            </a:r>
          </a:p>
          <a:p>
            <a:pPr marL="0" indent="0">
              <a:buNone/>
            </a:pPr>
            <a:endParaRPr lang="en-US" dirty="0"/>
          </a:p>
        </p:txBody>
      </p:sp>
      <p:pic>
        <p:nvPicPr>
          <p:cNvPr id="4" name="Picture 3">
            <a:extLst>
              <a:ext uri="{FF2B5EF4-FFF2-40B4-BE49-F238E27FC236}">
                <a16:creationId xmlns:a16="http://schemas.microsoft.com/office/drawing/2014/main" id="{FE0A667B-919E-C6BF-72CA-00D231C8E8E3}"/>
              </a:ext>
            </a:extLst>
          </p:cNvPr>
          <p:cNvPicPr>
            <a:picLocks noChangeAspect="1"/>
          </p:cNvPicPr>
          <p:nvPr/>
        </p:nvPicPr>
        <p:blipFill>
          <a:blip r:embed="rId2"/>
          <a:stretch>
            <a:fillRect/>
          </a:stretch>
        </p:blipFill>
        <p:spPr>
          <a:xfrm>
            <a:off x="585370" y="1180475"/>
            <a:ext cx="4391363" cy="4858737"/>
          </a:xfrm>
          <a:prstGeom prst="rect">
            <a:avLst/>
          </a:prstGeom>
        </p:spPr>
      </p:pic>
    </p:spTree>
    <p:extLst>
      <p:ext uri="{BB962C8B-B14F-4D97-AF65-F5344CB8AC3E}">
        <p14:creationId xmlns:p14="http://schemas.microsoft.com/office/powerpoint/2010/main" val="402083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D49F5-FAE8-A19F-2EB3-5AFDFED31EE4}"/>
              </a:ext>
            </a:extLst>
          </p:cNvPr>
          <p:cNvSpPr>
            <a:spLocks noGrp="1"/>
          </p:cNvSpPr>
          <p:nvPr>
            <p:ph idx="1"/>
          </p:nvPr>
        </p:nvSpPr>
        <p:spPr>
          <a:xfrm>
            <a:off x="223603" y="251656"/>
            <a:ext cx="11423754" cy="6433957"/>
          </a:xfrm>
        </p:spPr>
        <p:txBody>
          <a:bodyPr/>
          <a:lstStyle/>
          <a:p>
            <a:pPr marL="0" indent="0">
              <a:buNone/>
            </a:pPr>
            <a:r>
              <a:rPr lang="en-US" dirty="0"/>
              <a:t>4 Right click on the saved features go to properties and symbolize appropriately.</a:t>
            </a:r>
          </a:p>
          <a:p>
            <a:pPr marL="0" indent="0">
              <a:buNone/>
            </a:pPr>
            <a:endParaRPr lang="en-US" dirty="0"/>
          </a:p>
        </p:txBody>
      </p:sp>
      <p:pic>
        <p:nvPicPr>
          <p:cNvPr id="4" name="Picture 3">
            <a:extLst>
              <a:ext uri="{FF2B5EF4-FFF2-40B4-BE49-F238E27FC236}">
                <a16:creationId xmlns:a16="http://schemas.microsoft.com/office/drawing/2014/main" id="{B9D90546-9DB9-98B0-12FC-B0A22D57FE01}"/>
              </a:ext>
            </a:extLst>
          </p:cNvPr>
          <p:cNvPicPr>
            <a:picLocks noChangeAspect="1"/>
          </p:cNvPicPr>
          <p:nvPr/>
        </p:nvPicPr>
        <p:blipFill>
          <a:blip r:embed="rId2"/>
          <a:stretch>
            <a:fillRect/>
          </a:stretch>
        </p:blipFill>
        <p:spPr>
          <a:xfrm>
            <a:off x="223602" y="1166479"/>
            <a:ext cx="6027295" cy="4915703"/>
          </a:xfrm>
          <a:prstGeom prst="rect">
            <a:avLst/>
          </a:prstGeom>
        </p:spPr>
      </p:pic>
    </p:spTree>
    <p:extLst>
      <p:ext uri="{BB962C8B-B14F-4D97-AF65-F5344CB8AC3E}">
        <p14:creationId xmlns:p14="http://schemas.microsoft.com/office/powerpoint/2010/main" val="59590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BAC3C-C288-EA8C-CA58-7C753945DC5B}"/>
              </a:ext>
            </a:extLst>
          </p:cNvPr>
          <p:cNvSpPr>
            <a:spLocks noGrp="1"/>
          </p:cNvSpPr>
          <p:nvPr>
            <p:ph idx="1"/>
          </p:nvPr>
        </p:nvSpPr>
        <p:spPr>
          <a:xfrm>
            <a:off x="209861" y="239843"/>
            <a:ext cx="11617377" cy="6445770"/>
          </a:xfrm>
        </p:spPr>
        <p:txBody>
          <a:bodyPr/>
          <a:lstStyle/>
          <a:p>
            <a:pPr marL="0" indent="0">
              <a:buNone/>
            </a:pPr>
            <a:r>
              <a:rPr lang="en-US" dirty="0"/>
              <a:t>5.Convert </a:t>
            </a:r>
            <a:r>
              <a:rPr lang="en-US" dirty="0" err="1"/>
              <a:t>wall,and</a:t>
            </a:r>
            <a:r>
              <a:rPr lang="en-US" dirty="0"/>
              <a:t> road edge into line features and the park into a polygon by </a:t>
            </a:r>
            <a:r>
              <a:rPr lang="en-US" dirty="0" err="1"/>
              <a:t>digitizing.This</a:t>
            </a:r>
            <a:r>
              <a:rPr lang="en-US" dirty="0"/>
              <a:t> is achieved by right clicking the point feature&gt;select toggle editing&gt;select the editing tool add line /polygon feature and start digitizing.</a:t>
            </a:r>
          </a:p>
          <a:p>
            <a:pPr marL="0" indent="0">
              <a:buNone/>
            </a:pPr>
            <a:r>
              <a:rPr lang="en-US" dirty="0"/>
              <a:t>                                                                     </a:t>
            </a:r>
          </a:p>
        </p:txBody>
      </p:sp>
      <p:pic>
        <p:nvPicPr>
          <p:cNvPr id="4" name="Picture 3">
            <a:extLst>
              <a:ext uri="{FF2B5EF4-FFF2-40B4-BE49-F238E27FC236}">
                <a16:creationId xmlns:a16="http://schemas.microsoft.com/office/drawing/2014/main" id="{944309DB-63F0-B2AD-AE1F-60280EC862AC}"/>
              </a:ext>
            </a:extLst>
          </p:cNvPr>
          <p:cNvPicPr>
            <a:picLocks noChangeAspect="1"/>
          </p:cNvPicPr>
          <p:nvPr/>
        </p:nvPicPr>
        <p:blipFill>
          <a:blip r:embed="rId2"/>
          <a:stretch>
            <a:fillRect/>
          </a:stretch>
        </p:blipFill>
        <p:spPr>
          <a:xfrm>
            <a:off x="364761" y="1554514"/>
            <a:ext cx="4312169" cy="4954718"/>
          </a:xfrm>
          <a:prstGeom prst="rect">
            <a:avLst/>
          </a:prstGeom>
        </p:spPr>
      </p:pic>
      <p:pic>
        <p:nvPicPr>
          <p:cNvPr id="5" name="Picture 4">
            <a:extLst>
              <a:ext uri="{FF2B5EF4-FFF2-40B4-BE49-F238E27FC236}">
                <a16:creationId xmlns:a16="http://schemas.microsoft.com/office/drawing/2014/main" id="{B0E2FD43-1A84-1A82-C3CF-5BADEEB0CAF2}"/>
              </a:ext>
            </a:extLst>
          </p:cNvPr>
          <p:cNvPicPr>
            <a:picLocks noChangeAspect="1"/>
          </p:cNvPicPr>
          <p:nvPr/>
        </p:nvPicPr>
        <p:blipFill>
          <a:blip r:embed="rId3"/>
          <a:stretch>
            <a:fillRect/>
          </a:stretch>
        </p:blipFill>
        <p:spPr>
          <a:xfrm>
            <a:off x="6435164" y="2488368"/>
            <a:ext cx="4022907" cy="2143593"/>
          </a:xfrm>
          <a:prstGeom prst="rect">
            <a:avLst/>
          </a:prstGeom>
        </p:spPr>
      </p:pic>
    </p:spTree>
    <p:extLst>
      <p:ext uri="{BB962C8B-B14F-4D97-AF65-F5344CB8AC3E}">
        <p14:creationId xmlns:p14="http://schemas.microsoft.com/office/powerpoint/2010/main" val="175281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B5A8A-2C84-31FA-C134-13ADA1EB7646}"/>
              </a:ext>
            </a:extLst>
          </p:cNvPr>
          <p:cNvSpPr>
            <a:spLocks noGrp="1"/>
          </p:cNvSpPr>
          <p:nvPr>
            <p:ph idx="1"/>
          </p:nvPr>
        </p:nvSpPr>
        <p:spPr>
          <a:xfrm>
            <a:off x="133662" y="134911"/>
            <a:ext cx="11723557" cy="6535711"/>
          </a:xfrm>
        </p:spPr>
        <p:txBody>
          <a:bodyPr/>
          <a:lstStyle/>
          <a:p>
            <a:pPr marL="0" indent="0">
              <a:buNone/>
            </a:pPr>
            <a:r>
              <a:rPr lang="en-US" dirty="0"/>
              <a:t>6.Create contours by selecting the contour plug-in&gt;select the correct parameters&gt;save it to the output folder and then run the Finally add labels in properties,</a:t>
            </a:r>
          </a:p>
          <a:p>
            <a:pPr marL="0" indent="0">
              <a:buNone/>
            </a:pPr>
            <a:endParaRPr lang="en-US" dirty="0"/>
          </a:p>
        </p:txBody>
      </p:sp>
      <p:pic>
        <p:nvPicPr>
          <p:cNvPr id="4" name="Picture 3">
            <a:extLst>
              <a:ext uri="{FF2B5EF4-FFF2-40B4-BE49-F238E27FC236}">
                <a16:creationId xmlns:a16="http://schemas.microsoft.com/office/drawing/2014/main" id="{BEA046F8-0AD3-2E02-B9B8-C2E1AD4A40DA}"/>
              </a:ext>
            </a:extLst>
          </p:cNvPr>
          <p:cNvPicPr>
            <a:picLocks noChangeAspect="1"/>
          </p:cNvPicPr>
          <p:nvPr/>
        </p:nvPicPr>
        <p:blipFill>
          <a:blip r:embed="rId2"/>
          <a:stretch>
            <a:fillRect/>
          </a:stretch>
        </p:blipFill>
        <p:spPr>
          <a:xfrm>
            <a:off x="334780" y="1439055"/>
            <a:ext cx="4252209" cy="4544823"/>
          </a:xfrm>
          <a:prstGeom prst="rect">
            <a:avLst/>
          </a:prstGeom>
        </p:spPr>
      </p:pic>
    </p:spTree>
    <p:extLst>
      <p:ext uri="{BB962C8B-B14F-4D97-AF65-F5344CB8AC3E}">
        <p14:creationId xmlns:p14="http://schemas.microsoft.com/office/powerpoint/2010/main" val="2897535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603</Words>
  <Application>Microsoft Office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muthonicynthia50@gmail.com</dc:creator>
  <cp:lastModifiedBy>muthonicynthia50@gmail.com</cp:lastModifiedBy>
  <cp:revision>2</cp:revision>
  <dcterms:created xsi:type="dcterms:W3CDTF">2024-12-10T15:41:47Z</dcterms:created>
  <dcterms:modified xsi:type="dcterms:W3CDTF">2024-12-10T15:44:35Z</dcterms:modified>
</cp:coreProperties>
</file>