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810D-DE45-8C4C-AF16-306894DD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DE390-669A-B54B-85D8-55762D083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C655-C8A7-F649-93CB-96BAB688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F8DEB-DF17-734D-9936-B8097031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54C10-F783-6648-96D1-9727EE7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36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4BCD-B0BC-F748-9687-4FE42737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B3D38-6224-B94C-90E7-8FAB7F280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522CA-C6D3-F44E-91C6-F568672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D6F6-F319-AD43-A640-D13408E1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627E-3F91-3148-8F35-8D40F9CB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2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98438-8C37-1142-8F58-5373E0D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2AF2-CE9E-2643-B201-2763A9A0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DD9A-ADD9-AD4C-B948-065789CF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2F871-E9B3-1244-97B5-A9E7D26E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E630-9F47-934A-8BC6-F6FBF6C1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9792-544A-374C-B9FD-41476611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1CD1-801F-2E4F-938D-21F6CCC8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5C77-1175-7B4A-8546-AD19E1E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1EA7-CA12-0C44-B1C8-7CB3BD4B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3754-995A-484A-9E05-A0D0471F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82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7BA5-2814-394D-89A6-2B8A2FE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A227-D772-F242-803F-C179ECBE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443F-E3DD-5942-A249-E8C53809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1386-1077-A746-B14C-02BD74E1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5C6D-4B12-D844-B0A9-F4D90A02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E87E-8EBB-6540-9B14-DEA40274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2642-4C96-5645-AF7A-AC5398D78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51449-488B-5C48-AEF0-F471B4D7F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86199-0C30-E44F-901A-04E4F74A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3ECA6-8305-C541-BC2E-419BC01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DA58E-82E7-2D46-B26C-79985894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0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8BAD-5E0F-9849-8255-D2052561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353D1-F23B-E24C-99CB-B906BD7E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63064-7DF8-F448-98C9-E2046ACF4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AF029-952E-0649-8D30-E9D99A897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20B92-1BD6-594A-BE52-1CB5BA4B2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414BD-B157-6145-B686-C1F90586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9C5B9-D546-1047-ACDF-BE0E724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BF2B4-A041-7E4A-8B66-E214999A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5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814C-2296-0148-ADF1-954E7FE7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7660F-2CFA-E949-BD84-AB2A451C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087D3-967B-B44A-AF5E-E633BC12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68310-3024-2F40-8187-7FED5DD9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BB5EF-BF4F-B14E-979F-C305D594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078C-AB71-F148-B04D-BA3FF68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9F69E-302B-FB42-AB92-F5F9CF1E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5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34E3-97CD-4A48-AE9D-34EAD385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DF67-EEE5-D34B-A5E5-6A6DB0414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6152E-1E40-3A42-AFB5-578E20AFF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9FDA9-EB3C-2642-A819-A27E28B8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535E8-658B-FA45-A3D4-0D285E91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D3DA6-43B4-2344-B803-34D70473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16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36DF-3B22-F34C-9E0D-9EA51B4E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F5F3A-19A6-5749-A240-A053C0C8C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6B64-80C2-1A4F-A38E-0996F025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BF50B-CADF-C643-B76E-66C87B86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6AF51-F695-D046-B845-779E279F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6A7DC-0002-0547-B63A-04974122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9B00-1731-8542-86B5-A8A7A8AD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49B3-785D-2B46-845A-37133348B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4FD5-EFCA-7D4E-8E88-C521F4A3A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49A28-E23D-4843-A1CF-FF26226DBC7E}" type="datetimeFigureOut">
              <a:rPr lang="en-GB" smtClean="0"/>
              <a:t>10/04/2020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321E-BC2B-4E4F-8DB6-63C2D3B30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8C352-83BB-4447-A907-06CD7B355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F382-BF0D-F847-9F23-8296262F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9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69C5D41-2612-0C41-8B11-344DBA2A995B}"/>
                  </a:ext>
                </a:extLst>
              </p:cNvPr>
              <p:cNvSpPr/>
              <p:nvPr/>
            </p:nvSpPr>
            <p:spPr>
              <a:xfrm>
                <a:off x="1027076" y="2954679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33" tIns="101733" rIns="101733" bIns="101733" numCol="1" spcCol="1270" anchor="ctr" anchorCtr="0">
                <a:noAutofit/>
              </a:bodyPr>
              <a:lstStyle/>
              <a:p>
                <a:pPr marL="0" lvl="0" indent="0" algn="ctr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Susceptible</a:t>
                </a:r>
              </a:p>
              <a:p>
                <a:pPr marL="0" lvl="0" indent="0" algn="ctr" defTabSz="8445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90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69C5D41-2612-0C41-8B11-344DBA2A9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76" y="2954679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>
            <a:extLst>
              <a:ext uri="{FF2B5EF4-FFF2-40B4-BE49-F238E27FC236}">
                <a16:creationId xmlns:a16="http://schemas.microsoft.com/office/drawing/2014/main" id="{A6939C3E-024B-C64E-95E6-26868D76408B}"/>
              </a:ext>
            </a:extLst>
          </p:cNvPr>
          <p:cNvSpPr/>
          <p:nvPr/>
        </p:nvSpPr>
        <p:spPr>
          <a:xfrm>
            <a:off x="2748829" y="3248558"/>
            <a:ext cx="609306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60EF125-BC8D-F845-9A92-1A942B135A1A}"/>
                  </a:ext>
                </a:extLst>
              </p:cNvPr>
              <p:cNvSpPr/>
              <p:nvPr/>
            </p:nvSpPr>
            <p:spPr>
              <a:xfrm>
                <a:off x="3379455" y="2954679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33" tIns="101733" rIns="101733" bIns="101733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Pre-infectious</a:t>
                </a:r>
              </a:p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90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60EF125-BC8D-F845-9A92-1A942B135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455" y="2954679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E5315CF8-E55B-E941-901B-884E1830B386}"/>
              </a:ext>
            </a:extLst>
          </p:cNvPr>
          <p:cNvSpPr/>
          <p:nvPr/>
        </p:nvSpPr>
        <p:spPr>
          <a:xfrm>
            <a:off x="5091265" y="3248558"/>
            <a:ext cx="629193" cy="414102"/>
          </a:xfrm>
          <a:custGeom>
            <a:avLst/>
            <a:gdLst>
              <a:gd name="connsiteX0" fmla="*/ 0 w 625260"/>
              <a:gd name="connsiteY0" fmla="*/ 82820 h 414102"/>
              <a:gd name="connsiteX1" fmla="*/ 418209 w 625260"/>
              <a:gd name="connsiteY1" fmla="*/ 82820 h 414102"/>
              <a:gd name="connsiteX2" fmla="*/ 418209 w 625260"/>
              <a:gd name="connsiteY2" fmla="*/ 0 h 414102"/>
              <a:gd name="connsiteX3" fmla="*/ 625260 w 625260"/>
              <a:gd name="connsiteY3" fmla="*/ 207051 h 414102"/>
              <a:gd name="connsiteX4" fmla="*/ 418209 w 625260"/>
              <a:gd name="connsiteY4" fmla="*/ 414102 h 414102"/>
              <a:gd name="connsiteX5" fmla="*/ 418209 w 625260"/>
              <a:gd name="connsiteY5" fmla="*/ 331282 h 414102"/>
              <a:gd name="connsiteX6" fmla="*/ 0 w 625260"/>
              <a:gd name="connsiteY6" fmla="*/ 331282 h 414102"/>
              <a:gd name="connsiteX7" fmla="*/ 0 w 625260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60" h="414102">
                <a:moveTo>
                  <a:pt x="0" y="82820"/>
                </a:moveTo>
                <a:lnTo>
                  <a:pt x="418209" y="82820"/>
                </a:lnTo>
                <a:lnTo>
                  <a:pt x="418209" y="0"/>
                </a:lnTo>
                <a:lnTo>
                  <a:pt x="625260" y="207051"/>
                </a:lnTo>
                <a:lnTo>
                  <a:pt x="418209" y="414102"/>
                </a:lnTo>
                <a:lnTo>
                  <a:pt x="418209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F330EE9-91B2-1E44-96B9-0FBBA9615167}"/>
                  </a:ext>
                </a:extLst>
              </p:cNvPr>
              <p:cNvSpPr/>
              <p:nvPr/>
            </p:nvSpPr>
            <p:spPr>
              <a:xfrm>
                <a:off x="5731835" y="2954679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33" tIns="101733" rIns="101733" bIns="101733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Infectious</a:t>
                </a:r>
              </a:p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90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F330EE9-91B2-1E44-96B9-0FBBA9615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835" y="2954679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DE60006-0AE2-4140-859A-E24A86AD8DC7}"/>
                  </a:ext>
                </a:extLst>
              </p:cNvPr>
              <p:cNvSpPr/>
              <p:nvPr/>
            </p:nvSpPr>
            <p:spPr>
              <a:xfrm>
                <a:off x="8138641" y="2954679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543" tIns="105543" rIns="105543" bIns="105543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>
                    <a:solidFill>
                      <a:schemeClr val="tx1"/>
                    </a:solidFill>
                  </a:rPr>
                  <a:t>Immune</a:t>
                </a:r>
              </a:p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20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DE60006-0AE2-4140-859A-E24A86AD8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641" y="2954679"/>
                <a:ext cx="1680271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75542D-E041-D541-8E03-5987125B3613}"/>
                  </a:ext>
                </a:extLst>
              </p:cNvPr>
              <p:cNvSpPr txBox="1"/>
              <p:nvPr/>
            </p:nvSpPr>
            <p:spPr>
              <a:xfrm>
                <a:off x="2710542" y="2906486"/>
                <a:ext cx="34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75542D-E041-D541-8E03-5987125B3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42" y="2906486"/>
                <a:ext cx="348343" cy="369332"/>
              </a:xfrm>
              <a:prstGeom prst="rect">
                <a:avLst/>
              </a:prstGeom>
              <a:blipFill>
                <a:blip r:embed="rId8"/>
                <a:stretch>
                  <a:fillRect r="-48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CB9A6-FB23-DA45-BA18-234D551FBB03}"/>
                  </a:ext>
                </a:extLst>
              </p:cNvPr>
              <p:cNvSpPr txBox="1"/>
              <p:nvPr/>
            </p:nvSpPr>
            <p:spPr>
              <a:xfrm>
                <a:off x="5051878" y="2906486"/>
                <a:ext cx="478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CB9A6-FB23-DA45-BA18-234D551FB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78" y="2906486"/>
                <a:ext cx="478972" cy="369332"/>
              </a:xfrm>
              <a:prstGeom prst="rect">
                <a:avLst/>
              </a:prstGeom>
              <a:blipFill>
                <a:blip r:embed="rId9"/>
                <a:stretch>
                  <a:fillRect l="-2564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AECEE-E0FF-A349-B8EC-895F32BBB58B}"/>
                  </a:ext>
                </a:extLst>
              </p:cNvPr>
              <p:cNvSpPr txBox="1"/>
              <p:nvPr/>
            </p:nvSpPr>
            <p:spPr>
              <a:xfrm>
                <a:off x="7502523" y="2950030"/>
                <a:ext cx="34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AECEE-E0FF-A349-B8EC-895F32BBB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23" y="2950030"/>
                <a:ext cx="348343" cy="369332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19BC0EB-33E1-6F40-ADA6-D8A953434CD8}"/>
                  </a:ext>
                </a:extLst>
              </p:cNvPr>
              <p:cNvSpPr/>
              <p:nvPr/>
            </p:nvSpPr>
            <p:spPr>
              <a:xfrm>
                <a:off x="5720458" y="1014251"/>
                <a:ext cx="1669767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33" tIns="101733" rIns="101733" bIns="101733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Hospitalised</a:t>
                </a:r>
              </a:p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90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19BC0EB-33E1-6F40-ADA6-D8A953434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58" y="1014251"/>
                <a:ext cx="1669767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31B13C4-338D-F144-AAAB-0C41DB390A8A}"/>
                  </a:ext>
                </a:extLst>
              </p:cNvPr>
              <p:cNvSpPr/>
              <p:nvPr/>
            </p:nvSpPr>
            <p:spPr>
              <a:xfrm>
                <a:off x="8143892" y="1014510"/>
                <a:ext cx="1669767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solidFill>
                <a:prstClr val="white"/>
              </a:solid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01733" tIns="101733" rIns="101733" bIns="101733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900" dirty="0">
                    <a:solidFill>
                      <a:prstClr val="black"/>
                    </a:solidFill>
                    <a:latin typeface="Calibri" panose="020F0502020204030204"/>
                  </a:rPr>
                  <a:t>Critical C</a:t>
                </a:r>
                <a:r>
                  <a: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are</a:t>
                </a:r>
              </a:p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90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lang="en-GB" sz="1900" b="0" i="1" kern="12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9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31B13C4-338D-F144-AAAB-0C41DB390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92" y="1014510"/>
                <a:ext cx="1669767" cy="1001860"/>
              </a:xfrm>
              <a:custGeom>
                <a:avLst/>
                <a:gdLst>
                  <a:gd name="connsiteX0" fmla="*/ 0 w 1669767"/>
                  <a:gd name="connsiteY0" fmla="*/ 100186 h 1001860"/>
                  <a:gd name="connsiteX1" fmla="*/ 100186 w 1669767"/>
                  <a:gd name="connsiteY1" fmla="*/ 0 h 1001860"/>
                  <a:gd name="connsiteX2" fmla="*/ 1569581 w 1669767"/>
                  <a:gd name="connsiteY2" fmla="*/ 0 h 1001860"/>
                  <a:gd name="connsiteX3" fmla="*/ 1669767 w 1669767"/>
                  <a:gd name="connsiteY3" fmla="*/ 100186 h 1001860"/>
                  <a:gd name="connsiteX4" fmla="*/ 1669767 w 1669767"/>
                  <a:gd name="connsiteY4" fmla="*/ 901674 h 1001860"/>
                  <a:gd name="connsiteX5" fmla="*/ 1569581 w 1669767"/>
                  <a:gd name="connsiteY5" fmla="*/ 1001860 h 1001860"/>
                  <a:gd name="connsiteX6" fmla="*/ 100186 w 1669767"/>
                  <a:gd name="connsiteY6" fmla="*/ 1001860 h 1001860"/>
                  <a:gd name="connsiteX7" fmla="*/ 0 w 1669767"/>
                  <a:gd name="connsiteY7" fmla="*/ 901674 h 1001860"/>
                  <a:gd name="connsiteX8" fmla="*/ 0 w 1669767"/>
                  <a:gd name="connsiteY8" fmla="*/ 100186 h 10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767" h="1001860">
                    <a:moveTo>
                      <a:pt x="0" y="100186"/>
                    </a:moveTo>
                    <a:cubicBezTo>
                      <a:pt x="0" y="44855"/>
                      <a:pt x="44855" y="0"/>
                      <a:pt x="100186" y="0"/>
                    </a:cubicBezTo>
                    <a:lnTo>
                      <a:pt x="1569581" y="0"/>
                    </a:lnTo>
                    <a:cubicBezTo>
                      <a:pt x="1624912" y="0"/>
                      <a:pt x="1669767" y="44855"/>
                      <a:pt x="1669767" y="100186"/>
                    </a:cubicBezTo>
                    <a:lnTo>
                      <a:pt x="1669767" y="901674"/>
                    </a:lnTo>
                    <a:cubicBezTo>
                      <a:pt x="1669767" y="957005"/>
                      <a:pt x="1624912" y="1001860"/>
                      <a:pt x="1569581" y="1001860"/>
                    </a:cubicBezTo>
                    <a:lnTo>
                      <a:pt x="100186" y="1001860"/>
                    </a:lnTo>
                    <a:cubicBezTo>
                      <a:pt x="44855" y="1001860"/>
                      <a:pt x="0" y="957005"/>
                      <a:pt x="0" y="901674"/>
                    </a:cubicBezTo>
                    <a:lnTo>
                      <a:pt x="0" y="100186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12700" cap="flat" cmpd="sng" algn="ctr">
                <a:solidFill>
                  <a:prstClr val="black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>
            <a:extLst>
              <a:ext uri="{FF2B5EF4-FFF2-40B4-BE49-F238E27FC236}">
                <a16:creationId xmlns:a16="http://schemas.microsoft.com/office/drawing/2014/main" id="{F59BE0F4-4211-4947-9EAB-C3AEDCC10F18}"/>
              </a:ext>
            </a:extLst>
          </p:cNvPr>
          <p:cNvSpPr/>
          <p:nvPr/>
        </p:nvSpPr>
        <p:spPr>
          <a:xfrm rot="5400000">
            <a:off x="1497094" y="4173846"/>
            <a:ext cx="605497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59BA065-35B2-8F47-90EC-5C9F219CCED1}"/>
              </a:ext>
            </a:extLst>
          </p:cNvPr>
          <p:cNvSpPr/>
          <p:nvPr/>
        </p:nvSpPr>
        <p:spPr>
          <a:xfrm rot="5400000">
            <a:off x="3875114" y="4173846"/>
            <a:ext cx="605497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CF6FFD4-1EA2-884F-97B1-1DD722635D31}"/>
              </a:ext>
            </a:extLst>
          </p:cNvPr>
          <p:cNvSpPr/>
          <p:nvPr/>
        </p:nvSpPr>
        <p:spPr>
          <a:xfrm rot="5400000">
            <a:off x="6212788" y="4173846"/>
            <a:ext cx="605497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71DF203-1155-BA44-B6D0-033D01AA312C}"/>
              </a:ext>
            </a:extLst>
          </p:cNvPr>
          <p:cNvSpPr/>
          <p:nvPr/>
        </p:nvSpPr>
        <p:spPr>
          <a:xfrm rot="5400000">
            <a:off x="8720487" y="4173847"/>
            <a:ext cx="605497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ABBDFA-F7D7-0943-B9A2-06D93A13231C}"/>
                  </a:ext>
                </a:extLst>
              </p:cNvPr>
              <p:cNvSpPr txBox="1"/>
              <p:nvPr/>
            </p:nvSpPr>
            <p:spPr>
              <a:xfrm>
                <a:off x="1948539" y="4082143"/>
                <a:ext cx="348343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ABBDFA-F7D7-0943-B9A2-06D93A132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39" y="4082143"/>
                <a:ext cx="348343" cy="391902"/>
              </a:xfrm>
              <a:prstGeom prst="rect">
                <a:avLst/>
              </a:prstGeom>
              <a:blipFill>
                <a:blip r:embed="rId13"/>
                <a:stretch>
                  <a:fillRect r="-106897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364D3E-26AD-7E4F-989D-33FED787D856}"/>
                  </a:ext>
                </a:extLst>
              </p:cNvPr>
              <p:cNvSpPr txBox="1"/>
              <p:nvPr/>
            </p:nvSpPr>
            <p:spPr>
              <a:xfrm>
                <a:off x="4357066" y="4082143"/>
                <a:ext cx="348343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364D3E-26AD-7E4F-989D-33FED787D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066" y="4082143"/>
                <a:ext cx="348343" cy="391902"/>
              </a:xfrm>
              <a:prstGeom prst="rect">
                <a:avLst/>
              </a:prstGeom>
              <a:blipFill>
                <a:blip r:embed="rId14"/>
                <a:stretch>
                  <a:fillRect r="-110345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D8EAA8-86B1-A54E-B6B7-1F94DD78C69B}"/>
                  </a:ext>
                </a:extLst>
              </p:cNvPr>
              <p:cNvSpPr txBox="1"/>
              <p:nvPr/>
            </p:nvSpPr>
            <p:spPr>
              <a:xfrm>
                <a:off x="6633261" y="4082143"/>
                <a:ext cx="187713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h𝑜𝑚𝑒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D8EAA8-86B1-A54E-B6B7-1F94DD78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261" y="4082143"/>
                <a:ext cx="1877132" cy="391902"/>
              </a:xfrm>
              <a:prstGeom prst="rect">
                <a:avLst/>
              </a:prstGeom>
              <a:blipFill>
                <a:blip r:embed="rId15"/>
                <a:stretch>
                  <a:fillRect l="-671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136460-F4FA-244D-97E5-BCDDEC2F1D76}"/>
                  </a:ext>
                </a:extLst>
              </p:cNvPr>
              <p:cNvSpPr txBox="1"/>
              <p:nvPr/>
            </p:nvSpPr>
            <p:spPr>
              <a:xfrm>
                <a:off x="9175857" y="4082144"/>
                <a:ext cx="348343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sub>
                      </m:sSub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136460-F4FA-244D-97E5-BCDDEC2F1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57" y="4082144"/>
                <a:ext cx="348343" cy="391902"/>
              </a:xfrm>
              <a:prstGeom prst="rect">
                <a:avLst/>
              </a:prstGeom>
              <a:blipFill>
                <a:blip r:embed="rId16"/>
                <a:stretch>
                  <a:fillRect r="-117857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>
            <a:extLst>
              <a:ext uri="{FF2B5EF4-FFF2-40B4-BE49-F238E27FC236}">
                <a16:creationId xmlns:a16="http://schemas.microsoft.com/office/drawing/2014/main" id="{E6ADE650-6379-CD4D-8919-704B59729E20}"/>
              </a:ext>
            </a:extLst>
          </p:cNvPr>
          <p:cNvSpPr/>
          <p:nvPr/>
        </p:nvSpPr>
        <p:spPr>
          <a:xfrm rot="16200000">
            <a:off x="6102485" y="2274287"/>
            <a:ext cx="826105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E9B194E-1239-C84E-869A-5F0D23AAB23F}"/>
              </a:ext>
            </a:extLst>
          </p:cNvPr>
          <p:cNvSpPr/>
          <p:nvPr/>
        </p:nvSpPr>
        <p:spPr>
          <a:xfrm rot="5400000">
            <a:off x="8610182" y="2285174"/>
            <a:ext cx="826105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940A8535-53AF-DF43-B8A6-8B9825A59007}"/>
              </a:ext>
            </a:extLst>
          </p:cNvPr>
          <p:cNvSpPr/>
          <p:nvPr/>
        </p:nvSpPr>
        <p:spPr>
          <a:xfrm>
            <a:off x="7467304" y="3264878"/>
            <a:ext cx="629193" cy="414102"/>
          </a:xfrm>
          <a:custGeom>
            <a:avLst/>
            <a:gdLst>
              <a:gd name="connsiteX0" fmla="*/ 0 w 625260"/>
              <a:gd name="connsiteY0" fmla="*/ 82820 h 414102"/>
              <a:gd name="connsiteX1" fmla="*/ 418209 w 625260"/>
              <a:gd name="connsiteY1" fmla="*/ 82820 h 414102"/>
              <a:gd name="connsiteX2" fmla="*/ 418209 w 625260"/>
              <a:gd name="connsiteY2" fmla="*/ 0 h 414102"/>
              <a:gd name="connsiteX3" fmla="*/ 625260 w 625260"/>
              <a:gd name="connsiteY3" fmla="*/ 207051 h 414102"/>
              <a:gd name="connsiteX4" fmla="*/ 418209 w 625260"/>
              <a:gd name="connsiteY4" fmla="*/ 414102 h 414102"/>
              <a:gd name="connsiteX5" fmla="*/ 418209 w 625260"/>
              <a:gd name="connsiteY5" fmla="*/ 331282 h 414102"/>
              <a:gd name="connsiteX6" fmla="*/ 0 w 625260"/>
              <a:gd name="connsiteY6" fmla="*/ 331282 h 414102"/>
              <a:gd name="connsiteX7" fmla="*/ 0 w 625260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60" h="414102">
                <a:moveTo>
                  <a:pt x="0" y="82820"/>
                </a:moveTo>
                <a:lnTo>
                  <a:pt x="418209" y="82820"/>
                </a:lnTo>
                <a:lnTo>
                  <a:pt x="418209" y="0"/>
                </a:lnTo>
                <a:lnTo>
                  <a:pt x="625260" y="207051"/>
                </a:lnTo>
                <a:lnTo>
                  <a:pt x="418209" y="414102"/>
                </a:lnTo>
                <a:lnTo>
                  <a:pt x="418209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22D48B8-6D39-464F-BEE9-0F42410350AD}"/>
              </a:ext>
            </a:extLst>
          </p:cNvPr>
          <p:cNvSpPr/>
          <p:nvPr/>
        </p:nvSpPr>
        <p:spPr>
          <a:xfrm>
            <a:off x="7467304" y="1362560"/>
            <a:ext cx="629193" cy="414102"/>
          </a:xfrm>
          <a:custGeom>
            <a:avLst/>
            <a:gdLst>
              <a:gd name="connsiteX0" fmla="*/ 0 w 625260"/>
              <a:gd name="connsiteY0" fmla="*/ 82820 h 414102"/>
              <a:gd name="connsiteX1" fmla="*/ 418209 w 625260"/>
              <a:gd name="connsiteY1" fmla="*/ 82820 h 414102"/>
              <a:gd name="connsiteX2" fmla="*/ 418209 w 625260"/>
              <a:gd name="connsiteY2" fmla="*/ 0 h 414102"/>
              <a:gd name="connsiteX3" fmla="*/ 625260 w 625260"/>
              <a:gd name="connsiteY3" fmla="*/ 207051 h 414102"/>
              <a:gd name="connsiteX4" fmla="*/ 418209 w 625260"/>
              <a:gd name="connsiteY4" fmla="*/ 414102 h 414102"/>
              <a:gd name="connsiteX5" fmla="*/ 418209 w 625260"/>
              <a:gd name="connsiteY5" fmla="*/ 331282 h 414102"/>
              <a:gd name="connsiteX6" fmla="*/ 0 w 625260"/>
              <a:gd name="connsiteY6" fmla="*/ 331282 h 414102"/>
              <a:gd name="connsiteX7" fmla="*/ 0 w 625260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60" h="414102">
                <a:moveTo>
                  <a:pt x="0" y="82820"/>
                </a:moveTo>
                <a:lnTo>
                  <a:pt x="418209" y="82820"/>
                </a:lnTo>
                <a:lnTo>
                  <a:pt x="418209" y="0"/>
                </a:lnTo>
                <a:lnTo>
                  <a:pt x="625260" y="207051"/>
                </a:lnTo>
                <a:lnTo>
                  <a:pt x="418209" y="414102"/>
                </a:lnTo>
                <a:lnTo>
                  <a:pt x="418209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2E55E6D-A2DA-0147-BCE9-9495AA32B95C}"/>
              </a:ext>
            </a:extLst>
          </p:cNvPr>
          <p:cNvSpPr/>
          <p:nvPr/>
        </p:nvSpPr>
        <p:spPr>
          <a:xfrm rot="16200000">
            <a:off x="6192169" y="411402"/>
            <a:ext cx="605497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D924A0-E5C5-054C-9E0D-67AECC855129}"/>
                  </a:ext>
                </a:extLst>
              </p:cNvPr>
              <p:cNvSpPr txBox="1"/>
              <p:nvPr/>
            </p:nvSpPr>
            <p:spPr>
              <a:xfrm>
                <a:off x="4384914" y="526770"/>
                <a:ext cx="1959513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h𝑜𝑠𝑝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D924A0-E5C5-054C-9E0D-67AECC855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14" y="526770"/>
                <a:ext cx="1959513" cy="391902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30">
            <a:extLst>
              <a:ext uri="{FF2B5EF4-FFF2-40B4-BE49-F238E27FC236}">
                <a16:creationId xmlns:a16="http://schemas.microsoft.com/office/drawing/2014/main" id="{3C9C2A13-A80A-684C-BF81-5EED39750DC4}"/>
              </a:ext>
            </a:extLst>
          </p:cNvPr>
          <p:cNvSpPr/>
          <p:nvPr/>
        </p:nvSpPr>
        <p:spPr>
          <a:xfrm rot="16200000">
            <a:off x="8695882" y="433172"/>
            <a:ext cx="605497" cy="414102"/>
          </a:xfrm>
          <a:custGeom>
            <a:avLst/>
            <a:gdLst>
              <a:gd name="connsiteX0" fmla="*/ 0 w 605497"/>
              <a:gd name="connsiteY0" fmla="*/ 82820 h 414102"/>
              <a:gd name="connsiteX1" fmla="*/ 398446 w 605497"/>
              <a:gd name="connsiteY1" fmla="*/ 82820 h 414102"/>
              <a:gd name="connsiteX2" fmla="*/ 398446 w 605497"/>
              <a:gd name="connsiteY2" fmla="*/ 0 h 414102"/>
              <a:gd name="connsiteX3" fmla="*/ 605497 w 605497"/>
              <a:gd name="connsiteY3" fmla="*/ 207051 h 414102"/>
              <a:gd name="connsiteX4" fmla="*/ 398446 w 605497"/>
              <a:gd name="connsiteY4" fmla="*/ 414102 h 414102"/>
              <a:gd name="connsiteX5" fmla="*/ 398446 w 605497"/>
              <a:gd name="connsiteY5" fmla="*/ 331282 h 414102"/>
              <a:gd name="connsiteX6" fmla="*/ 0 w 605497"/>
              <a:gd name="connsiteY6" fmla="*/ 331282 h 414102"/>
              <a:gd name="connsiteX7" fmla="*/ 0 w 605497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497" h="414102">
                <a:moveTo>
                  <a:pt x="0" y="82820"/>
                </a:moveTo>
                <a:lnTo>
                  <a:pt x="398446" y="82820"/>
                </a:lnTo>
                <a:lnTo>
                  <a:pt x="398446" y="0"/>
                </a:lnTo>
                <a:lnTo>
                  <a:pt x="605497" y="207051"/>
                </a:lnTo>
                <a:lnTo>
                  <a:pt x="398446" y="414102"/>
                </a:lnTo>
                <a:lnTo>
                  <a:pt x="398446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47C740-EED4-954E-A4DE-ED7431E8F708}"/>
                  </a:ext>
                </a:extLst>
              </p:cNvPr>
              <p:cNvSpPr txBox="1"/>
              <p:nvPr/>
            </p:nvSpPr>
            <p:spPr>
              <a:xfrm>
                <a:off x="9018490" y="526770"/>
                <a:ext cx="1959513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𝑏𝑔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47C740-EED4-954E-A4DE-ED7431E8F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90" y="526770"/>
                <a:ext cx="1959513" cy="391902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803AF3-49D0-784F-8714-D9E127F02ABF}"/>
                  </a:ext>
                </a:extLst>
              </p:cNvPr>
              <p:cNvSpPr txBox="1"/>
              <p:nvPr/>
            </p:nvSpPr>
            <p:spPr>
              <a:xfrm>
                <a:off x="6657676" y="2386633"/>
                <a:ext cx="34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803AF3-49D0-784F-8714-D9E127F0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676" y="2386633"/>
                <a:ext cx="348343" cy="369332"/>
              </a:xfrm>
              <a:prstGeom prst="rect">
                <a:avLst/>
              </a:prstGeom>
              <a:blipFill>
                <a:blip r:embed="rId19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>
            <a:extLst>
              <a:ext uri="{FF2B5EF4-FFF2-40B4-BE49-F238E27FC236}">
                <a16:creationId xmlns:a16="http://schemas.microsoft.com/office/drawing/2014/main" id="{9E8E6F9C-31BB-504F-9846-B6ECA78E9E67}"/>
              </a:ext>
            </a:extLst>
          </p:cNvPr>
          <p:cNvSpPr/>
          <p:nvPr/>
        </p:nvSpPr>
        <p:spPr>
          <a:xfrm rot="2918316">
            <a:off x="7203129" y="2274221"/>
            <a:ext cx="1174968" cy="414102"/>
          </a:xfrm>
          <a:custGeom>
            <a:avLst/>
            <a:gdLst>
              <a:gd name="connsiteX0" fmla="*/ 0 w 625260"/>
              <a:gd name="connsiteY0" fmla="*/ 82820 h 414102"/>
              <a:gd name="connsiteX1" fmla="*/ 418209 w 625260"/>
              <a:gd name="connsiteY1" fmla="*/ 82820 h 414102"/>
              <a:gd name="connsiteX2" fmla="*/ 418209 w 625260"/>
              <a:gd name="connsiteY2" fmla="*/ 0 h 414102"/>
              <a:gd name="connsiteX3" fmla="*/ 625260 w 625260"/>
              <a:gd name="connsiteY3" fmla="*/ 207051 h 414102"/>
              <a:gd name="connsiteX4" fmla="*/ 418209 w 625260"/>
              <a:gd name="connsiteY4" fmla="*/ 414102 h 414102"/>
              <a:gd name="connsiteX5" fmla="*/ 418209 w 625260"/>
              <a:gd name="connsiteY5" fmla="*/ 331282 h 414102"/>
              <a:gd name="connsiteX6" fmla="*/ 0 w 625260"/>
              <a:gd name="connsiteY6" fmla="*/ 331282 h 414102"/>
              <a:gd name="connsiteX7" fmla="*/ 0 w 625260"/>
              <a:gd name="connsiteY7" fmla="*/ 82820 h 41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60" h="414102">
                <a:moveTo>
                  <a:pt x="0" y="82820"/>
                </a:moveTo>
                <a:lnTo>
                  <a:pt x="418209" y="82820"/>
                </a:lnTo>
                <a:lnTo>
                  <a:pt x="418209" y="0"/>
                </a:lnTo>
                <a:lnTo>
                  <a:pt x="625260" y="207051"/>
                </a:lnTo>
                <a:lnTo>
                  <a:pt x="418209" y="414102"/>
                </a:lnTo>
                <a:lnTo>
                  <a:pt x="418209" y="331282"/>
                </a:lnTo>
                <a:lnTo>
                  <a:pt x="0" y="331282"/>
                </a:lnTo>
                <a:lnTo>
                  <a:pt x="0" y="82820"/>
                </a:lnTo>
                <a:close/>
              </a:path>
            </a:pathLst>
          </a:custGeom>
          <a:solidFill>
            <a:prstClr val="black"/>
          </a:solidFill>
          <a:ln>
            <a:solidFill>
              <a:prstClr val="black"/>
            </a:solidFill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82820" rIns="124231" bIns="82820" numCol="1" spcCol="1270" anchor="ctr" anchorCtr="0">
            <a:noAutofit/>
          </a:bodyPr>
          <a:lstStyle/>
          <a:p>
            <a:pPr marL="0" lvl="0" indent="0" algn="ctr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160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B8BA48-8E5E-EB4B-B3BE-45AE49C46B48}"/>
                  </a:ext>
                </a:extLst>
              </p:cNvPr>
              <p:cNvSpPr txBox="1"/>
              <p:nvPr/>
            </p:nvSpPr>
            <p:spPr>
              <a:xfrm>
                <a:off x="9178563" y="2321317"/>
                <a:ext cx="34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𝑐𝑟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B8BA48-8E5E-EB4B-B3BE-45AE49C46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563" y="2321317"/>
                <a:ext cx="348343" cy="369332"/>
              </a:xfrm>
              <a:prstGeom prst="rect">
                <a:avLst/>
              </a:prstGeom>
              <a:blipFill>
                <a:blip r:embed="rId20"/>
                <a:stretch>
                  <a:fillRect r="-5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276F89-3543-1841-9DA3-00AB05DF4506}"/>
                  </a:ext>
                </a:extLst>
              </p:cNvPr>
              <p:cNvSpPr txBox="1"/>
              <p:nvPr/>
            </p:nvSpPr>
            <p:spPr>
              <a:xfrm>
                <a:off x="7759040" y="2046514"/>
                <a:ext cx="34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h𝑟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276F89-3543-1841-9DA3-00AB05DF4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040" y="2046514"/>
                <a:ext cx="348343" cy="369332"/>
              </a:xfrm>
              <a:prstGeom prst="rect">
                <a:avLst/>
              </a:prstGeom>
              <a:blipFill>
                <a:blip r:embed="rId21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639BC-465E-1E4D-9042-89542FB5FF0F}"/>
                  </a:ext>
                </a:extLst>
              </p:cNvPr>
              <p:cNvSpPr txBox="1"/>
              <p:nvPr/>
            </p:nvSpPr>
            <p:spPr>
              <a:xfrm>
                <a:off x="7454658" y="1040159"/>
                <a:ext cx="348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h𝑐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639BC-465E-1E4D-9042-89542FB5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658" y="1040159"/>
                <a:ext cx="348343" cy="369332"/>
              </a:xfrm>
              <a:prstGeom prst="rect">
                <a:avLst/>
              </a:prstGeom>
              <a:blipFill>
                <a:blip r:embed="rId22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44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C0BA86-350A-A346-865E-3FA690B95D80}"/>
              </a:ext>
            </a:extLst>
          </p:cNvPr>
          <p:cNvGrpSpPr/>
          <p:nvPr/>
        </p:nvGrpSpPr>
        <p:grpSpPr>
          <a:xfrm>
            <a:off x="1027076" y="2906486"/>
            <a:ext cx="8791836" cy="1050053"/>
            <a:chOff x="1027076" y="2906486"/>
            <a:chExt cx="8791836" cy="10500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69C5D41-2612-0C41-8B11-344DBA2A995B}"/>
                    </a:ext>
                  </a:extLst>
                </p:cNvPr>
                <p:cNvSpPr/>
                <p:nvPr/>
              </p:nvSpPr>
              <p:spPr>
                <a:xfrm>
                  <a:off x="1027076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Susceptible</a:t>
                  </a:r>
                </a:p>
                <a:p>
                  <a:pPr marL="0" lvl="0" indent="0" algn="ctr" defTabSz="84455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69C5D41-2612-0C41-8B11-344DBA2A99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076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6939C3E-024B-C64E-95E6-26868D76408B}"/>
                </a:ext>
              </a:extLst>
            </p:cNvPr>
            <p:cNvSpPr/>
            <p:nvPr/>
          </p:nvSpPr>
          <p:spPr>
            <a:xfrm>
              <a:off x="2748829" y="3248558"/>
              <a:ext cx="609306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60EF125-BC8D-F845-9A92-1A942B135A1A}"/>
                    </a:ext>
                  </a:extLst>
                </p:cNvPr>
                <p:cNvSpPr/>
                <p:nvPr/>
              </p:nvSpPr>
              <p:spPr>
                <a:xfrm>
                  <a:off x="3379455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Pre-infectious</a:t>
                  </a:r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60EF125-BC8D-F845-9A92-1A942B135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9455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5315CF8-E55B-E941-901B-884E1830B386}"/>
                </a:ext>
              </a:extLst>
            </p:cNvPr>
            <p:cNvSpPr/>
            <p:nvPr/>
          </p:nvSpPr>
          <p:spPr>
            <a:xfrm>
              <a:off x="5091265" y="3248558"/>
              <a:ext cx="629193" cy="414102"/>
            </a:xfrm>
            <a:custGeom>
              <a:avLst/>
              <a:gdLst>
                <a:gd name="connsiteX0" fmla="*/ 0 w 625260"/>
                <a:gd name="connsiteY0" fmla="*/ 82820 h 414102"/>
                <a:gd name="connsiteX1" fmla="*/ 418209 w 625260"/>
                <a:gd name="connsiteY1" fmla="*/ 82820 h 414102"/>
                <a:gd name="connsiteX2" fmla="*/ 418209 w 625260"/>
                <a:gd name="connsiteY2" fmla="*/ 0 h 414102"/>
                <a:gd name="connsiteX3" fmla="*/ 625260 w 625260"/>
                <a:gd name="connsiteY3" fmla="*/ 207051 h 414102"/>
                <a:gd name="connsiteX4" fmla="*/ 418209 w 625260"/>
                <a:gd name="connsiteY4" fmla="*/ 414102 h 414102"/>
                <a:gd name="connsiteX5" fmla="*/ 418209 w 625260"/>
                <a:gd name="connsiteY5" fmla="*/ 331282 h 414102"/>
                <a:gd name="connsiteX6" fmla="*/ 0 w 625260"/>
                <a:gd name="connsiteY6" fmla="*/ 331282 h 414102"/>
                <a:gd name="connsiteX7" fmla="*/ 0 w 625260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60" h="414102">
                  <a:moveTo>
                    <a:pt x="0" y="82820"/>
                  </a:moveTo>
                  <a:lnTo>
                    <a:pt x="418209" y="82820"/>
                  </a:lnTo>
                  <a:lnTo>
                    <a:pt x="418209" y="0"/>
                  </a:lnTo>
                  <a:lnTo>
                    <a:pt x="625260" y="207051"/>
                  </a:lnTo>
                  <a:lnTo>
                    <a:pt x="418209" y="414102"/>
                  </a:lnTo>
                  <a:lnTo>
                    <a:pt x="418209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DF330EE9-91B2-1E44-96B9-0FBBA9615167}"/>
                    </a:ext>
                  </a:extLst>
                </p:cNvPr>
                <p:cNvSpPr/>
                <p:nvPr/>
              </p:nvSpPr>
              <p:spPr>
                <a:xfrm>
                  <a:off x="5731835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Infectious</a:t>
                  </a:r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DF330EE9-91B2-1E44-96B9-0FBBA9615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835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3DE60006-0AE2-4140-859A-E24A86AD8DC7}"/>
                    </a:ext>
                  </a:extLst>
                </p:cNvPr>
                <p:cNvSpPr/>
                <p:nvPr/>
              </p:nvSpPr>
              <p:spPr>
                <a:xfrm>
                  <a:off x="8138641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5543" tIns="105543" rIns="105543" bIns="105543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kern="1200" dirty="0">
                      <a:solidFill>
                        <a:schemeClr val="tx1"/>
                      </a:solidFill>
                    </a:rPr>
                    <a:t>Immune</a:t>
                  </a:r>
                </a:p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20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2000" kern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3DE60006-0AE2-4140-859A-E24A86AD8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641" y="2954679"/>
                  <a:ext cx="1680271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375542D-E041-D541-8E03-5987125B3613}"/>
                    </a:ext>
                  </a:extLst>
                </p:cNvPr>
                <p:cNvSpPr txBox="1"/>
                <p:nvPr/>
              </p:nvSpPr>
              <p:spPr>
                <a:xfrm>
                  <a:off x="2710542" y="2906486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375542D-E041-D541-8E03-5987125B3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542" y="2906486"/>
                  <a:ext cx="34834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A6CB9A6-FB23-DA45-BA18-234D551FBB03}"/>
                    </a:ext>
                  </a:extLst>
                </p:cNvPr>
                <p:cNvSpPr txBox="1"/>
                <p:nvPr/>
              </p:nvSpPr>
              <p:spPr>
                <a:xfrm>
                  <a:off x="5051878" y="2906486"/>
                  <a:ext cx="478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A6CB9A6-FB23-DA45-BA18-234D551FB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878" y="2906486"/>
                  <a:ext cx="47897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64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2AECEE-E0FF-A349-B8EC-895F32BBB58B}"/>
                    </a:ext>
                  </a:extLst>
                </p:cNvPr>
                <p:cNvSpPr txBox="1"/>
                <p:nvPr/>
              </p:nvSpPr>
              <p:spPr>
                <a:xfrm>
                  <a:off x="7502523" y="2950030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2AECEE-E0FF-A349-B8EC-895F32BBB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523" y="2950030"/>
                  <a:ext cx="34834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40A8535-53AF-DF43-B8A6-8B9825A59007}"/>
                </a:ext>
              </a:extLst>
            </p:cNvPr>
            <p:cNvSpPr/>
            <p:nvPr/>
          </p:nvSpPr>
          <p:spPr>
            <a:xfrm>
              <a:off x="7467304" y="3264878"/>
              <a:ext cx="629193" cy="414102"/>
            </a:xfrm>
            <a:custGeom>
              <a:avLst/>
              <a:gdLst>
                <a:gd name="connsiteX0" fmla="*/ 0 w 625260"/>
                <a:gd name="connsiteY0" fmla="*/ 82820 h 414102"/>
                <a:gd name="connsiteX1" fmla="*/ 418209 w 625260"/>
                <a:gd name="connsiteY1" fmla="*/ 82820 h 414102"/>
                <a:gd name="connsiteX2" fmla="*/ 418209 w 625260"/>
                <a:gd name="connsiteY2" fmla="*/ 0 h 414102"/>
                <a:gd name="connsiteX3" fmla="*/ 625260 w 625260"/>
                <a:gd name="connsiteY3" fmla="*/ 207051 h 414102"/>
                <a:gd name="connsiteX4" fmla="*/ 418209 w 625260"/>
                <a:gd name="connsiteY4" fmla="*/ 414102 h 414102"/>
                <a:gd name="connsiteX5" fmla="*/ 418209 w 625260"/>
                <a:gd name="connsiteY5" fmla="*/ 331282 h 414102"/>
                <a:gd name="connsiteX6" fmla="*/ 0 w 625260"/>
                <a:gd name="connsiteY6" fmla="*/ 331282 h 414102"/>
                <a:gd name="connsiteX7" fmla="*/ 0 w 625260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60" h="414102">
                  <a:moveTo>
                    <a:pt x="0" y="82820"/>
                  </a:moveTo>
                  <a:lnTo>
                    <a:pt x="418209" y="82820"/>
                  </a:lnTo>
                  <a:lnTo>
                    <a:pt x="418209" y="0"/>
                  </a:lnTo>
                  <a:lnTo>
                    <a:pt x="625260" y="207051"/>
                  </a:lnTo>
                  <a:lnTo>
                    <a:pt x="418209" y="414102"/>
                  </a:lnTo>
                  <a:lnTo>
                    <a:pt x="418209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75571-F77A-0843-9845-C1C07E904C11}"/>
              </a:ext>
            </a:extLst>
          </p:cNvPr>
          <p:cNvGrpSpPr/>
          <p:nvPr/>
        </p:nvGrpSpPr>
        <p:grpSpPr>
          <a:xfrm>
            <a:off x="1592792" y="315704"/>
            <a:ext cx="9385211" cy="4367942"/>
            <a:chOff x="1592792" y="315704"/>
            <a:chExt cx="9385211" cy="43679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59BE0F4-4211-4947-9EAB-C3AEDCC10F18}"/>
                </a:ext>
              </a:extLst>
            </p:cNvPr>
            <p:cNvSpPr/>
            <p:nvPr/>
          </p:nvSpPr>
          <p:spPr>
            <a:xfrm rot="5400000">
              <a:off x="1497094" y="4173846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59BA065-35B2-8F47-90EC-5C9F219CCED1}"/>
                </a:ext>
              </a:extLst>
            </p:cNvPr>
            <p:cNvSpPr/>
            <p:nvPr/>
          </p:nvSpPr>
          <p:spPr>
            <a:xfrm rot="5400000">
              <a:off x="3875114" y="4173846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CF6FFD4-1EA2-884F-97B1-1DD722635D31}"/>
                </a:ext>
              </a:extLst>
            </p:cNvPr>
            <p:cNvSpPr/>
            <p:nvPr/>
          </p:nvSpPr>
          <p:spPr>
            <a:xfrm rot="5400000">
              <a:off x="6212788" y="4173846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71DF203-1155-BA44-B6D0-033D01AA312C}"/>
                </a:ext>
              </a:extLst>
            </p:cNvPr>
            <p:cNvSpPr/>
            <p:nvPr/>
          </p:nvSpPr>
          <p:spPr>
            <a:xfrm rot="5400000">
              <a:off x="8720487" y="4173847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ABBDFA-F7D7-0943-B9A2-06D93A13231C}"/>
                    </a:ext>
                  </a:extLst>
                </p:cNvPr>
                <p:cNvSpPr txBox="1"/>
                <p:nvPr/>
              </p:nvSpPr>
              <p:spPr>
                <a:xfrm>
                  <a:off x="1948539" y="4082143"/>
                  <a:ext cx="34834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ABBDFA-F7D7-0943-B9A2-06D93A132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539" y="4082143"/>
                  <a:ext cx="348343" cy="391902"/>
                </a:xfrm>
                <a:prstGeom prst="rect">
                  <a:avLst/>
                </a:prstGeom>
                <a:blipFill>
                  <a:blip r:embed="rId9"/>
                  <a:stretch>
                    <a:fillRect r="-106897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364D3E-26AD-7E4F-989D-33FED787D856}"/>
                    </a:ext>
                  </a:extLst>
                </p:cNvPr>
                <p:cNvSpPr txBox="1"/>
                <p:nvPr/>
              </p:nvSpPr>
              <p:spPr>
                <a:xfrm>
                  <a:off x="4357066" y="4082143"/>
                  <a:ext cx="34834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364D3E-26AD-7E4F-989D-33FED787D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066" y="4082143"/>
                  <a:ext cx="348343" cy="391902"/>
                </a:xfrm>
                <a:prstGeom prst="rect">
                  <a:avLst/>
                </a:prstGeom>
                <a:blipFill>
                  <a:blip r:embed="rId10"/>
                  <a:stretch>
                    <a:fillRect r="-110345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BD8EAA8-86B1-A54E-B6B7-1F94DD78C69B}"/>
                    </a:ext>
                  </a:extLst>
                </p:cNvPr>
                <p:cNvSpPr txBox="1"/>
                <p:nvPr/>
              </p:nvSpPr>
              <p:spPr>
                <a:xfrm>
                  <a:off x="6633261" y="4082143"/>
                  <a:ext cx="1877132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h𝑜𝑚𝑒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BD8EAA8-86B1-A54E-B6B7-1F94DD78C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261" y="4082143"/>
                  <a:ext cx="1877132" cy="391902"/>
                </a:xfrm>
                <a:prstGeom prst="rect">
                  <a:avLst/>
                </a:prstGeom>
                <a:blipFill>
                  <a:blip r:embed="rId11"/>
                  <a:stretch>
                    <a:fillRect l="-671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136460-F4FA-244D-97E5-BCDDEC2F1D76}"/>
                    </a:ext>
                  </a:extLst>
                </p:cNvPr>
                <p:cNvSpPr txBox="1"/>
                <p:nvPr/>
              </p:nvSpPr>
              <p:spPr>
                <a:xfrm>
                  <a:off x="9175857" y="4082144"/>
                  <a:ext cx="34834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136460-F4FA-244D-97E5-BCDDEC2F1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857" y="4082144"/>
                  <a:ext cx="348343" cy="391902"/>
                </a:xfrm>
                <a:prstGeom prst="rect">
                  <a:avLst/>
                </a:prstGeom>
                <a:blipFill>
                  <a:blip r:embed="rId12"/>
                  <a:stretch>
                    <a:fillRect r="-117857"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2E55E6D-A2DA-0147-BCE9-9495AA32B95C}"/>
                </a:ext>
              </a:extLst>
            </p:cNvPr>
            <p:cNvSpPr/>
            <p:nvPr/>
          </p:nvSpPr>
          <p:spPr>
            <a:xfrm rot="16200000">
              <a:off x="6192169" y="411402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2D924A0-E5C5-054C-9E0D-67AECC855129}"/>
                    </a:ext>
                  </a:extLst>
                </p:cNvPr>
                <p:cNvSpPr txBox="1"/>
                <p:nvPr/>
              </p:nvSpPr>
              <p:spPr>
                <a:xfrm>
                  <a:off x="4384914" y="526770"/>
                  <a:ext cx="195951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h𝑜𝑠𝑝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2D924A0-E5C5-054C-9E0D-67AECC855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914" y="526770"/>
                  <a:ext cx="1959513" cy="391902"/>
                </a:xfrm>
                <a:prstGeom prst="rect">
                  <a:avLst/>
                </a:prstGeom>
                <a:blipFill>
                  <a:blip r:embed="rId1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C9C2A13-A80A-684C-BF81-5EED39750DC4}"/>
                </a:ext>
              </a:extLst>
            </p:cNvPr>
            <p:cNvSpPr/>
            <p:nvPr/>
          </p:nvSpPr>
          <p:spPr>
            <a:xfrm rot="16200000">
              <a:off x="8695882" y="433172"/>
              <a:ext cx="605497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B47C740-EED4-954E-A4DE-ED7431E8F708}"/>
                    </a:ext>
                  </a:extLst>
                </p:cNvPr>
                <p:cNvSpPr txBox="1"/>
                <p:nvPr/>
              </p:nvSpPr>
              <p:spPr>
                <a:xfrm>
                  <a:off x="9018490" y="526770"/>
                  <a:ext cx="1959513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B47C740-EED4-954E-A4DE-ED7431E8F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8490" y="526770"/>
                  <a:ext cx="1959513" cy="391902"/>
                </a:xfrm>
                <a:prstGeom prst="rect">
                  <a:avLst/>
                </a:prstGeom>
                <a:blipFill>
                  <a:blip r:embed="rId1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A9D8B1-EBBB-6A44-B751-18CC3E740555}"/>
              </a:ext>
            </a:extLst>
          </p:cNvPr>
          <p:cNvGrpSpPr/>
          <p:nvPr/>
        </p:nvGrpSpPr>
        <p:grpSpPr>
          <a:xfrm>
            <a:off x="5720458" y="1014251"/>
            <a:ext cx="2386925" cy="2054505"/>
            <a:chOff x="5720458" y="1014251"/>
            <a:chExt cx="2386925" cy="20545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803AF3-49D0-784F-8714-D9E127F02ABF}"/>
                    </a:ext>
                  </a:extLst>
                </p:cNvPr>
                <p:cNvSpPr txBox="1"/>
                <p:nvPr/>
              </p:nvSpPr>
              <p:spPr>
                <a:xfrm>
                  <a:off x="6657676" y="2386633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803AF3-49D0-784F-8714-D9E127F02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676" y="2386633"/>
                  <a:ext cx="348343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724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19BC0EB-33E1-6F40-ADA6-D8A953434CD8}"/>
                    </a:ext>
                  </a:extLst>
                </p:cNvPr>
                <p:cNvSpPr/>
                <p:nvPr/>
              </p:nvSpPr>
              <p:spPr>
                <a:xfrm>
                  <a:off x="5720458" y="1014251"/>
                  <a:ext cx="1669767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Hospitalised</a:t>
                  </a:r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19BC0EB-33E1-6F40-ADA6-D8A953434C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458" y="1014251"/>
                  <a:ext cx="1669767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16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6ADE650-6379-CD4D-8919-704B59729E20}"/>
                </a:ext>
              </a:extLst>
            </p:cNvPr>
            <p:cNvSpPr/>
            <p:nvPr/>
          </p:nvSpPr>
          <p:spPr>
            <a:xfrm rot="16200000">
              <a:off x="6102485" y="2274287"/>
              <a:ext cx="826105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E8E6F9C-31BB-504F-9846-B6ECA78E9E67}"/>
                </a:ext>
              </a:extLst>
            </p:cNvPr>
            <p:cNvSpPr/>
            <p:nvPr/>
          </p:nvSpPr>
          <p:spPr>
            <a:xfrm rot="2918316">
              <a:off x="7203129" y="2274221"/>
              <a:ext cx="1174968" cy="414102"/>
            </a:xfrm>
            <a:custGeom>
              <a:avLst/>
              <a:gdLst>
                <a:gd name="connsiteX0" fmla="*/ 0 w 625260"/>
                <a:gd name="connsiteY0" fmla="*/ 82820 h 414102"/>
                <a:gd name="connsiteX1" fmla="*/ 418209 w 625260"/>
                <a:gd name="connsiteY1" fmla="*/ 82820 h 414102"/>
                <a:gd name="connsiteX2" fmla="*/ 418209 w 625260"/>
                <a:gd name="connsiteY2" fmla="*/ 0 h 414102"/>
                <a:gd name="connsiteX3" fmla="*/ 625260 w 625260"/>
                <a:gd name="connsiteY3" fmla="*/ 207051 h 414102"/>
                <a:gd name="connsiteX4" fmla="*/ 418209 w 625260"/>
                <a:gd name="connsiteY4" fmla="*/ 414102 h 414102"/>
                <a:gd name="connsiteX5" fmla="*/ 418209 w 625260"/>
                <a:gd name="connsiteY5" fmla="*/ 331282 h 414102"/>
                <a:gd name="connsiteX6" fmla="*/ 0 w 625260"/>
                <a:gd name="connsiteY6" fmla="*/ 331282 h 414102"/>
                <a:gd name="connsiteX7" fmla="*/ 0 w 625260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60" h="414102">
                  <a:moveTo>
                    <a:pt x="0" y="82820"/>
                  </a:moveTo>
                  <a:lnTo>
                    <a:pt x="418209" y="82820"/>
                  </a:lnTo>
                  <a:lnTo>
                    <a:pt x="418209" y="0"/>
                  </a:lnTo>
                  <a:lnTo>
                    <a:pt x="625260" y="207051"/>
                  </a:lnTo>
                  <a:lnTo>
                    <a:pt x="418209" y="414102"/>
                  </a:lnTo>
                  <a:lnTo>
                    <a:pt x="418209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276F89-3543-1841-9DA3-00AB05DF4506}"/>
                    </a:ext>
                  </a:extLst>
                </p:cNvPr>
                <p:cNvSpPr txBox="1"/>
                <p:nvPr/>
              </p:nvSpPr>
              <p:spPr>
                <a:xfrm>
                  <a:off x="7759040" y="2046514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276F89-3543-1841-9DA3-00AB05DF4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9040" y="2046514"/>
                  <a:ext cx="348343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A92F0F-829A-8E49-9FDD-B7859D2CD2F9}"/>
              </a:ext>
            </a:extLst>
          </p:cNvPr>
          <p:cNvGrpSpPr/>
          <p:nvPr/>
        </p:nvGrpSpPr>
        <p:grpSpPr>
          <a:xfrm>
            <a:off x="7454658" y="1014510"/>
            <a:ext cx="2359001" cy="1890767"/>
            <a:chOff x="7454658" y="1014510"/>
            <a:chExt cx="2359001" cy="18907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531B13C4-338D-F144-AAAB-0C41DB390A8A}"/>
                    </a:ext>
                  </a:extLst>
                </p:cNvPr>
                <p:cNvSpPr/>
                <p:nvPr/>
              </p:nvSpPr>
              <p:spPr>
                <a:xfrm>
                  <a:off x="8143892" y="1014510"/>
                  <a:ext cx="1669767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solidFill>
                  <a:prstClr val="white"/>
                </a:solid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1733" tIns="101733" rIns="101733" bIns="101733" numCol="1" spcCol="1270" anchor="ctr" anchorCtr="0">
                  <a:noAutofit/>
                </a:bodyPr>
                <a:lstStyle/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900" dirty="0">
                      <a:solidFill>
                        <a:prstClr val="black"/>
                      </a:solidFill>
                      <a:latin typeface="Calibri" panose="020F0502020204030204"/>
                    </a:rPr>
                    <a:t>Critical C</a:t>
                  </a:r>
                  <a:r>
                    <a:rPr lang="en-GB" sz="1900" kern="1200" dirty="0">
                      <a:solidFill>
                        <a:prstClr val="black"/>
                      </a:solidFill>
                      <a:latin typeface="Calibri" panose="020F0502020204030204"/>
                      <a:ea typeface="+mn-ea"/>
                      <a:cs typeface="+mn-cs"/>
                    </a:rPr>
                    <a:t>are</a:t>
                  </a:r>
                </a:p>
                <a:p>
                  <a:pPr marL="0" lvl="0" indent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90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900" b="0" i="1" kern="12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9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531B13C4-338D-F144-AAAB-0C41DB390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892" y="1014510"/>
                  <a:ext cx="1669767" cy="1001860"/>
                </a:xfrm>
                <a:custGeom>
                  <a:avLst/>
                  <a:gdLst>
                    <a:gd name="connsiteX0" fmla="*/ 0 w 1669767"/>
                    <a:gd name="connsiteY0" fmla="*/ 100186 h 1001860"/>
                    <a:gd name="connsiteX1" fmla="*/ 100186 w 1669767"/>
                    <a:gd name="connsiteY1" fmla="*/ 0 h 1001860"/>
                    <a:gd name="connsiteX2" fmla="*/ 1569581 w 1669767"/>
                    <a:gd name="connsiteY2" fmla="*/ 0 h 1001860"/>
                    <a:gd name="connsiteX3" fmla="*/ 1669767 w 1669767"/>
                    <a:gd name="connsiteY3" fmla="*/ 100186 h 1001860"/>
                    <a:gd name="connsiteX4" fmla="*/ 1669767 w 1669767"/>
                    <a:gd name="connsiteY4" fmla="*/ 901674 h 1001860"/>
                    <a:gd name="connsiteX5" fmla="*/ 1569581 w 1669767"/>
                    <a:gd name="connsiteY5" fmla="*/ 1001860 h 1001860"/>
                    <a:gd name="connsiteX6" fmla="*/ 100186 w 1669767"/>
                    <a:gd name="connsiteY6" fmla="*/ 1001860 h 1001860"/>
                    <a:gd name="connsiteX7" fmla="*/ 0 w 1669767"/>
                    <a:gd name="connsiteY7" fmla="*/ 901674 h 1001860"/>
                    <a:gd name="connsiteX8" fmla="*/ 0 w 1669767"/>
                    <a:gd name="connsiteY8" fmla="*/ 100186 h 1001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69767" h="1001860">
                      <a:moveTo>
                        <a:pt x="0" y="100186"/>
                      </a:moveTo>
                      <a:cubicBezTo>
                        <a:pt x="0" y="44855"/>
                        <a:pt x="44855" y="0"/>
                        <a:pt x="100186" y="0"/>
                      </a:cubicBezTo>
                      <a:lnTo>
                        <a:pt x="1569581" y="0"/>
                      </a:lnTo>
                      <a:cubicBezTo>
                        <a:pt x="1624912" y="0"/>
                        <a:pt x="1669767" y="44855"/>
                        <a:pt x="1669767" y="100186"/>
                      </a:cubicBezTo>
                      <a:lnTo>
                        <a:pt x="1669767" y="901674"/>
                      </a:lnTo>
                      <a:cubicBezTo>
                        <a:pt x="1669767" y="957005"/>
                        <a:pt x="1624912" y="1001860"/>
                        <a:pt x="1569581" y="1001860"/>
                      </a:cubicBezTo>
                      <a:lnTo>
                        <a:pt x="100186" y="1001860"/>
                      </a:lnTo>
                      <a:cubicBezTo>
                        <a:pt x="44855" y="1001860"/>
                        <a:pt x="0" y="957005"/>
                        <a:pt x="0" y="901674"/>
                      </a:cubicBezTo>
                      <a:lnTo>
                        <a:pt x="0" y="100186"/>
                      </a:lnTo>
                      <a:close/>
                    </a:path>
                  </a:pathLst>
                </a:custGeom>
                <a:blipFill>
                  <a:blip r:embed="rId18"/>
                  <a:stretch>
                    <a:fillRect/>
                  </a:stretch>
                </a:blipFill>
                <a:ln w="12700" cap="flat" cmpd="sng" algn="ctr">
                  <a:solidFill>
                    <a:prstClr val="black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E9B194E-1239-C84E-869A-5F0D23AAB23F}"/>
                </a:ext>
              </a:extLst>
            </p:cNvPr>
            <p:cNvSpPr/>
            <p:nvPr/>
          </p:nvSpPr>
          <p:spPr>
            <a:xfrm rot="5400000">
              <a:off x="8610182" y="2285174"/>
              <a:ext cx="826105" cy="414102"/>
            </a:xfrm>
            <a:custGeom>
              <a:avLst/>
              <a:gdLst>
                <a:gd name="connsiteX0" fmla="*/ 0 w 605497"/>
                <a:gd name="connsiteY0" fmla="*/ 82820 h 414102"/>
                <a:gd name="connsiteX1" fmla="*/ 398446 w 605497"/>
                <a:gd name="connsiteY1" fmla="*/ 82820 h 414102"/>
                <a:gd name="connsiteX2" fmla="*/ 398446 w 605497"/>
                <a:gd name="connsiteY2" fmla="*/ 0 h 414102"/>
                <a:gd name="connsiteX3" fmla="*/ 605497 w 605497"/>
                <a:gd name="connsiteY3" fmla="*/ 207051 h 414102"/>
                <a:gd name="connsiteX4" fmla="*/ 398446 w 605497"/>
                <a:gd name="connsiteY4" fmla="*/ 414102 h 414102"/>
                <a:gd name="connsiteX5" fmla="*/ 398446 w 605497"/>
                <a:gd name="connsiteY5" fmla="*/ 331282 h 414102"/>
                <a:gd name="connsiteX6" fmla="*/ 0 w 605497"/>
                <a:gd name="connsiteY6" fmla="*/ 331282 h 414102"/>
                <a:gd name="connsiteX7" fmla="*/ 0 w 605497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497" h="414102">
                  <a:moveTo>
                    <a:pt x="0" y="82820"/>
                  </a:moveTo>
                  <a:lnTo>
                    <a:pt x="398446" y="82820"/>
                  </a:lnTo>
                  <a:lnTo>
                    <a:pt x="398446" y="0"/>
                  </a:lnTo>
                  <a:lnTo>
                    <a:pt x="605497" y="207051"/>
                  </a:lnTo>
                  <a:lnTo>
                    <a:pt x="398446" y="414102"/>
                  </a:lnTo>
                  <a:lnTo>
                    <a:pt x="398446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22D48B8-6D39-464F-BEE9-0F42410350AD}"/>
                </a:ext>
              </a:extLst>
            </p:cNvPr>
            <p:cNvSpPr/>
            <p:nvPr/>
          </p:nvSpPr>
          <p:spPr>
            <a:xfrm>
              <a:off x="7467304" y="1362560"/>
              <a:ext cx="629193" cy="414102"/>
            </a:xfrm>
            <a:custGeom>
              <a:avLst/>
              <a:gdLst>
                <a:gd name="connsiteX0" fmla="*/ 0 w 625260"/>
                <a:gd name="connsiteY0" fmla="*/ 82820 h 414102"/>
                <a:gd name="connsiteX1" fmla="*/ 418209 w 625260"/>
                <a:gd name="connsiteY1" fmla="*/ 82820 h 414102"/>
                <a:gd name="connsiteX2" fmla="*/ 418209 w 625260"/>
                <a:gd name="connsiteY2" fmla="*/ 0 h 414102"/>
                <a:gd name="connsiteX3" fmla="*/ 625260 w 625260"/>
                <a:gd name="connsiteY3" fmla="*/ 207051 h 414102"/>
                <a:gd name="connsiteX4" fmla="*/ 418209 w 625260"/>
                <a:gd name="connsiteY4" fmla="*/ 414102 h 414102"/>
                <a:gd name="connsiteX5" fmla="*/ 418209 w 625260"/>
                <a:gd name="connsiteY5" fmla="*/ 331282 h 414102"/>
                <a:gd name="connsiteX6" fmla="*/ 0 w 625260"/>
                <a:gd name="connsiteY6" fmla="*/ 331282 h 414102"/>
                <a:gd name="connsiteX7" fmla="*/ 0 w 625260"/>
                <a:gd name="connsiteY7" fmla="*/ 82820 h 41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60" h="414102">
                  <a:moveTo>
                    <a:pt x="0" y="82820"/>
                  </a:moveTo>
                  <a:lnTo>
                    <a:pt x="418209" y="82820"/>
                  </a:lnTo>
                  <a:lnTo>
                    <a:pt x="418209" y="0"/>
                  </a:lnTo>
                  <a:lnTo>
                    <a:pt x="625260" y="207051"/>
                  </a:lnTo>
                  <a:lnTo>
                    <a:pt x="418209" y="414102"/>
                  </a:lnTo>
                  <a:lnTo>
                    <a:pt x="418209" y="331282"/>
                  </a:lnTo>
                  <a:lnTo>
                    <a:pt x="0" y="331282"/>
                  </a:lnTo>
                  <a:lnTo>
                    <a:pt x="0" y="82820"/>
                  </a:lnTo>
                  <a:close/>
                </a:path>
              </a:pathLst>
            </a:custGeom>
            <a:solidFill>
              <a:prstClr val="black"/>
            </a:solidFill>
            <a:ln>
              <a:solidFill>
                <a:prstClr val="black"/>
              </a:solidFill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82820" rIns="124231" bIns="82820" numCol="1" spcCol="1270" anchor="ctr" anchorCtr="0">
              <a:noAutofit/>
            </a:bodyPr>
            <a:lstStyle/>
            <a:p>
              <a:pPr marL="0" lvl="0" indent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9B8BA48-8E5E-EB4B-B3BE-45AE49C46B48}"/>
                    </a:ext>
                  </a:extLst>
                </p:cNvPr>
                <p:cNvSpPr txBox="1"/>
                <p:nvPr/>
              </p:nvSpPr>
              <p:spPr>
                <a:xfrm>
                  <a:off x="9178563" y="2321317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9B8BA48-8E5E-EB4B-B3BE-45AE49C46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563" y="2321317"/>
                  <a:ext cx="348343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5714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F2639BC-465E-1E4D-9042-89542FB5FF0F}"/>
                    </a:ext>
                  </a:extLst>
                </p:cNvPr>
                <p:cNvSpPr txBox="1"/>
                <p:nvPr/>
              </p:nvSpPr>
              <p:spPr>
                <a:xfrm>
                  <a:off x="7454658" y="1040159"/>
                  <a:ext cx="348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F2639BC-465E-1E4D-9042-89542FB5F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658" y="1040159"/>
                  <a:ext cx="348343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67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104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Asaria,M</dc:creator>
  <cp:lastModifiedBy>Asaria,M</cp:lastModifiedBy>
  <cp:revision>6</cp:revision>
  <dcterms:created xsi:type="dcterms:W3CDTF">2020-04-06T16:09:20Z</dcterms:created>
  <dcterms:modified xsi:type="dcterms:W3CDTF">2020-04-10T20:19:06Z</dcterms:modified>
</cp:coreProperties>
</file>