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67"/>
  </p:normalViewPr>
  <p:slideViewPr>
    <p:cSldViewPr snapToGrid="0" snapToObjects="1">
      <p:cViewPr varScale="1">
        <p:scale>
          <a:sx n="118" d="100"/>
          <a:sy n="118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9D7374-EDE7-BA44-A744-210786123DDD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mc:AlternateContent xmlns:mc="http://schemas.openxmlformats.org/markup-compatibility/2006">
      <mc:Choice xmlns:a14="http://schemas.microsoft.com/office/drawing/2010/main" Requires="a14">
        <dgm:pt modelId="{26ED31B1-29CC-CF44-BF90-0352F0F86DEB}">
          <dgm:prSet phldrT="[Text]" custT="1"/>
          <dgm:spPr>
            <a:solidFill>
              <a:prstClr val="white"/>
            </a:solidFill>
            <a:ln w="12700" cap="flat" cmpd="sng" algn="ctr">
              <a:solidFill>
                <a:prstClr val="black"/>
              </a:solidFill>
              <a:prstDash val="solid"/>
              <a:miter lim="800000"/>
            </a:ln>
            <a:effectLst/>
          </dgm:spPr>
          <dgm:t>
            <a:bodyPr spcFirstLastPara="0" vert="horz" wrap="square" lIns="72390" tIns="72390" rIns="72390" bIns="72390" numCol="1" spcCol="1270" anchor="ctr" anchorCtr="0"/>
            <a:lstStyle/>
            <a:p>
              <a:pPr marL="0" lvl="0" indent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Susceptible</a:t>
              </a:r>
            </a:p>
            <a:p>
              <a:pPr marL="0" lvl="0" indent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sz="1900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GB" sz="1900" b="0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lang="en-GB" sz="1900" b="0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b>
                    </m:sSub>
                  </m:oMath>
                </m:oMathPara>
              </a14:m>
              <a:endParaRPr lang="en-GB" sz="19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dgm:t>
        </dgm:pt>
      </mc:Choice>
      <mc:Fallback>
        <dgm:pt modelId="{26ED31B1-29CC-CF44-BF90-0352F0F86DEB}">
          <dgm:prSet phldrT="[Text]" custT="1"/>
          <dgm:spPr>
            <a:solidFill>
              <a:prstClr val="white"/>
            </a:solidFill>
            <a:ln w="12700" cap="flat" cmpd="sng" algn="ctr">
              <a:solidFill>
                <a:prstClr val="black"/>
              </a:solidFill>
              <a:prstDash val="solid"/>
              <a:miter lim="800000"/>
            </a:ln>
            <a:effectLst/>
          </dgm:spPr>
          <dgm:t>
            <a:bodyPr spcFirstLastPara="0" vert="horz" wrap="square" lIns="72390" tIns="72390" rIns="72390" bIns="72390" numCol="1" spcCol="1270" anchor="ctr" anchorCtr="0"/>
            <a:lstStyle/>
            <a:p>
              <a:pPr marL="0" lvl="0" indent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Susceptible</a:t>
              </a:r>
            </a:p>
            <a:p>
              <a:pPr marL="0" lvl="0" indent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b="0" i="0" kern="1200">
                  <a:solidFill>
                    <a:prstClr val="black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𝑆_𝑡</a:t>
              </a:r>
              <a:endParaRPr lang="en-GB" sz="19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dgm:t>
        </dgm:pt>
      </mc:Fallback>
    </mc:AlternateContent>
    <dgm:pt modelId="{5ACAA89B-95ED-2A4B-A83D-618484DC32CF}" type="parTrans" cxnId="{9CAB3527-0966-8942-89EE-12158B479AB2}">
      <dgm:prSet/>
      <dgm:spPr/>
      <dgm:t>
        <a:bodyPr/>
        <a:lstStyle/>
        <a:p>
          <a:endParaRPr lang="en-GB"/>
        </a:p>
      </dgm:t>
    </dgm:pt>
    <dgm:pt modelId="{211CAF9D-3574-D94A-8CCA-C4C9F7D20D91}" type="sibTrans" cxnId="{9CAB3527-0966-8942-89EE-12158B479AB2}">
      <dgm:prSet custT="1"/>
      <dgm:spPr>
        <a:solidFill>
          <a:prstClr val="black"/>
        </a:solidFill>
        <a:ln>
          <a:solidFill>
            <a:prstClr val="black"/>
          </a:solidFill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mc:AlternateContent xmlns:mc="http://schemas.openxmlformats.org/markup-compatibility/2006">
      <mc:Choice xmlns:a14="http://schemas.microsoft.com/office/drawing/2010/main" Requires="a14">
        <dgm:pt modelId="{4C4B7903-689F-D04A-A770-3AD2DB27C679}">
          <dgm:prSet phldrT="[Text]" custT="1"/>
          <dgm:spPr>
            <a:solidFill>
              <a:prstClr val="white"/>
            </a:solidFill>
            <a:ln w="12700" cap="flat" cmpd="sng" algn="ctr">
              <a:solidFill>
                <a:prstClr val="black"/>
              </a:solidFill>
              <a:prstDash val="solid"/>
              <a:miter lim="800000"/>
            </a:ln>
            <a:effectLst/>
          </dgm:spPr>
          <dgm:t>
            <a:bodyPr spcFirstLastPara="0" vert="horz" wrap="square" lIns="72390" tIns="72390" rIns="72390" bIns="72390" numCol="1" spcCol="1270" anchor="ctr" anchorCtr="0"/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Pre-infectious</a:t>
              </a:r>
            </a:p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sz="1900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GB" sz="1900" b="0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</m:e>
                      <m:sub>
                        <m:r>
                          <a:rPr lang="en-GB" sz="1900" b="0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b>
                    </m:sSub>
                  </m:oMath>
                </m:oMathPara>
              </a14:m>
              <a:endParaRPr lang="en-GB" sz="19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dgm:t>
        </dgm:pt>
      </mc:Choice>
      <mc:Fallback>
        <dgm:pt modelId="{4C4B7903-689F-D04A-A770-3AD2DB27C679}">
          <dgm:prSet phldrT="[Text]" custT="1"/>
          <dgm:spPr>
            <a:solidFill>
              <a:prstClr val="white"/>
            </a:solidFill>
            <a:ln w="12700" cap="flat" cmpd="sng" algn="ctr">
              <a:solidFill>
                <a:prstClr val="black"/>
              </a:solidFill>
              <a:prstDash val="solid"/>
              <a:miter lim="800000"/>
            </a:ln>
            <a:effectLst/>
          </dgm:spPr>
          <dgm:t>
            <a:bodyPr spcFirstLastPara="0" vert="horz" wrap="square" lIns="72390" tIns="72390" rIns="72390" bIns="72390" numCol="1" spcCol="1270" anchor="ctr" anchorCtr="0"/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Pre-infectious</a:t>
              </a:r>
            </a:p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b="0" i="0" kern="1200">
                  <a:solidFill>
                    <a:prstClr val="black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𝐸_𝑡</a:t>
              </a:r>
              <a:endParaRPr lang="en-GB" sz="19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dgm:t>
        </dgm:pt>
      </mc:Fallback>
    </mc:AlternateContent>
    <dgm:pt modelId="{A27A17BE-86E7-D043-B69D-EA8D72DEAED8}" type="parTrans" cxnId="{76102FA6-6E84-7D40-A5A5-D7633EEDEE19}">
      <dgm:prSet/>
      <dgm:spPr/>
      <dgm:t>
        <a:bodyPr/>
        <a:lstStyle/>
        <a:p>
          <a:endParaRPr lang="en-GB"/>
        </a:p>
      </dgm:t>
    </dgm:pt>
    <dgm:pt modelId="{27A9C199-38ED-9C44-B825-2C6F2FC9A811}" type="sibTrans" cxnId="{76102FA6-6E84-7D40-A5A5-D7633EEDEE19}">
      <dgm:prSet custT="1"/>
      <dgm:spPr>
        <a:solidFill>
          <a:prstClr val="black"/>
        </a:solidFill>
        <a:ln>
          <a:solidFill>
            <a:prstClr val="black"/>
          </a:solidFill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mc:AlternateContent xmlns:mc="http://schemas.openxmlformats.org/markup-compatibility/2006">
      <mc:Choice xmlns:a14="http://schemas.microsoft.com/office/drawing/2010/main" Requires="a14">
        <dgm:pt modelId="{89536BA8-9713-6245-9AF3-B8CAE7459DBD}">
          <dgm:prSet phldrT="[Text]" custT="1"/>
          <dgm:spPr>
            <a:solidFill>
              <a:prstClr val="white"/>
            </a:solidFill>
            <a:ln w="12700" cap="flat" cmpd="sng" algn="ctr">
              <a:solidFill>
                <a:prstClr val="black"/>
              </a:solidFill>
              <a:prstDash val="solid"/>
              <a:miter lim="800000"/>
            </a:ln>
            <a:effectLst/>
          </dgm:spPr>
          <dgm:t>
            <a:bodyPr spcFirstLastPara="0" vert="horz" wrap="square" lIns="72390" tIns="72390" rIns="72390" bIns="72390" numCol="1" spcCol="1270" anchor="ctr" anchorCtr="0"/>
            <a:lstStyle/>
            <a:p>
              <a:pPr marL="0"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Infectious</a:t>
              </a:r>
            </a:p>
            <a:p>
              <a:pPr marL="0"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sz="1900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GB" sz="1900" b="0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</m:e>
                      <m:sub>
                        <m:r>
                          <a:rPr lang="en-GB" sz="1900" b="0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b>
                    </m:sSub>
                  </m:oMath>
                </m:oMathPara>
              </a14:m>
              <a:endParaRPr lang="en-GB" sz="19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dgm:t>
        </dgm:pt>
      </mc:Choice>
      <mc:Fallback>
        <dgm:pt modelId="{89536BA8-9713-6245-9AF3-B8CAE7459DBD}">
          <dgm:prSet phldrT="[Text]" custT="1"/>
          <dgm:spPr>
            <a:solidFill>
              <a:prstClr val="white"/>
            </a:solidFill>
            <a:ln w="12700" cap="flat" cmpd="sng" algn="ctr">
              <a:solidFill>
                <a:prstClr val="black"/>
              </a:solidFill>
              <a:prstDash val="solid"/>
              <a:miter lim="800000"/>
            </a:ln>
            <a:effectLst/>
          </dgm:spPr>
          <dgm:t>
            <a:bodyPr spcFirstLastPara="0" vert="horz" wrap="square" lIns="72390" tIns="72390" rIns="72390" bIns="72390" numCol="1" spcCol="1270" anchor="ctr" anchorCtr="0"/>
            <a:lstStyle/>
            <a:p>
              <a:pPr marL="0"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Infectious</a:t>
              </a:r>
            </a:p>
            <a:p>
              <a:pPr marL="0"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b="0" i="0" kern="1200">
                  <a:solidFill>
                    <a:prstClr val="black"/>
                  </a:solidFill>
                  <a:latin typeface="Cambria Math" panose="02040503050406030204" pitchFamily="18" charset="0"/>
                  <a:ea typeface="+mn-ea"/>
                  <a:cs typeface="+mn-cs"/>
                </a:rPr>
                <a:t>𝐼_𝑡</a:t>
              </a:r>
              <a:endParaRPr lang="en-GB" sz="19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dgm:t>
        </dgm:pt>
      </mc:Fallback>
    </mc:AlternateContent>
    <dgm:pt modelId="{C51E4301-5371-C443-9C00-5372AF205B9A}" type="parTrans" cxnId="{42E87FA9-F680-C748-A9B5-CE9BEF4C7CED}">
      <dgm:prSet/>
      <dgm:spPr/>
      <dgm:t>
        <a:bodyPr/>
        <a:lstStyle/>
        <a:p>
          <a:endParaRPr lang="en-GB"/>
        </a:p>
      </dgm:t>
    </dgm:pt>
    <dgm:pt modelId="{007DCFFB-5628-F94D-9A1C-ABACA07EDD7E}" type="sibTrans" cxnId="{42E87FA9-F680-C748-A9B5-CE9BEF4C7CED}">
      <dgm:prSet custT="1"/>
      <dgm:spPr>
        <a:solidFill>
          <a:schemeClr val="tx1"/>
        </a:solidFill>
        <a:ln>
          <a:solidFill>
            <a:schemeClr val="tx1"/>
          </a:solidFill>
        </a:ln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mc:AlternateContent xmlns:mc="http://schemas.openxmlformats.org/markup-compatibility/2006">
      <mc:Choice xmlns:a14="http://schemas.microsoft.com/office/drawing/2010/main" Requires="a14">
        <dgm:pt modelId="{3FED8BE0-2428-F94E-A08E-37E49823B644}">
          <dgm:prSet phldrT="[Text]"/>
          <dgm:spPr>
            <a:solidFill>
              <a:schemeClr val="bg1"/>
            </a:solidFill>
            <a:ln>
              <a:solidFill>
                <a:schemeClr val="tx1"/>
              </a:solidFill>
            </a:ln>
          </dgm:spPr>
          <dgm:t>
            <a:bodyPr/>
            <a:lstStyle/>
            <a:p>
              <a:r>
                <a:rPr lang="en-GB" dirty="0">
                  <a:solidFill>
                    <a:schemeClr val="tx1"/>
                  </a:solidFill>
                </a:rPr>
                <a:t>Immune</a:t>
              </a:r>
            </a:p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m:oMathPara>
              </a14:m>
              <a:endParaRPr lang="en-GB" dirty="0">
                <a:solidFill>
                  <a:schemeClr val="tx1"/>
                </a:solidFill>
              </a:endParaRPr>
            </a:p>
          </dgm:t>
        </dgm:pt>
      </mc:Choice>
      <mc:Fallback>
        <dgm:pt modelId="{3FED8BE0-2428-F94E-A08E-37E49823B644}">
          <dgm:prSet phldrT="[Text]"/>
          <dgm:spPr>
            <a:solidFill>
              <a:schemeClr val="bg1"/>
            </a:solidFill>
            <a:ln>
              <a:solidFill>
                <a:schemeClr val="tx1"/>
              </a:solidFill>
            </a:ln>
          </dgm:spPr>
          <dgm:t>
            <a:bodyPr/>
            <a:lstStyle/>
            <a:p>
              <a:r>
                <a:rPr lang="en-GB" dirty="0">
                  <a:solidFill>
                    <a:schemeClr val="tx1"/>
                  </a:solidFill>
                </a:rPr>
                <a:t>Immune</a:t>
              </a:r>
            </a:p>
            <a:p>
              <a:r>
                <a:rPr lang="en-GB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𝑅_𝑡</a:t>
              </a:r>
              <a:endParaRPr lang="en-GB" dirty="0">
                <a:solidFill>
                  <a:schemeClr val="tx1"/>
                </a:solidFill>
              </a:endParaRPr>
            </a:p>
          </dgm:t>
        </dgm:pt>
      </mc:Fallback>
    </mc:AlternateContent>
    <dgm:pt modelId="{3A2E1371-9D51-7848-8364-F361DBFC0D50}" type="parTrans" cxnId="{6D911372-F87E-EE47-AAF5-CB344FBAE18E}">
      <dgm:prSet/>
      <dgm:spPr/>
      <dgm:t>
        <a:bodyPr/>
        <a:lstStyle/>
        <a:p>
          <a:endParaRPr lang="en-GB"/>
        </a:p>
      </dgm:t>
    </dgm:pt>
    <dgm:pt modelId="{4E4D090C-9446-074F-B0E8-7DC39A8AF53D}" type="sibTrans" cxnId="{6D911372-F87E-EE47-AAF5-CB344FBAE18E}">
      <dgm:prSet/>
      <dgm:spPr/>
      <dgm:t>
        <a:bodyPr/>
        <a:lstStyle/>
        <a:p>
          <a:endParaRPr lang="en-GB"/>
        </a:p>
      </dgm:t>
    </dgm:pt>
    <dgm:pt modelId="{3E053115-99C7-E14C-9B85-10792F10F045}" type="pres">
      <dgm:prSet presAssocID="{1B9D7374-EDE7-BA44-A744-210786123DDD}" presName="Name0" presStyleCnt="0">
        <dgm:presLayoutVars>
          <dgm:dir/>
          <dgm:resizeHandles val="exact"/>
        </dgm:presLayoutVars>
      </dgm:prSet>
      <dgm:spPr/>
    </dgm:pt>
    <dgm:pt modelId="{E056A7BA-67B5-4A40-90F7-05D393CBA288}" type="pres">
      <dgm:prSet presAssocID="{26ED31B1-29CC-CF44-BF90-0352F0F86DEB}" presName="node" presStyleLbl="node1" presStyleIdx="0" presStyleCnt="4">
        <dgm:presLayoutVars>
          <dgm:bulletEnabled val="1"/>
        </dgm:presLayoutVars>
      </dgm:prSet>
      <dgm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</dgm:spPr>
    </dgm:pt>
    <dgm:pt modelId="{CFF8BE1F-CBA8-4145-876F-E78AED7C1903}" type="pres">
      <dgm:prSet presAssocID="{211CAF9D-3574-D94A-8CCA-C4C9F7D20D91}" presName="sibTrans" presStyleLbl="sibTrans2D1" presStyleIdx="0" presStyleCnt="3" custScaleX="171049"/>
      <dgm:spPr>
        <a:xfrm>
          <a:off x="1603830" y="2515682"/>
          <a:ext cx="566310" cy="387302"/>
        </a:xfrm>
        <a:prstGeom prst="rightArrow">
          <a:avLst>
            <a:gd name="adj1" fmla="val 60000"/>
            <a:gd name="adj2" fmla="val 50000"/>
          </a:avLst>
        </a:prstGeom>
      </dgm:spPr>
    </dgm:pt>
    <dgm:pt modelId="{BF5BA23E-FC9E-FC45-A677-8C509A0161B4}" type="pres">
      <dgm:prSet presAssocID="{211CAF9D-3574-D94A-8CCA-C4C9F7D20D91}" presName="connectorText" presStyleLbl="sibTrans2D1" presStyleIdx="0" presStyleCnt="3"/>
      <dgm:spPr/>
    </dgm:pt>
    <dgm:pt modelId="{545F462A-E502-AE41-8848-593EBBC64FD1}" type="pres">
      <dgm:prSet presAssocID="{4C4B7903-689F-D04A-A770-3AD2DB27C679}" presName="node" presStyleLbl="node1" presStyleIdx="1" presStyleCnt="4">
        <dgm:presLayoutVars>
          <dgm:bulletEnabled val="1"/>
        </dgm:presLayoutVars>
      </dgm:prSet>
      <dgm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</dgm:spPr>
    </dgm:pt>
    <dgm:pt modelId="{9106CD87-CF31-B543-B37B-5BE24E6EADA9}" type="pres">
      <dgm:prSet presAssocID="{27A9C199-38ED-9C44-B825-2C6F2FC9A811}" presName="sibTrans" presStyleLbl="sibTrans2D1" presStyleIdx="1" presStyleCnt="3" custScaleX="176632"/>
      <dgm:spPr>
        <a:xfrm>
          <a:off x="3780972" y="2515682"/>
          <a:ext cx="584795" cy="387302"/>
        </a:xfrm>
        <a:prstGeom prst="rightArrow">
          <a:avLst>
            <a:gd name="adj1" fmla="val 60000"/>
            <a:gd name="adj2" fmla="val 50000"/>
          </a:avLst>
        </a:prstGeom>
      </dgm:spPr>
    </dgm:pt>
    <dgm:pt modelId="{8934E75C-C6FD-E146-9BC1-8C1410142E92}" type="pres">
      <dgm:prSet presAssocID="{27A9C199-38ED-9C44-B825-2C6F2FC9A811}" presName="connectorText" presStyleLbl="sibTrans2D1" presStyleIdx="1" presStyleCnt="3"/>
      <dgm:spPr/>
    </dgm:pt>
    <dgm:pt modelId="{DF04987A-552D-6F49-AC6D-70F38ED3B239}" type="pres">
      <dgm:prSet presAssocID="{89536BA8-9713-6245-9AF3-B8CAE7459DBD}" presName="node" presStyleLbl="node1" presStyleIdx="2" presStyleCnt="4">
        <dgm:presLayoutVars>
          <dgm:bulletEnabled val="1"/>
        </dgm:presLayoutVars>
      </dgm:prSet>
      <dgm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</dgm:spPr>
    </dgm:pt>
    <dgm:pt modelId="{135909F2-8BA7-C742-A79F-82BEC74BC745}" type="pres">
      <dgm:prSet presAssocID="{007DCFFB-5628-F94D-9A1C-ABACA07EDD7E}" presName="sibTrans" presStyleLbl="sibTrans2D1" presStyleIdx="2" presStyleCnt="3" custScaleX="162488"/>
      <dgm:spPr>
        <a:xfrm>
          <a:off x="5990771" y="2515682"/>
          <a:ext cx="537966" cy="387302"/>
        </a:xfrm>
        <a:prstGeom prst="rightArrow">
          <a:avLst>
            <a:gd name="adj1" fmla="val 60000"/>
            <a:gd name="adj2" fmla="val 50000"/>
          </a:avLst>
        </a:prstGeom>
      </dgm:spPr>
    </dgm:pt>
    <dgm:pt modelId="{ED33B2BA-7A96-F444-A0F5-BB21A1C58C8F}" type="pres">
      <dgm:prSet presAssocID="{007DCFFB-5628-F94D-9A1C-ABACA07EDD7E}" presName="connectorText" presStyleLbl="sibTrans2D1" presStyleIdx="2" presStyleCnt="3"/>
      <dgm:spPr/>
    </dgm:pt>
    <dgm:pt modelId="{12A9F41B-1586-784F-BEB2-5F6F94ECB64F}" type="pres">
      <dgm:prSet presAssocID="{3FED8BE0-2428-F94E-A08E-37E49823B644}" presName="node" presStyleLbl="node1" presStyleIdx="3" presStyleCnt="4">
        <dgm:presLayoutVars>
          <dgm:bulletEnabled val="1"/>
        </dgm:presLayoutVars>
      </dgm:prSet>
      <dgm:spPr/>
    </dgm:pt>
  </dgm:ptLst>
  <dgm:cxnLst>
    <dgm:cxn modelId="{0D042B07-641D-8D4D-A24E-A88DB7158FB3}" type="presOf" srcId="{89536BA8-9713-6245-9AF3-B8CAE7459DBD}" destId="{DF04987A-552D-6F49-AC6D-70F38ED3B239}" srcOrd="0" destOrd="0" presId="urn:microsoft.com/office/officeart/2005/8/layout/process1"/>
    <dgm:cxn modelId="{C57DE40B-D88F-DA48-8A0D-97F4CAB2D07B}" type="presOf" srcId="{007DCFFB-5628-F94D-9A1C-ABACA07EDD7E}" destId="{ED33B2BA-7A96-F444-A0F5-BB21A1C58C8F}" srcOrd="1" destOrd="0" presId="urn:microsoft.com/office/officeart/2005/8/layout/process1"/>
    <dgm:cxn modelId="{FB5CE517-EC24-EB4C-AF11-AC9FB694E7B6}" type="presOf" srcId="{3FED8BE0-2428-F94E-A08E-37E49823B644}" destId="{12A9F41B-1586-784F-BEB2-5F6F94ECB64F}" srcOrd="0" destOrd="0" presId="urn:microsoft.com/office/officeart/2005/8/layout/process1"/>
    <dgm:cxn modelId="{F1C5C426-6E7A-2B49-B75E-3185357144E0}" type="presOf" srcId="{211CAF9D-3574-D94A-8CCA-C4C9F7D20D91}" destId="{CFF8BE1F-CBA8-4145-876F-E78AED7C1903}" srcOrd="0" destOrd="0" presId="urn:microsoft.com/office/officeart/2005/8/layout/process1"/>
    <dgm:cxn modelId="{9CAB3527-0966-8942-89EE-12158B479AB2}" srcId="{1B9D7374-EDE7-BA44-A744-210786123DDD}" destId="{26ED31B1-29CC-CF44-BF90-0352F0F86DEB}" srcOrd="0" destOrd="0" parTransId="{5ACAA89B-95ED-2A4B-A83D-618484DC32CF}" sibTransId="{211CAF9D-3574-D94A-8CCA-C4C9F7D20D91}"/>
    <dgm:cxn modelId="{6610665F-97AB-A643-88A4-ED8284698340}" type="presOf" srcId="{27A9C199-38ED-9C44-B825-2C6F2FC9A811}" destId="{8934E75C-C6FD-E146-9BC1-8C1410142E92}" srcOrd="1" destOrd="0" presId="urn:microsoft.com/office/officeart/2005/8/layout/process1"/>
    <dgm:cxn modelId="{5D31EB61-6DB6-2B41-A65A-E1036458A0C5}" type="presOf" srcId="{1B9D7374-EDE7-BA44-A744-210786123DDD}" destId="{3E053115-99C7-E14C-9B85-10792F10F045}" srcOrd="0" destOrd="0" presId="urn:microsoft.com/office/officeart/2005/8/layout/process1"/>
    <dgm:cxn modelId="{6D911372-F87E-EE47-AAF5-CB344FBAE18E}" srcId="{1B9D7374-EDE7-BA44-A744-210786123DDD}" destId="{3FED8BE0-2428-F94E-A08E-37E49823B644}" srcOrd="3" destOrd="0" parTransId="{3A2E1371-9D51-7848-8364-F361DBFC0D50}" sibTransId="{4E4D090C-9446-074F-B0E8-7DC39A8AF53D}"/>
    <dgm:cxn modelId="{B3FCC59F-F3D8-F147-82CB-297B8C313EB3}" type="presOf" srcId="{007DCFFB-5628-F94D-9A1C-ABACA07EDD7E}" destId="{135909F2-8BA7-C742-A79F-82BEC74BC745}" srcOrd="0" destOrd="0" presId="urn:microsoft.com/office/officeart/2005/8/layout/process1"/>
    <dgm:cxn modelId="{76102FA6-6E84-7D40-A5A5-D7633EEDEE19}" srcId="{1B9D7374-EDE7-BA44-A744-210786123DDD}" destId="{4C4B7903-689F-D04A-A770-3AD2DB27C679}" srcOrd="1" destOrd="0" parTransId="{A27A17BE-86E7-D043-B69D-EA8D72DEAED8}" sibTransId="{27A9C199-38ED-9C44-B825-2C6F2FC9A811}"/>
    <dgm:cxn modelId="{42E87FA9-F680-C748-A9B5-CE9BEF4C7CED}" srcId="{1B9D7374-EDE7-BA44-A744-210786123DDD}" destId="{89536BA8-9713-6245-9AF3-B8CAE7459DBD}" srcOrd="2" destOrd="0" parTransId="{C51E4301-5371-C443-9C00-5372AF205B9A}" sibTransId="{007DCFFB-5628-F94D-9A1C-ABACA07EDD7E}"/>
    <dgm:cxn modelId="{EB648EAC-CA7F-1148-8548-CDEB6F960FB9}" type="presOf" srcId="{26ED31B1-29CC-CF44-BF90-0352F0F86DEB}" destId="{E056A7BA-67B5-4A40-90F7-05D393CBA288}" srcOrd="0" destOrd="0" presId="urn:microsoft.com/office/officeart/2005/8/layout/process1"/>
    <dgm:cxn modelId="{BA0F53AF-515E-C84E-8BC0-3DE54DBF3DA0}" type="presOf" srcId="{211CAF9D-3574-D94A-8CCA-C4C9F7D20D91}" destId="{BF5BA23E-FC9E-FC45-A677-8C509A0161B4}" srcOrd="1" destOrd="0" presId="urn:microsoft.com/office/officeart/2005/8/layout/process1"/>
    <dgm:cxn modelId="{B5460EE8-2683-114C-8D00-A2C728740B85}" type="presOf" srcId="{27A9C199-38ED-9C44-B825-2C6F2FC9A811}" destId="{9106CD87-CF31-B543-B37B-5BE24E6EADA9}" srcOrd="0" destOrd="0" presId="urn:microsoft.com/office/officeart/2005/8/layout/process1"/>
    <dgm:cxn modelId="{355E14F9-3269-AC44-A6BA-054BD23F0D90}" type="presOf" srcId="{4C4B7903-689F-D04A-A770-3AD2DB27C679}" destId="{545F462A-E502-AE41-8848-593EBBC64FD1}" srcOrd="0" destOrd="0" presId="urn:microsoft.com/office/officeart/2005/8/layout/process1"/>
    <dgm:cxn modelId="{0AA6D9BC-63A7-9040-AF63-9BD57C129627}" type="presParOf" srcId="{3E053115-99C7-E14C-9B85-10792F10F045}" destId="{E056A7BA-67B5-4A40-90F7-05D393CBA288}" srcOrd="0" destOrd="0" presId="urn:microsoft.com/office/officeart/2005/8/layout/process1"/>
    <dgm:cxn modelId="{32468C7D-DCCF-0E47-A625-8EF61693A61E}" type="presParOf" srcId="{3E053115-99C7-E14C-9B85-10792F10F045}" destId="{CFF8BE1F-CBA8-4145-876F-E78AED7C1903}" srcOrd="1" destOrd="0" presId="urn:microsoft.com/office/officeart/2005/8/layout/process1"/>
    <dgm:cxn modelId="{DC4E0648-9BEB-1E40-B4B6-8017C0A0674B}" type="presParOf" srcId="{CFF8BE1F-CBA8-4145-876F-E78AED7C1903}" destId="{BF5BA23E-FC9E-FC45-A677-8C509A0161B4}" srcOrd="0" destOrd="0" presId="urn:microsoft.com/office/officeart/2005/8/layout/process1"/>
    <dgm:cxn modelId="{3CD5C175-4EF8-234A-B1CD-734613C76B6B}" type="presParOf" srcId="{3E053115-99C7-E14C-9B85-10792F10F045}" destId="{545F462A-E502-AE41-8848-593EBBC64FD1}" srcOrd="2" destOrd="0" presId="urn:microsoft.com/office/officeart/2005/8/layout/process1"/>
    <dgm:cxn modelId="{E8551715-9AF1-F745-B361-BDC7BD431246}" type="presParOf" srcId="{3E053115-99C7-E14C-9B85-10792F10F045}" destId="{9106CD87-CF31-B543-B37B-5BE24E6EADA9}" srcOrd="3" destOrd="0" presId="urn:microsoft.com/office/officeart/2005/8/layout/process1"/>
    <dgm:cxn modelId="{3120BD77-654A-DF43-BC90-46B1134CD42B}" type="presParOf" srcId="{9106CD87-CF31-B543-B37B-5BE24E6EADA9}" destId="{8934E75C-C6FD-E146-9BC1-8C1410142E92}" srcOrd="0" destOrd="0" presId="urn:microsoft.com/office/officeart/2005/8/layout/process1"/>
    <dgm:cxn modelId="{F5BD97CD-A31E-6F4E-891A-FF5274348554}" type="presParOf" srcId="{3E053115-99C7-E14C-9B85-10792F10F045}" destId="{DF04987A-552D-6F49-AC6D-70F38ED3B239}" srcOrd="4" destOrd="0" presId="urn:microsoft.com/office/officeart/2005/8/layout/process1"/>
    <dgm:cxn modelId="{D4FBEB57-93FD-8646-91E1-8631FFF14331}" type="presParOf" srcId="{3E053115-99C7-E14C-9B85-10792F10F045}" destId="{135909F2-8BA7-C742-A79F-82BEC74BC745}" srcOrd="5" destOrd="0" presId="urn:microsoft.com/office/officeart/2005/8/layout/process1"/>
    <dgm:cxn modelId="{E89075C6-8662-C345-BAF5-194FC950D0F1}" type="presParOf" srcId="{135909F2-8BA7-C742-A79F-82BEC74BC745}" destId="{ED33B2BA-7A96-F444-A0F5-BB21A1C58C8F}" srcOrd="0" destOrd="0" presId="urn:microsoft.com/office/officeart/2005/8/layout/process1"/>
    <dgm:cxn modelId="{B4AF4A73-9741-F442-BD9F-23C6BB07F0E2}" type="presParOf" srcId="{3E053115-99C7-E14C-9B85-10792F10F045}" destId="{12A9F41B-1586-784F-BEB2-5F6F94ECB64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9D7374-EDE7-BA44-A744-210786123DDD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6ED31B1-29CC-CF44-BF90-0352F0F86DEB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5ACAA89B-95ED-2A4B-A83D-618484DC32CF}" type="parTrans" cxnId="{9CAB3527-0966-8942-89EE-12158B479AB2}">
      <dgm:prSet/>
      <dgm:spPr/>
      <dgm:t>
        <a:bodyPr/>
        <a:lstStyle/>
        <a:p>
          <a:endParaRPr lang="en-GB"/>
        </a:p>
      </dgm:t>
    </dgm:pt>
    <dgm:pt modelId="{211CAF9D-3574-D94A-8CCA-C4C9F7D20D91}" type="sibTrans" cxnId="{9CAB3527-0966-8942-89EE-12158B479AB2}">
      <dgm:prSet custT="1"/>
      <dgm:spPr>
        <a:solidFill>
          <a:prstClr val="black"/>
        </a:solidFill>
        <a:ln>
          <a:solidFill>
            <a:prstClr val="black"/>
          </a:solidFill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4C4B7903-689F-D04A-A770-3AD2DB27C679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A27A17BE-86E7-D043-B69D-EA8D72DEAED8}" type="parTrans" cxnId="{76102FA6-6E84-7D40-A5A5-D7633EEDEE19}">
      <dgm:prSet/>
      <dgm:spPr/>
      <dgm:t>
        <a:bodyPr/>
        <a:lstStyle/>
        <a:p>
          <a:endParaRPr lang="en-GB"/>
        </a:p>
      </dgm:t>
    </dgm:pt>
    <dgm:pt modelId="{27A9C199-38ED-9C44-B825-2C6F2FC9A811}" type="sibTrans" cxnId="{76102FA6-6E84-7D40-A5A5-D7633EEDEE19}">
      <dgm:prSet custT="1"/>
      <dgm:spPr>
        <a:solidFill>
          <a:prstClr val="black"/>
        </a:solidFill>
        <a:ln>
          <a:solidFill>
            <a:prstClr val="black"/>
          </a:solidFill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89536BA8-9713-6245-9AF3-B8CAE7459DBD}">
      <dgm:prSet phldrT="[Text]" custT="1"/>
      <dgm:spPr>
        <a:blipFill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C51E4301-5371-C443-9C00-5372AF205B9A}" type="parTrans" cxnId="{42E87FA9-F680-C748-A9B5-CE9BEF4C7CED}">
      <dgm:prSet/>
      <dgm:spPr/>
      <dgm:t>
        <a:bodyPr/>
        <a:lstStyle/>
        <a:p>
          <a:endParaRPr lang="en-GB"/>
        </a:p>
      </dgm:t>
    </dgm:pt>
    <dgm:pt modelId="{007DCFFB-5628-F94D-9A1C-ABACA07EDD7E}" type="sibTrans" cxnId="{42E87FA9-F680-C748-A9B5-CE9BEF4C7CED}">
      <dgm:prSet custT="1"/>
      <dgm:spPr>
        <a:solidFill>
          <a:schemeClr val="tx1"/>
        </a:solidFill>
        <a:ln>
          <a:solidFill>
            <a:schemeClr val="tx1"/>
          </a:solidFill>
        </a:ln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3FED8BE0-2428-F94E-A08E-37E49823B644}">
      <dgm:prSet phldrT="[Text]"/>
      <dgm:spPr>
        <a:blipFill>
          <a:blip xmlns:r="http://schemas.openxmlformats.org/officeDocument/2006/relationships" r:embed="rId4"/>
          <a:stretch>
            <a:fillRect/>
          </a:stretch>
        </a:blipFill>
        <a:ln>
          <a:solidFill>
            <a:schemeClr val="tx1"/>
          </a:solidFill>
        </a:ln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3A2E1371-9D51-7848-8364-F361DBFC0D50}" type="parTrans" cxnId="{6D911372-F87E-EE47-AAF5-CB344FBAE18E}">
      <dgm:prSet/>
      <dgm:spPr/>
      <dgm:t>
        <a:bodyPr/>
        <a:lstStyle/>
        <a:p>
          <a:endParaRPr lang="en-GB"/>
        </a:p>
      </dgm:t>
    </dgm:pt>
    <dgm:pt modelId="{4E4D090C-9446-074F-B0E8-7DC39A8AF53D}" type="sibTrans" cxnId="{6D911372-F87E-EE47-AAF5-CB344FBAE18E}">
      <dgm:prSet/>
      <dgm:spPr/>
      <dgm:t>
        <a:bodyPr/>
        <a:lstStyle/>
        <a:p>
          <a:endParaRPr lang="en-GB"/>
        </a:p>
      </dgm:t>
    </dgm:pt>
    <dgm:pt modelId="{3E053115-99C7-E14C-9B85-10792F10F045}" type="pres">
      <dgm:prSet presAssocID="{1B9D7374-EDE7-BA44-A744-210786123DDD}" presName="Name0" presStyleCnt="0">
        <dgm:presLayoutVars>
          <dgm:dir/>
          <dgm:resizeHandles val="exact"/>
        </dgm:presLayoutVars>
      </dgm:prSet>
      <dgm:spPr/>
    </dgm:pt>
    <dgm:pt modelId="{E056A7BA-67B5-4A40-90F7-05D393CBA288}" type="pres">
      <dgm:prSet presAssocID="{26ED31B1-29CC-CF44-BF90-0352F0F86DEB}" presName="node" presStyleLbl="node1" presStyleIdx="0" presStyleCnt="4">
        <dgm:presLayoutVars>
          <dgm:bulletEnabled val="1"/>
        </dgm:presLayoutVars>
      </dgm:prSet>
      <dgm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</dgm:spPr>
    </dgm:pt>
    <dgm:pt modelId="{CFF8BE1F-CBA8-4145-876F-E78AED7C1903}" type="pres">
      <dgm:prSet presAssocID="{211CAF9D-3574-D94A-8CCA-C4C9F7D20D91}" presName="sibTrans" presStyleLbl="sibTrans2D1" presStyleIdx="0" presStyleCnt="3" custScaleX="171049"/>
      <dgm:spPr>
        <a:xfrm>
          <a:off x="1603830" y="2515682"/>
          <a:ext cx="566310" cy="387302"/>
        </a:xfrm>
        <a:prstGeom prst="rightArrow">
          <a:avLst>
            <a:gd name="adj1" fmla="val 60000"/>
            <a:gd name="adj2" fmla="val 50000"/>
          </a:avLst>
        </a:prstGeom>
      </dgm:spPr>
    </dgm:pt>
    <dgm:pt modelId="{BF5BA23E-FC9E-FC45-A677-8C509A0161B4}" type="pres">
      <dgm:prSet presAssocID="{211CAF9D-3574-D94A-8CCA-C4C9F7D20D91}" presName="connectorText" presStyleLbl="sibTrans2D1" presStyleIdx="0" presStyleCnt="3"/>
      <dgm:spPr/>
    </dgm:pt>
    <dgm:pt modelId="{545F462A-E502-AE41-8848-593EBBC64FD1}" type="pres">
      <dgm:prSet presAssocID="{4C4B7903-689F-D04A-A770-3AD2DB27C679}" presName="node" presStyleLbl="node1" presStyleIdx="1" presStyleCnt="4">
        <dgm:presLayoutVars>
          <dgm:bulletEnabled val="1"/>
        </dgm:presLayoutVars>
      </dgm:prSet>
      <dgm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</dgm:spPr>
    </dgm:pt>
    <dgm:pt modelId="{9106CD87-CF31-B543-B37B-5BE24E6EADA9}" type="pres">
      <dgm:prSet presAssocID="{27A9C199-38ED-9C44-B825-2C6F2FC9A811}" presName="sibTrans" presStyleLbl="sibTrans2D1" presStyleIdx="1" presStyleCnt="3" custScaleX="176632"/>
      <dgm:spPr>
        <a:xfrm>
          <a:off x="3780972" y="2515682"/>
          <a:ext cx="584795" cy="387302"/>
        </a:xfrm>
        <a:prstGeom prst="rightArrow">
          <a:avLst>
            <a:gd name="adj1" fmla="val 60000"/>
            <a:gd name="adj2" fmla="val 50000"/>
          </a:avLst>
        </a:prstGeom>
      </dgm:spPr>
    </dgm:pt>
    <dgm:pt modelId="{8934E75C-C6FD-E146-9BC1-8C1410142E92}" type="pres">
      <dgm:prSet presAssocID="{27A9C199-38ED-9C44-B825-2C6F2FC9A811}" presName="connectorText" presStyleLbl="sibTrans2D1" presStyleIdx="1" presStyleCnt="3"/>
      <dgm:spPr/>
    </dgm:pt>
    <dgm:pt modelId="{DF04987A-552D-6F49-AC6D-70F38ED3B239}" type="pres">
      <dgm:prSet presAssocID="{89536BA8-9713-6245-9AF3-B8CAE7459DBD}" presName="node" presStyleLbl="node1" presStyleIdx="2" presStyleCnt="4">
        <dgm:presLayoutVars>
          <dgm:bulletEnabled val="1"/>
        </dgm:presLayoutVars>
      </dgm:prSet>
      <dgm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</dgm:spPr>
    </dgm:pt>
    <dgm:pt modelId="{135909F2-8BA7-C742-A79F-82BEC74BC745}" type="pres">
      <dgm:prSet presAssocID="{007DCFFB-5628-F94D-9A1C-ABACA07EDD7E}" presName="sibTrans" presStyleLbl="sibTrans2D1" presStyleIdx="2" presStyleCnt="3" custScaleX="162488"/>
      <dgm:spPr>
        <a:xfrm>
          <a:off x="5990771" y="2515682"/>
          <a:ext cx="537966" cy="387302"/>
        </a:xfrm>
        <a:prstGeom prst="rightArrow">
          <a:avLst>
            <a:gd name="adj1" fmla="val 60000"/>
            <a:gd name="adj2" fmla="val 50000"/>
          </a:avLst>
        </a:prstGeom>
      </dgm:spPr>
    </dgm:pt>
    <dgm:pt modelId="{ED33B2BA-7A96-F444-A0F5-BB21A1C58C8F}" type="pres">
      <dgm:prSet presAssocID="{007DCFFB-5628-F94D-9A1C-ABACA07EDD7E}" presName="connectorText" presStyleLbl="sibTrans2D1" presStyleIdx="2" presStyleCnt="3"/>
      <dgm:spPr/>
    </dgm:pt>
    <dgm:pt modelId="{12A9F41B-1586-784F-BEB2-5F6F94ECB64F}" type="pres">
      <dgm:prSet presAssocID="{3FED8BE0-2428-F94E-A08E-37E49823B644}" presName="node" presStyleLbl="node1" presStyleIdx="3" presStyleCnt="4">
        <dgm:presLayoutVars>
          <dgm:bulletEnabled val="1"/>
        </dgm:presLayoutVars>
      </dgm:prSet>
      <dgm:spPr/>
    </dgm:pt>
  </dgm:ptLst>
  <dgm:cxnLst>
    <dgm:cxn modelId="{0D042B07-641D-8D4D-A24E-A88DB7158FB3}" type="presOf" srcId="{89536BA8-9713-6245-9AF3-B8CAE7459DBD}" destId="{DF04987A-552D-6F49-AC6D-70F38ED3B239}" srcOrd="0" destOrd="0" presId="urn:microsoft.com/office/officeart/2005/8/layout/process1"/>
    <dgm:cxn modelId="{C57DE40B-D88F-DA48-8A0D-97F4CAB2D07B}" type="presOf" srcId="{007DCFFB-5628-F94D-9A1C-ABACA07EDD7E}" destId="{ED33B2BA-7A96-F444-A0F5-BB21A1C58C8F}" srcOrd="1" destOrd="0" presId="urn:microsoft.com/office/officeart/2005/8/layout/process1"/>
    <dgm:cxn modelId="{FB5CE517-EC24-EB4C-AF11-AC9FB694E7B6}" type="presOf" srcId="{3FED8BE0-2428-F94E-A08E-37E49823B644}" destId="{12A9F41B-1586-784F-BEB2-5F6F94ECB64F}" srcOrd="0" destOrd="0" presId="urn:microsoft.com/office/officeart/2005/8/layout/process1"/>
    <dgm:cxn modelId="{F1C5C426-6E7A-2B49-B75E-3185357144E0}" type="presOf" srcId="{211CAF9D-3574-D94A-8CCA-C4C9F7D20D91}" destId="{CFF8BE1F-CBA8-4145-876F-E78AED7C1903}" srcOrd="0" destOrd="0" presId="urn:microsoft.com/office/officeart/2005/8/layout/process1"/>
    <dgm:cxn modelId="{9CAB3527-0966-8942-89EE-12158B479AB2}" srcId="{1B9D7374-EDE7-BA44-A744-210786123DDD}" destId="{26ED31B1-29CC-CF44-BF90-0352F0F86DEB}" srcOrd="0" destOrd="0" parTransId="{5ACAA89B-95ED-2A4B-A83D-618484DC32CF}" sibTransId="{211CAF9D-3574-D94A-8CCA-C4C9F7D20D91}"/>
    <dgm:cxn modelId="{6610665F-97AB-A643-88A4-ED8284698340}" type="presOf" srcId="{27A9C199-38ED-9C44-B825-2C6F2FC9A811}" destId="{8934E75C-C6FD-E146-9BC1-8C1410142E92}" srcOrd="1" destOrd="0" presId="urn:microsoft.com/office/officeart/2005/8/layout/process1"/>
    <dgm:cxn modelId="{5D31EB61-6DB6-2B41-A65A-E1036458A0C5}" type="presOf" srcId="{1B9D7374-EDE7-BA44-A744-210786123DDD}" destId="{3E053115-99C7-E14C-9B85-10792F10F045}" srcOrd="0" destOrd="0" presId="urn:microsoft.com/office/officeart/2005/8/layout/process1"/>
    <dgm:cxn modelId="{6D911372-F87E-EE47-AAF5-CB344FBAE18E}" srcId="{1B9D7374-EDE7-BA44-A744-210786123DDD}" destId="{3FED8BE0-2428-F94E-A08E-37E49823B644}" srcOrd="3" destOrd="0" parTransId="{3A2E1371-9D51-7848-8364-F361DBFC0D50}" sibTransId="{4E4D090C-9446-074F-B0E8-7DC39A8AF53D}"/>
    <dgm:cxn modelId="{B3FCC59F-F3D8-F147-82CB-297B8C313EB3}" type="presOf" srcId="{007DCFFB-5628-F94D-9A1C-ABACA07EDD7E}" destId="{135909F2-8BA7-C742-A79F-82BEC74BC745}" srcOrd="0" destOrd="0" presId="urn:microsoft.com/office/officeart/2005/8/layout/process1"/>
    <dgm:cxn modelId="{76102FA6-6E84-7D40-A5A5-D7633EEDEE19}" srcId="{1B9D7374-EDE7-BA44-A744-210786123DDD}" destId="{4C4B7903-689F-D04A-A770-3AD2DB27C679}" srcOrd="1" destOrd="0" parTransId="{A27A17BE-86E7-D043-B69D-EA8D72DEAED8}" sibTransId="{27A9C199-38ED-9C44-B825-2C6F2FC9A811}"/>
    <dgm:cxn modelId="{42E87FA9-F680-C748-A9B5-CE9BEF4C7CED}" srcId="{1B9D7374-EDE7-BA44-A744-210786123DDD}" destId="{89536BA8-9713-6245-9AF3-B8CAE7459DBD}" srcOrd="2" destOrd="0" parTransId="{C51E4301-5371-C443-9C00-5372AF205B9A}" sibTransId="{007DCFFB-5628-F94D-9A1C-ABACA07EDD7E}"/>
    <dgm:cxn modelId="{EB648EAC-CA7F-1148-8548-CDEB6F960FB9}" type="presOf" srcId="{26ED31B1-29CC-CF44-BF90-0352F0F86DEB}" destId="{E056A7BA-67B5-4A40-90F7-05D393CBA288}" srcOrd="0" destOrd="0" presId="urn:microsoft.com/office/officeart/2005/8/layout/process1"/>
    <dgm:cxn modelId="{BA0F53AF-515E-C84E-8BC0-3DE54DBF3DA0}" type="presOf" srcId="{211CAF9D-3574-D94A-8CCA-C4C9F7D20D91}" destId="{BF5BA23E-FC9E-FC45-A677-8C509A0161B4}" srcOrd="1" destOrd="0" presId="urn:microsoft.com/office/officeart/2005/8/layout/process1"/>
    <dgm:cxn modelId="{B5460EE8-2683-114C-8D00-A2C728740B85}" type="presOf" srcId="{27A9C199-38ED-9C44-B825-2C6F2FC9A811}" destId="{9106CD87-CF31-B543-B37B-5BE24E6EADA9}" srcOrd="0" destOrd="0" presId="urn:microsoft.com/office/officeart/2005/8/layout/process1"/>
    <dgm:cxn modelId="{355E14F9-3269-AC44-A6BA-054BD23F0D90}" type="presOf" srcId="{4C4B7903-689F-D04A-A770-3AD2DB27C679}" destId="{545F462A-E502-AE41-8848-593EBBC64FD1}" srcOrd="0" destOrd="0" presId="urn:microsoft.com/office/officeart/2005/8/layout/process1"/>
    <dgm:cxn modelId="{0AA6D9BC-63A7-9040-AF63-9BD57C129627}" type="presParOf" srcId="{3E053115-99C7-E14C-9B85-10792F10F045}" destId="{E056A7BA-67B5-4A40-90F7-05D393CBA288}" srcOrd="0" destOrd="0" presId="urn:microsoft.com/office/officeart/2005/8/layout/process1"/>
    <dgm:cxn modelId="{32468C7D-DCCF-0E47-A625-8EF61693A61E}" type="presParOf" srcId="{3E053115-99C7-E14C-9B85-10792F10F045}" destId="{CFF8BE1F-CBA8-4145-876F-E78AED7C1903}" srcOrd="1" destOrd="0" presId="urn:microsoft.com/office/officeart/2005/8/layout/process1"/>
    <dgm:cxn modelId="{DC4E0648-9BEB-1E40-B4B6-8017C0A0674B}" type="presParOf" srcId="{CFF8BE1F-CBA8-4145-876F-E78AED7C1903}" destId="{BF5BA23E-FC9E-FC45-A677-8C509A0161B4}" srcOrd="0" destOrd="0" presId="urn:microsoft.com/office/officeart/2005/8/layout/process1"/>
    <dgm:cxn modelId="{3CD5C175-4EF8-234A-B1CD-734613C76B6B}" type="presParOf" srcId="{3E053115-99C7-E14C-9B85-10792F10F045}" destId="{545F462A-E502-AE41-8848-593EBBC64FD1}" srcOrd="2" destOrd="0" presId="urn:microsoft.com/office/officeart/2005/8/layout/process1"/>
    <dgm:cxn modelId="{E8551715-9AF1-F745-B361-BDC7BD431246}" type="presParOf" srcId="{3E053115-99C7-E14C-9B85-10792F10F045}" destId="{9106CD87-CF31-B543-B37B-5BE24E6EADA9}" srcOrd="3" destOrd="0" presId="urn:microsoft.com/office/officeart/2005/8/layout/process1"/>
    <dgm:cxn modelId="{3120BD77-654A-DF43-BC90-46B1134CD42B}" type="presParOf" srcId="{9106CD87-CF31-B543-B37B-5BE24E6EADA9}" destId="{8934E75C-C6FD-E146-9BC1-8C1410142E92}" srcOrd="0" destOrd="0" presId="urn:microsoft.com/office/officeart/2005/8/layout/process1"/>
    <dgm:cxn modelId="{F5BD97CD-A31E-6F4E-891A-FF5274348554}" type="presParOf" srcId="{3E053115-99C7-E14C-9B85-10792F10F045}" destId="{DF04987A-552D-6F49-AC6D-70F38ED3B239}" srcOrd="4" destOrd="0" presId="urn:microsoft.com/office/officeart/2005/8/layout/process1"/>
    <dgm:cxn modelId="{D4FBEB57-93FD-8646-91E1-8631FFF14331}" type="presParOf" srcId="{3E053115-99C7-E14C-9B85-10792F10F045}" destId="{135909F2-8BA7-C742-A79F-82BEC74BC745}" srcOrd="5" destOrd="0" presId="urn:microsoft.com/office/officeart/2005/8/layout/process1"/>
    <dgm:cxn modelId="{E89075C6-8662-C345-BAF5-194FC950D0F1}" type="presParOf" srcId="{135909F2-8BA7-C742-A79F-82BEC74BC745}" destId="{ED33B2BA-7A96-F444-A0F5-BB21A1C58C8F}" srcOrd="0" destOrd="0" presId="urn:microsoft.com/office/officeart/2005/8/layout/process1"/>
    <dgm:cxn modelId="{B4AF4A73-9741-F442-BD9F-23C6BB07F0E2}" type="presParOf" srcId="{3E053115-99C7-E14C-9B85-10792F10F045}" destId="{12A9F41B-1586-784F-BEB2-5F6F94ECB64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6A7BA-67B5-4A40-90F7-05D393CBA288}">
      <dsp:nvSpPr>
        <dsp:cNvPr id="0" name=""/>
        <dsp:cNvSpPr/>
      </dsp:nvSpPr>
      <dsp:spPr>
        <a:xfrm>
          <a:off x="3819" y="2181793"/>
          <a:ext cx="1669767" cy="1001860"/>
        </a:xfrm>
        <a:prstGeom prst="roundRect">
          <a:avLst>
            <a:gd name="adj" fmla="val 10000"/>
          </a:avLst>
        </a:prstGeom>
        <a:solidFill>
          <a:prstClr val="white"/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Susceptible</a:t>
          </a:r>
        </a:p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1900" i="1" kern="12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</m:ctrlPr>
                  </m:sSubPr>
                  <m:e>
                    <m:r>
                      <a:rPr lang="en-GB" sz="1900" b="0" i="1" kern="12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e>
                  <m:sub>
                    <m:r>
                      <a:rPr lang="en-GB" sz="1900" b="0" i="1" kern="12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</m:sub>
                </m:sSub>
              </m:oMath>
            </m:oMathPara>
          </a14:m>
          <a:endParaRPr lang="en-GB" sz="19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33162" y="2211136"/>
        <a:ext cx="1611081" cy="943174"/>
      </dsp:txXfrm>
    </dsp:sp>
    <dsp:sp modelId="{CFF8BE1F-CBA8-4145-876F-E78AED7C1903}">
      <dsp:nvSpPr>
        <dsp:cNvPr id="0" name=""/>
        <dsp:cNvSpPr/>
      </dsp:nvSpPr>
      <dsp:spPr>
        <a:xfrm>
          <a:off x="1714809" y="2475672"/>
          <a:ext cx="605497" cy="414102"/>
        </a:xfrm>
        <a:prstGeom prst="rightArrow">
          <a:avLst>
            <a:gd name="adj1" fmla="val 60000"/>
            <a:gd name="adj2" fmla="val 50000"/>
          </a:avLst>
        </a:prstGeom>
        <a:solidFill>
          <a:prstClr val="black"/>
        </a:solidFill>
        <a:ln>
          <a:solidFill>
            <a:prstClr val="black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1714809" y="2558492"/>
        <a:ext cx="481266" cy="248462"/>
      </dsp:txXfrm>
    </dsp:sp>
    <dsp:sp modelId="{545F462A-E502-AE41-8848-593EBBC64FD1}">
      <dsp:nvSpPr>
        <dsp:cNvPr id="0" name=""/>
        <dsp:cNvSpPr/>
      </dsp:nvSpPr>
      <dsp:spPr>
        <a:xfrm>
          <a:off x="2341493" y="2181793"/>
          <a:ext cx="1669767" cy="1001860"/>
        </a:xfrm>
        <a:prstGeom prst="roundRect">
          <a:avLst>
            <a:gd name="adj" fmla="val 10000"/>
          </a:avLst>
        </a:prstGeom>
        <a:solidFill>
          <a:prstClr val="white"/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Pre-infectious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1900" i="1" kern="12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</m:ctrlPr>
                  </m:sSubPr>
                  <m:e>
                    <m:r>
                      <a:rPr lang="en-GB" sz="1900" b="0" i="1" kern="12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</m:e>
                  <m:sub>
                    <m:r>
                      <a:rPr lang="en-GB" sz="1900" b="0" i="1" kern="12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</m:sub>
                </m:sSub>
              </m:oMath>
            </m:oMathPara>
          </a14:m>
          <a:endParaRPr lang="en-GB" sz="19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2370836" y="2211136"/>
        <a:ext cx="1611081" cy="943174"/>
      </dsp:txXfrm>
    </dsp:sp>
    <dsp:sp modelId="{9106CD87-CF31-B543-B37B-5BE24E6EADA9}">
      <dsp:nvSpPr>
        <dsp:cNvPr id="0" name=""/>
        <dsp:cNvSpPr/>
      </dsp:nvSpPr>
      <dsp:spPr>
        <a:xfrm>
          <a:off x="4042602" y="2475672"/>
          <a:ext cx="625260" cy="414102"/>
        </a:xfrm>
        <a:prstGeom prst="rightArrow">
          <a:avLst>
            <a:gd name="adj1" fmla="val 60000"/>
            <a:gd name="adj2" fmla="val 50000"/>
          </a:avLst>
        </a:prstGeom>
        <a:solidFill>
          <a:prstClr val="black"/>
        </a:solidFill>
        <a:ln>
          <a:solidFill>
            <a:prstClr val="black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042602" y="2558492"/>
        <a:ext cx="501029" cy="248462"/>
      </dsp:txXfrm>
    </dsp:sp>
    <dsp:sp modelId="{DF04987A-552D-6F49-AC6D-70F38ED3B239}">
      <dsp:nvSpPr>
        <dsp:cNvPr id="0" name=""/>
        <dsp:cNvSpPr/>
      </dsp:nvSpPr>
      <dsp:spPr>
        <a:xfrm>
          <a:off x="4679167" y="2181793"/>
          <a:ext cx="1669767" cy="1001860"/>
        </a:xfrm>
        <a:prstGeom prst="roundRect">
          <a:avLst>
            <a:gd name="adj" fmla="val 10000"/>
          </a:avLst>
        </a:prstGeom>
        <a:solidFill>
          <a:prstClr val="white"/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Infectious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1900" i="1" kern="12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</m:ctrlPr>
                  </m:sSubPr>
                  <m:e>
                    <m:r>
                      <a:rPr lang="en-GB" sz="1900" b="0" i="1" kern="12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𝐼</m:t>
                    </m:r>
                  </m:e>
                  <m:sub>
                    <m:r>
                      <a:rPr lang="en-GB" sz="1900" b="0" i="1" kern="12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</m:sub>
                </m:sSub>
              </m:oMath>
            </m:oMathPara>
          </a14:m>
          <a:endParaRPr lang="en-GB" sz="19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4708510" y="2211136"/>
        <a:ext cx="1611081" cy="943174"/>
      </dsp:txXfrm>
    </dsp:sp>
    <dsp:sp modelId="{135909F2-8BA7-C742-A79F-82BEC74BC745}">
      <dsp:nvSpPr>
        <dsp:cNvPr id="0" name=""/>
        <dsp:cNvSpPr/>
      </dsp:nvSpPr>
      <dsp:spPr>
        <a:xfrm>
          <a:off x="6405310" y="2475672"/>
          <a:ext cx="575192" cy="414102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6405310" y="2558492"/>
        <a:ext cx="450961" cy="248462"/>
      </dsp:txXfrm>
    </dsp:sp>
    <dsp:sp modelId="{12A9F41B-1586-784F-BEB2-5F6F94ECB64F}">
      <dsp:nvSpPr>
        <dsp:cNvPr id="0" name=""/>
        <dsp:cNvSpPr/>
      </dsp:nvSpPr>
      <dsp:spPr>
        <a:xfrm>
          <a:off x="7016841" y="2181793"/>
          <a:ext cx="1669767" cy="1001860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/>
              </a:solidFill>
            </a:rPr>
            <a:t>Immune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200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e>
                  <m:sub>
                    <m:r>
                      <a:rPr lang="en-GB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</m:oMath>
            </m:oMathPara>
          </a14:m>
          <a:endParaRPr lang="en-GB" sz="2000" kern="1200" dirty="0">
            <a:solidFill>
              <a:schemeClr val="tx1"/>
            </a:solidFill>
          </a:endParaRPr>
        </a:p>
      </dsp:txBody>
      <dsp:txXfrm>
        <a:off x="7046184" y="2211136"/>
        <a:ext cx="1611081" cy="9431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810D-DE45-8C4C-AF16-306894DD9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DE390-669A-B54B-85D8-55762D083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C655-C8A7-F649-93CB-96BAB688E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9A28-E23D-4843-A1CF-FF26226DBC7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F8DEB-DF17-734D-9936-B8097031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54C10-F783-6648-96D1-9727EE77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F382-BF0D-F847-9F23-8296262F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36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4BCD-B0BC-F748-9687-4FE42737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B3D38-6224-B94C-90E7-8FAB7F280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522CA-C6D3-F44E-91C6-F568672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9A28-E23D-4843-A1CF-FF26226DBC7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BD6F6-F319-AD43-A640-D13408E1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A627E-3F91-3148-8F35-8D40F9CB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F382-BF0D-F847-9F23-8296262F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21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098438-8C37-1142-8F58-5373E0D98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C2AF2-CE9E-2643-B201-2763A9A08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FDD9A-ADD9-AD4C-B948-065789CF0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9A28-E23D-4843-A1CF-FF26226DBC7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2F871-E9B3-1244-97B5-A9E7D26E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E630-9F47-934A-8BC6-F6FBF6C1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F382-BF0D-F847-9F23-8296262F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4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9792-544A-374C-B9FD-41476611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41CD1-801F-2E4F-938D-21F6CCC85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B5C77-1175-7B4A-8546-AD19E1E6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9A28-E23D-4843-A1CF-FF26226DBC7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C1EA7-CA12-0C44-B1C8-7CB3BD4B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43754-995A-484A-9E05-A0D0471F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F382-BF0D-F847-9F23-8296262F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82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7BA5-2814-394D-89A6-2B8A2FE3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9A227-D772-F242-803F-C179ECBE2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A443F-E3DD-5942-A249-E8C538092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9A28-E23D-4843-A1CF-FF26226DBC7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C1386-1077-A746-B14C-02BD74E1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C5C6D-4B12-D844-B0A9-F4D90A02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F382-BF0D-F847-9F23-8296262F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59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E87E-8EBB-6540-9B14-DEA40274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D2642-4C96-5645-AF7A-AC5398D78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51449-488B-5C48-AEF0-F471B4D7F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86199-0C30-E44F-901A-04E4F74A3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9A28-E23D-4843-A1CF-FF26226DBC7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3ECA6-8305-C541-BC2E-419BC010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DA58E-82E7-2D46-B26C-79985894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F382-BF0D-F847-9F23-8296262F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00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8BAD-5E0F-9849-8255-D2052561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353D1-F23B-E24C-99CB-B906BD7E6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63064-7DF8-F448-98C9-E2046ACF4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AF029-952E-0649-8D30-E9D99A897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20B92-1BD6-594A-BE52-1CB5BA4B2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8414BD-B157-6145-B686-C1F90586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9A28-E23D-4843-A1CF-FF26226DBC7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9C5B9-D546-1047-ACDF-BE0E7240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BF2B4-A041-7E4A-8B66-E214999AC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F382-BF0D-F847-9F23-8296262F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15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814C-2296-0148-ADF1-954E7FE7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7660F-2CFA-E949-BD84-AB2A451C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9A28-E23D-4843-A1CF-FF26226DBC7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087D3-967B-B44A-AF5E-E633BC12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68310-3024-2F40-8187-7FED5DD9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F382-BF0D-F847-9F23-8296262F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48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BB5EF-BF4F-B14E-979F-C305D594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9A28-E23D-4843-A1CF-FF26226DBC7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A0078C-AB71-F148-B04D-BA3FF686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9F69E-302B-FB42-AB92-F5F9CF1E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F382-BF0D-F847-9F23-8296262F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55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34E3-97CD-4A48-AE9D-34EAD385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0DF67-EEE5-D34B-A5E5-6A6DB0414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6152E-1E40-3A42-AFB5-578E20AFF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9FDA9-EB3C-2642-A819-A27E28B8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9A28-E23D-4843-A1CF-FF26226DBC7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535E8-658B-FA45-A3D4-0D285E91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D3DA6-43B4-2344-B803-34D70473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F382-BF0D-F847-9F23-8296262F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16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36DF-3B22-F34C-9E0D-9EA51B4ED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F5F3A-19A6-5749-A240-A053C0C8C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F6B64-80C2-1A4F-A38E-0996F025F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BF50B-CADF-C643-B76E-66C87B86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9A28-E23D-4843-A1CF-FF26226DBC7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6AF51-F695-D046-B845-779E279F8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6A7DC-0002-0547-B63A-04974122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F382-BF0D-F847-9F23-8296262F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8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AE9B00-1731-8542-86B5-A8A7A8AD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D49B3-785D-2B46-845A-37133348B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44FD5-EFCA-7D4E-8E88-C521F4A3A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49A28-E23D-4843-A1CF-FF26226DBC7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0321E-BC2B-4E4F-8DB6-63C2D3B30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8C352-83BB-4447-A907-06CD7B355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0F382-BF0D-F847-9F23-8296262F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39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70F642B5-5864-924A-8953-0094C268ABB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20921609"/>
                  </p:ext>
                </p:extLst>
              </p:nvPr>
            </p:nvGraphicFramePr>
            <p:xfrm>
              <a:off x="1001486" y="772886"/>
              <a:ext cx="8690428" cy="536544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70F642B5-5864-924A-8953-0094C268ABB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20921609"/>
                  </p:ext>
                </p:extLst>
              </p:nvPr>
            </p:nvGraphicFramePr>
            <p:xfrm>
              <a:off x="1001486" y="772886"/>
              <a:ext cx="8690428" cy="536544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75542D-E041-D541-8E03-5987125B3613}"/>
                  </a:ext>
                </a:extLst>
              </p:cNvPr>
              <p:cNvSpPr txBox="1"/>
              <p:nvPr/>
            </p:nvSpPr>
            <p:spPr>
              <a:xfrm>
                <a:off x="2710542" y="2906486"/>
                <a:ext cx="348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75542D-E041-D541-8E03-5987125B3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542" y="2906486"/>
                <a:ext cx="348343" cy="369332"/>
              </a:xfrm>
              <a:prstGeom prst="rect">
                <a:avLst/>
              </a:prstGeom>
              <a:blipFill>
                <a:blip r:embed="rId8"/>
                <a:stretch>
                  <a:fillRect r="-482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6CB9A6-FB23-DA45-BA18-234D551FBB03}"/>
                  </a:ext>
                </a:extLst>
              </p:cNvPr>
              <p:cNvSpPr txBox="1"/>
              <p:nvPr/>
            </p:nvSpPr>
            <p:spPr>
              <a:xfrm>
                <a:off x="5051878" y="2906486"/>
                <a:ext cx="4789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6CB9A6-FB23-DA45-BA18-234D551FB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878" y="2906486"/>
                <a:ext cx="478972" cy="369332"/>
              </a:xfrm>
              <a:prstGeom prst="rect">
                <a:avLst/>
              </a:prstGeom>
              <a:blipFill>
                <a:blip r:embed="rId9"/>
                <a:stretch>
                  <a:fillRect l="-2564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2AECEE-E0FF-A349-B8EC-895F32BBB58B}"/>
                  </a:ext>
                </a:extLst>
              </p:cNvPr>
              <p:cNvSpPr txBox="1"/>
              <p:nvPr/>
            </p:nvSpPr>
            <p:spPr>
              <a:xfrm>
                <a:off x="7437210" y="2906486"/>
                <a:ext cx="348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2AECEE-E0FF-A349-B8EC-895F32BBB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210" y="2906486"/>
                <a:ext cx="348343" cy="369332"/>
              </a:xfrm>
              <a:prstGeom prst="rect">
                <a:avLst/>
              </a:prstGeom>
              <a:blipFill>
                <a:blip r:embed="rId10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447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Asaria,M</dc:creator>
  <cp:lastModifiedBy>Asaria,M</cp:lastModifiedBy>
  <cp:revision>2</cp:revision>
  <dcterms:created xsi:type="dcterms:W3CDTF">2020-04-06T16:09:20Z</dcterms:created>
  <dcterms:modified xsi:type="dcterms:W3CDTF">2020-04-06T16:32:45Z</dcterms:modified>
</cp:coreProperties>
</file>