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AE506-96EE-43CD-8E82-A35EEC0D02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864A709-AEB5-4903-A148-C24FC32C3266}">
      <dgm:prSet phldrT="[Text]"/>
      <dgm:spPr/>
      <dgm:t>
        <a:bodyPr/>
        <a:lstStyle/>
        <a:p>
          <a:r>
            <a:rPr lang="en-US" dirty="0" err="1"/>
            <a:t>Preia</a:t>
          </a:r>
          <a:r>
            <a:rPr lang="en-US" dirty="0"/>
            <a:t> </a:t>
          </a:r>
          <a:r>
            <a:rPr lang="en-US" dirty="0" err="1"/>
            <a:t>lista</a:t>
          </a:r>
          <a:r>
            <a:rPr lang="en-US" dirty="0"/>
            <a:t> de </a:t>
          </a:r>
          <a:r>
            <a:rPr lang="en-US" dirty="0" err="1"/>
            <a:t>obiecte</a:t>
          </a:r>
          <a:r>
            <a:rPr lang="en-US" dirty="0"/>
            <a:t> din API</a:t>
          </a:r>
        </a:p>
      </dgm:t>
    </dgm:pt>
    <dgm:pt modelId="{F16252CA-F1FC-40DE-8118-7539EF43C8E7}" type="parTrans" cxnId="{67254DF3-3D8E-454E-9878-B25C88AE9AC8}">
      <dgm:prSet/>
      <dgm:spPr/>
      <dgm:t>
        <a:bodyPr/>
        <a:lstStyle/>
        <a:p>
          <a:endParaRPr lang="en-US"/>
        </a:p>
      </dgm:t>
    </dgm:pt>
    <dgm:pt modelId="{F5AC0E4D-8574-4423-BE64-44F77F9090B6}" type="sibTrans" cxnId="{67254DF3-3D8E-454E-9878-B25C88AE9AC8}">
      <dgm:prSet/>
      <dgm:spPr/>
      <dgm:t>
        <a:bodyPr/>
        <a:lstStyle/>
        <a:p>
          <a:endParaRPr lang="en-US"/>
        </a:p>
      </dgm:t>
    </dgm:pt>
    <dgm:pt modelId="{D3746915-5EAA-4F6D-B625-88803A032BBB}">
      <dgm:prSet phldrT="[Text]"/>
      <dgm:spPr/>
      <dgm:t>
        <a:bodyPr/>
        <a:lstStyle/>
        <a:p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obiecte</a:t>
          </a:r>
          <a:r>
            <a:rPr lang="en-US" dirty="0"/>
            <a:t> </a:t>
          </a:r>
          <a:r>
            <a:rPr lang="en-US" dirty="0" err="1"/>
            <a:t>preia</a:t>
          </a:r>
          <a:r>
            <a:rPr lang="en-US" dirty="0"/>
            <a:t> </a:t>
          </a:r>
          <a:r>
            <a:rPr lang="en-US" dirty="0" err="1"/>
            <a:t>toate</a:t>
          </a:r>
          <a:r>
            <a:rPr lang="en-US" dirty="0"/>
            <a:t> </a:t>
          </a:r>
          <a:r>
            <a:rPr lang="en-US" dirty="0" err="1"/>
            <a:t>comenzile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API</a:t>
          </a:r>
        </a:p>
      </dgm:t>
    </dgm:pt>
    <dgm:pt modelId="{577E6837-7A81-4539-B08C-7EFC1D82574D}" type="parTrans" cxnId="{B6D7CA9A-1532-4E88-8865-57C2E0DF5692}">
      <dgm:prSet/>
      <dgm:spPr/>
      <dgm:t>
        <a:bodyPr/>
        <a:lstStyle/>
        <a:p>
          <a:endParaRPr lang="en-US"/>
        </a:p>
      </dgm:t>
    </dgm:pt>
    <dgm:pt modelId="{3EF00588-1849-4310-8473-11A47785EEFF}" type="sibTrans" cxnId="{B6D7CA9A-1532-4E88-8865-57C2E0DF5692}">
      <dgm:prSet/>
      <dgm:spPr/>
      <dgm:t>
        <a:bodyPr/>
        <a:lstStyle/>
        <a:p>
          <a:endParaRPr lang="en-US"/>
        </a:p>
      </dgm:t>
    </dgm:pt>
    <dgm:pt modelId="{E1FF707E-F61C-4385-8421-4F28D0D390D0}">
      <dgm:prSet phldrT="[Text]"/>
      <dgm:spPr/>
      <dgm:t>
        <a:bodyPr/>
        <a:lstStyle/>
        <a:p>
          <a:r>
            <a:rPr lang="ro-RO" dirty="0"/>
            <a:t>De la fiecare comandă extrage </a:t>
          </a:r>
          <a:r>
            <a:rPr lang="en-US" dirty="0" err="1"/>
            <a:t>juc</a:t>
          </a:r>
          <a:r>
            <a:rPr lang="ro-RO" dirty="0"/>
            <a:t>ătorii ce vând/cumpără</a:t>
          </a:r>
          <a:endParaRPr lang="en-US" dirty="0"/>
        </a:p>
      </dgm:t>
    </dgm:pt>
    <dgm:pt modelId="{999BB554-235B-4BBB-9AF4-68313CB83FB5}" type="parTrans" cxnId="{78EEE4FF-9257-4882-91D2-452FD0CE91DE}">
      <dgm:prSet/>
      <dgm:spPr/>
      <dgm:t>
        <a:bodyPr/>
        <a:lstStyle/>
        <a:p>
          <a:endParaRPr lang="en-US"/>
        </a:p>
      </dgm:t>
    </dgm:pt>
    <dgm:pt modelId="{6AB4C906-0FAE-42F5-BCC0-20ED990A28B1}" type="sibTrans" cxnId="{78EEE4FF-9257-4882-91D2-452FD0CE91DE}">
      <dgm:prSet/>
      <dgm:spPr/>
      <dgm:t>
        <a:bodyPr/>
        <a:lstStyle/>
        <a:p>
          <a:endParaRPr lang="en-US"/>
        </a:p>
      </dgm:t>
    </dgm:pt>
    <dgm:pt modelId="{88B79A2B-3D91-4B11-A49B-7318DF378DBA}">
      <dgm:prSet phldrT="[Text]"/>
      <dgm:spPr/>
      <dgm:t>
        <a:bodyPr/>
        <a:lstStyle/>
        <a:p>
          <a:r>
            <a:rPr lang="ro-RO" dirty="0"/>
            <a:t>Elimină jucătorii duplicați</a:t>
          </a:r>
          <a:endParaRPr lang="en-US" dirty="0"/>
        </a:p>
      </dgm:t>
    </dgm:pt>
    <dgm:pt modelId="{8F691632-65E3-4D66-9A87-70002E12E555}" type="parTrans" cxnId="{99D60FC3-E246-4790-B8C0-FEF5517606BE}">
      <dgm:prSet/>
      <dgm:spPr/>
      <dgm:t>
        <a:bodyPr/>
        <a:lstStyle/>
        <a:p>
          <a:endParaRPr lang="en-US"/>
        </a:p>
      </dgm:t>
    </dgm:pt>
    <dgm:pt modelId="{0290C5D7-7FD7-4489-898D-4E3DE66B429C}" type="sibTrans" cxnId="{99D60FC3-E246-4790-B8C0-FEF5517606BE}">
      <dgm:prSet/>
      <dgm:spPr/>
      <dgm:t>
        <a:bodyPr/>
        <a:lstStyle/>
        <a:p>
          <a:endParaRPr lang="en-US"/>
        </a:p>
      </dgm:t>
    </dgm:pt>
    <dgm:pt modelId="{17194BDE-5AE7-4248-BA29-22CDBD29742B}">
      <dgm:prSet phldrT="[Text]"/>
      <dgm:spPr/>
      <dgm:t>
        <a:bodyPr/>
        <a:lstStyle/>
        <a:p>
          <a:r>
            <a:rPr lang="ro-RO" dirty="0"/>
            <a:t>Scrie informațiile relevante în CSV</a:t>
          </a:r>
          <a:endParaRPr lang="en-US" dirty="0"/>
        </a:p>
      </dgm:t>
    </dgm:pt>
    <dgm:pt modelId="{DE37BE99-9E2F-40E6-8A42-23B11E377792}" type="parTrans" cxnId="{A52FDF1B-4B86-45F3-A613-20C18891F25A}">
      <dgm:prSet/>
      <dgm:spPr/>
      <dgm:t>
        <a:bodyPr/>
        <a:lstStyle/>
        <a:p>
          <a:endParaRPr lang="en-US"/>
        </a:p>
      </dgm:t>
    </dgm:pt>
    <dgm:pt modelId="{ACBC88EB-9578-4D73-A237-7D69DAE12F09}" type="sibTrans" cxnId="{A52FDF1B-4B86-45F3-A613-20C18891F25A}">
      <dgm:prSet/>
      <dgm:spPr/>
      <dgm:t>
        <a:bodyPr/>
        <a:lstStyle/>
        <a:p>
          <a:endParaRPr lang="en-US"/>
        </a:p>
      </dgm:t>
    </dgm:pt>
    <dgm:pt modelId="{DAC7474B-E35F-4627-BB41-C006440C9273}" type="pres">
      <dgm:prSet presAssocID="{75BAE506-96EE-43CD-8E82-A35EEC0D0285}" presName="Name0" presStyleCnt="0">
        <dgm:presLayoutVars>
          <dgm:dir/>
          <dgm:resizeHandles val="exact"/>
        </dgm:presLayoutVars>
      </dgm:prSet>
      <dgm:spPr/>
    </dgm:pt>
    <dgm:pt modelId="{D5DDB4B8-4F87-4063-A246-FB0BBAFF916A}" type="pres">
      <dgm:prSet presAssocID="{F864A709-AEB5-4903-A148-C24FC32C3266}" presName="node" presStyleLbl="node1" presStyleIdx="0" presStyleCnt="5">
        <dgm:presLayoutVars>
          <dgm:bulletEnabled val="1"/>
        </dgm:presLayoutVars>
      </dgm:prSet>
      <dgm:spPr/>
    </dgm:pt>
    <dgm:pt modelId="{12B8FA30-82FE-433D-B423-4896F5498F5A}" type="pres">
      <dgm:prSet presAssocID="{F5AC0E4D-8574-4423-BE64-44F77F9090B6}" presName="sibTrans" presStyleLbl="sibTrans2D1" presStyleIdx="0" presStyleCnt="4"/>
      <dgm:spPr/>
    </dgm:pt>
    <dgm:pt modelId="{BB11D521-334C-4751-9709-7C48F655127D}" type="pres">
      <dgm:prSet presAssocID="{F5AC0E4D-8574-4423-BE64-44F77F9090B6}" presName="connectorText" presStyleLbl="sibTrans2D1" presStyleIdx="0" presStyleCnt="4"/>
      <dgm:spPr/>
    </dgm:pt>
    <dgm:pt modelId="{244BA639-DD55-4B2D-81EB-EAFF103FDF92}" type="pres">
      <dgm:prSet presAssocID="{D3746915-5EAA-4F6D-B625-88803A032BBB}" presName="node" presStyleLbl="node1" presStyleIdx="1" presStyleCnt="5">
        <dgm:presLayoutVars>
          <dgm:bulletEnabled val="1"/>
        </dgm:presLayoutVars>
      </dgm:prSet>
      <dgm:spPr/>
    </dgm:pt>
    <dgm:pt modelId="{57F550F2-7185-4E89-949F-C48B55DB80CE}" type="pres">
      <dgm:prSet presAssocID="{3EF00588-1849-4310-8473-11A47785EEFF}" presName="sibTrans" presStyleLbl="sibTrans2D1" presStyleIdx="1" presStyleCnt="4"/>
      <dgm:spPr/>
    </dgm:pt>
    <dgm:pt modelId="{ADDEC418-8ED4-4321-8E09-65AD514DEEB7}" type="pres">
      <dgm:prSet presAssocID="{3EF00588-1849-4310-8473-11A47785EEFF}" presName="connectorText" presStyleLbl="sibTrans2D1" presStyleIdx="1" presStyleCnt="4"/>
      <dgm:spPr/>
    </dgm:pt>
    <dgm:pt modelId="{CA0A2BCC-B4E7-4E70-A5EE-548894E21EA2}" type="pres">
      <dgm:prSet presAssocID="{E1FF707E-F61C-4385-8421-4F28D0D390D0}" presName="node" presStyleLbl="node1" presStyleIdx="2" presStyleCnt="5">
        <dgm:presLayoutVars>
          <dgm:bulletEnabled val="1"/>
        </dgm:presLayoutVars>
      </dgm:prSet>
      <dgm:spPr/>
    </dgm:pt>
    <dgm:pt modelId="{AC4E2A28-9956-472D-B525-009A5FC7A1D3}" type="pres">
      <dgm:prSet presAssocID="{6AB4C906-0FAE-42F5-BCC0-20ED990A28B1}" presName="sibTrans" presStyleLbl="sibTrans2D1" presStyleIdx="2" presStyleCnt="4"/>
      <dgm:spPr/>
    </dgm:pt>
    <dgm:pt modelId="{A81A5483-D5A1-4979-BA33-C64D90169C78}" type="pres">
      <dgm:prSet presAssocID="{6AB4C906-0FAE-42F5-BCC0-20ED990A28B1}" presName="connectorText" presStyleLbl="sibTrans2D1" presStyleIdx="2" presStyleCnt="4"/>
      <dgm:spPr/>
    </dgm:pt>
    <dgm:pt modelId="{535F717C-ED8B-4E13-941D-521D022D8E7F}" type="pres">
      <dgm:prSet presAssocID="{88B79A2B-3D91-4B11-A49B-7318DF378DBA}" presName="node" presStyleLbl="node1" presStyleIdx="3" presStyleCnt="5">
        <dgm:presLayoutVars>
          <dgm:bulletEnabled val="1"/>
        </dgm:presLayoutVars>
      </dgm:prSet>
      <dgm:spPr/>
    </dgm:pt>
    <dgm:pt modelId="{30F703AB-0D1B-4BDF-97E2-78195BDF71F5}" type="pres">
      <dgm:prSet presAssocID="{0290C5D7-7FD7-4489-898D-4E3DE66B429C}" presName="sibTrans" presStyleLbl="sibTrans2D1" presStyleIdx="3" presStyleCnt="4"/>
      <dgm:spPr/>
    </dgm:pt>
    <dgm:pt modelId="{3BD6E62F-0FC5-456C-9DE2-DDD569B24987}" type="pres">
      <dgm:prSet presAssocID="{0290C5D7-7FD7-4489-898D-4E3DE66B429C}" presName="connectorText" presStyleLbl="sibTrans2D1" presStyleIdx="3" presStyleCnt="4"/>
      <dgm:spPr/>
    </dgm:pt>
    <dgm:pt modelId="{6EAD6C6B-3358-4E13-AC0A-72BE3BC692DD}" type="pres">
      <dgm:prSet presAssocID="{17194BDE-5AE7-4248-BA29-22CDBD29742B}" presName="node" presStyleLbl="node1" presStyleIdx="4" presStyleCnt="5">
        <dgm:presLayoutVars>
          <dgm:bulletEnabled val="1"/>
        </dgm:presLayoutVars>
      </dgm:prSet>
      <dgm:spPr/>
    </dgm:pt>
  </dgm:ptLst>
  <dgm:cxnLst>
    <dgm:cxn modelId="{1C684918-7949-48FC-A581-887D0418BDF5}" type="presOf" srcId="{D3746915-5EAA-4F6D-B625-88803A032BBB}" destId="{244BA639-DD55-4B2D-81EB-EAFF103FDF92}" srcOrd="0" destOrd="0" presId="urn:microsoft.com/office/officeart/2005/8/layout/process1"/>
    <dgm:cxn modelId="{309C1019-652C-440F-9F1C-F8DF6ADE2F52}" type="presOf" srcId="{0290C5D7-7FD7-4489-898D-4E3DE66B429C}" destId="{3BD6E62F-0FC5-456C-9DE2-DDD569B24987}" srcOrd="1" destOrd="0" presId="urn:microsoft.com/office/officeart/2005/8/layout/process1"/>
    <dgm:cxn modelId="{A52FDF1B-4B86-45F3-A613-20C18891F25A}" srcId="{75BAE506-96EE-43CD-8E82-A35EEC0D0285}" destId="{17194BDE-5AE7-4248-BA29-22CDBD29742B}" srcOrd="4" destOrd="0" parTransId="{DE37BE99-9E2F-40E6-8A42-23B11E377792}" sibTransId="{ACBC88EB-9578-4D73-A237-7D69DAE12F09}"/>
    <dgm:cxn modelId="{3076FD1C-CB7A-4A69-9B5A-59FD096065A8}" type="presOf" srcId="{0290C5D7-7FD7-4489-898D-4E3DE66B429C}" destId="{30F703AB-0D1B-4BDF-97E2-78195BDF71F5}" srcOrd="0" destOrd="0" presId="urn:microsoft.com/office/officeart/2005/8/layout/process1"/>
    <dgm:cxn modelId="{A679BC46-A99D-4256-84AC-36F9FC3BC7BB}" type="presOf" srcId="{F5AC0E4D-8574-4423-BE64-44F77F9090B6}" destId="{BB11D521-334C-4751-9709-7C48F655127D}" srcOrd="1" destOrd="0" presId="urn:microsoft.com/office/officeart/2005/8/layout/process1"/>
    <dgm:cxn modelId="{AD09B747-C2D7-41CE-B3EA-09F3B364AA8C}" type="presOf" srcId="{3EF00588-1849-4310-8473-11A47785EEFF}" destId="{ADDEC418-8ED4-4321-8E09-65AD514DEEB7}" srcOrd="1" destOrd="0" presId="urn:microsoft.com/office/officeart/2005/8/layout/process1"/>
    <dgm:cxn modelId="{00DB314A-A596-4D87-B13E-8BD2AF04EC9C}" type="presOf" srcId="{3EF00588-1849-4310-8473-11A47785EEFF}" destId="{57F550F2-7185-4E89-949F-C48B55DB80CE}" srcOrd="0" destOrd="0" presId="urn:microsoft.com/office/officeart/2005/8/layout/process1"/>
    <dgm:cxn modelId="{69172250-5205-4824-86BE-ECD90099E54A}" type="presOf" srcId="{6AB4C906-0FAE-42F5-BCC0-20ED990A28B1}" destId="{AC4E2A28-9956-472D-B525-009A5FC7A1D3}" srcOrd="0" destOrd="0" presId="urn:microsoft.com/office/officeart/2005/8/layout/process1"/>
    <dgm:cxn modelId="{F4611273-6BEF-4EC5-9C23-6540CE507FDF}" type="presOf" srcId="{75BAE506-96EE-43CD-8E82-A35EEC0D0285}" destId="{DAC7474B-E35F-4627-BB41-C006440C9273}" srcOrd="0" destOrd="0" presId="urn:microsoft.com/office/officeart/2005/8/layout/process1"/>
    <dgm:cxn modelId="{9EFF5796-ED26-42F8-B9CC-157E3524812D}" type="presOf" srcId="{E1FF707E-F61C-4385-8421-4F28D0D390D0}" destId="{CA0A2BCC-B4E7-4E70-A5EE-548894E21EA2}" srcOrd="0" destOrd="0" presId="urn:microsoft.com/office/officeart/2005/8/layout/process1"/>
    <dgm:cxn modelId="{B6D7CA9A-1532-4E88-8865-57C2E0DF5692}" srcId="{75BAE506-96EE-43CD-8E82-A35EEC0D0285}" destId="{D3746915-5EAA-4F6D-B625-88803A032BBB}" srcOrd="1" destOrd="0" parTransId="{577E6837-7A81-4539-B08C-7EFC1D82574D}" sibTransId="{3EF00588-1849-4310-8473-11A47785EEFF}"/>
    <dgm:cxn modelId="{CB3E35A6-E835-4D08-8827-784D8D1CB68E}" type="presOf" srcId="{88B79A2B-3D91-4B11-A49B-7318DF378DBA}" destId="{535F717C-ED8B-4E13-941D-521D022D8E7F}" srcOrd="0" destOrd="0" presId="urn:microsoft.com/office/officeart/2005/8/layout/process1"/>
    <dgm:cxn modelId="{D982D6A7-78D3-4166-BECA-8DEC37167DCE}" type="presOf" srcId="{6AB4C906-0FAE-42F5-BCC0-20ED990A28B1}" destId="{A81A5483-D5A1-4979-BA33-C64D90169C78}" srcOrd="1" destOrd="0" presId="urn:microsoft.com/office/officeart/2005/8/layout/process1"/>
    <dgm:cxn modelId="{F98946AC-9288-402F-B6F8-EBBE2E5006F8}" type="presOf" srcId="{F5AC0E4D-8574-4423-BE64-44F77F9090B6}" destId="{12B8FA30-82FE-433D-B423-4896F5498F5A}" srcOrd="0" destOrd="0" presId="urn:microsoft.com/office/officeart/2005/8/layout/process1"/>
    <dgm:cxn modelId="{F31F1EB7-115E-4646-9FC0-4B160683EBFB}" type="presOf" srcId="{F864A709-AEB5-4903-A148-C24FC32C3266}" destId="{D5DDB4B8-4F87-4063-A246-FB0BBAFF916A}" srcOrd="0" destOrd="0" presId="urn:microsoft.com/office/officeart/2005/8/layout/process1"/>
    <dgm:cxn modelId="{99D60FC3-E246-4790-B8C0-FEF5517606BE}" srcId="{75BAE506-96EE-43CD-8E82-A35EEC0D0285}" destId="{88B79A2B-3D91-4B11-A49B-7318DF378DBA}" srcOrd="3" destOrd="0" parTransId="{8F691632-65E3-4D66-9A87-70002E12E555}" sibTransId="{0290C5D7-7FD7-4489-898D-4E3DE66B429C}"/>
    <dgm:cxn modelId="{E5332FF1-7096-4739-B0DD-8755F5B097F3}" type="presOf" srcId="{17194BDE-5AE7-4248-BA29-22CDBD29742B}" destId="{6EAD6C6B-3358-4E13-AC0A-72BE3BC692DD}" srcOrd="0" destOrd="0" presId="urn:microsoft.com/office/officeart/2005/8/layout/process1"/>
    <dgm:cxn modelId="{67254DF3-3D8E-454E-9878-B25C88AE9AC8}" srcId="{75BAE506-96EE-43CD-8E82-A35EEC0D0285}" destId="{F864A709-AEB5-4903-A148-C24FC32C3266}" srcOrd="0" destOrd="0" parTransId="{F16252CA-F1FC-40DE-8118-7539EF43C8E7}" sibTransId="{F5AC0E4D-8574-4423-BE64-44F77F9090B6}"/>
    <dgm:cxn modelId="{78EEE4FF-9257-4882-91D2-452FD0CE91DE}" srcId="{75BAE506-96EE-43CD-8E82-A35EEC0D0285}" destId="{E1FF707E-F61C-4385-8421-4F28D0D390D0}" srcOrd="2" destOrd="0" parTransId="{999BB554-235B-4BBB-9AF4-68313CB83FB5}" sibTransId="{6AB4C906-0FAE-42F5-BCC0-20ED990A28B1}"/>
    <dgm:cxn modelId="{EC886166-EDCC-460A-BAA6-D4CF20DAB858}" type="presParOf" srcId="{DAC7474B-E35F-4627-BB41-C006440C9273}" destId="{D5DDB4B8-4F87-4063-A246-FB0BBAFF916A}" srcOrd="0" destOrd="0" presId="urn:microsoft.com/office/officeart/2005/8/layout/process1"/>
    <dgm:cxn modelId="{36B663E4-4590-4284-BA54-15CF1EB8E72A}" type="presParOf" srcId="{DAC7474B-E35F-4627-BB41-C006440C9273}" destId="{12B8FA30-82FE-433D-B423-4896F5498F5A}" srcOrd="1" destOrd="0" presId="urn:microsoft.com/office/officeart/2005/8/layout/process1"/>
    <dgm:cxn modelId="{D90C7436-CC8F-4CDF-9AAE-F99A8C4D892E}" type="presParOf" srcId="{12B8FA30-82FE-433D-B423-4896F5498F5A}" destId="{BB11D521-334C-4751-9709-7C48F655127D}" srcOrd="0" destOrd="0" presId="urn:microsoft.com/office/officeart/2005/8/layout/process1"/>
    <dgm:cxn modelId="{DB63F4B1-C475-494C-B4F3-C9EA3455A187}" type="presParOf" srcId="{DAC7474B-E35F-4627-BB41-C006440C9273}" destId="{244BA639-DD55-4B2D-81EB-EAFF103FDF92}" srcOrd="2" destOrd="0" presId="urn:microsoft.com/office/officeart/2005/8/layout/process1"/>
    <dgm:cxn modelId="{076093B8-4DA7-43F8-83A6-049F2BD3D0BE}" type="presParOf" srcId="{DAC7474B-E35F-4627-BB41-C006440C9273}" destId="{57F550F2-7185-4E89-949F-C48B55DB80CE}" srcOrd="3" destOrd="0" presId="urn:microsoft.com/office/officeart/2005/8/layout/process1"/>
    <dgm:cxn modelId="{3FB10183-9ACA-4F70-AE6E-73CD353BD1DA}" type="presParOf" srcId="{57F550F2-7185-4E89-949F-C48B55DB80CE}" destId="{ADDEC418-8ED4-4321-8E09-65AD514DEEB7}" srcOrd="0" destOrd="0" presId="urn:microsoft.com/office/officeart/2005/8/layout/process1"/>
    <dgm:cxn modelId="{13AECD20-1287-4E91-9E74-AAA2D696461D}" type="presParOf" srcId="{DAC7474B-E35F-4627-BB41-C006440C9273}" destId="{CA0A2BCC-B4E7-4E70-A5EE-548894E21EA2}" srcOrd="4" destOrd="0" presId="urn:microsoft.com/office/officeart/2005/8/layout/process1"/>
    <dgm:cxn modelId="{4753627D-1ED5-4045-ACEE-3D914262A69D}" type="presParOf" srcId="{DAC7474B-E35F-4627-BB41-C006440C9273}" destId="{AC4E2A28-9956-472D-B525-009A5FC7A1D3}" srcOrd="5" destOrd="0" presId="urn:microsoft.com/office/officeart/2005/8/layout/process1"/>
    <dgm:cxn modelId="{0507575F-6C92-4835-B519-B17AED7BB9EE}" type="presParOf" srcId="{AC4E2A28-9956-472D-B525-009A5FC7A1D3}" destId="{A81A5483-D5A1-4979-BA33-C64D90169C78}" srcOrd="0" destOrd="0" presId="urn:microsoft.com/office/officeart/2005/8/layout/process1"/>
    <dgm:cxn modelId="{E189C767-6403-418A-B710-16B65D21E4CA}" type="presParOf" srcId="{DAC7474B-E35F-4627-BB41-C006440C9273}" destId="{535F717C-ED8B-4E13-941D-521D022D8E7F}" srcOrd="6" destOrd="0" presId="urn:microsoft.com/office/officeart/2005/8/layout/process1"/>
    <dgm:cxn modelId="{CFFA32AB-2BA5-48D6-A3FD-F8AAE049DFB3}" type="presParOf" srcId="{DAC7474B-E35F-4627-BB41-C006440C9273}" destId="{30F703AB-0D1B-4BDF-97E2-78195BDF71F5}" srcOrd="7" destOrd="0" presId="urn:microsoft.com/office/officeart/2005/8/layout/process1"/>
    <dgm:cxn modelId="{AF4346AC-784D-49C7-B89E-76FC86E650F8}" type="presParOf" srcId="{30F703AB-0D1B-4BDF-97E2-78195BDF71F5}" destId="{3BD6E62F-0FC5-456C-9DE2-DDD569B24987}" srcOrd="0" destOrd="0" presId="urn:microsoft.com/office/officeart/2005/8/layout/process1"/>
    <dgm:cxn modelId="{1ECFDF65-3AA4-4712-AF45-E25B6CC2B1B8}" type="presParOf" srcId="{DAC7474B-E35F-4627-BB41-C006440C9273}" destId="{6EAD6C6B-3358-4E13-AC0A-72BE3BC692D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BAE506-96EE-43CD-8E82-A35EEC0D028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864A709-AEB5-4903-A148-C24FC32C3266}">
      <dgm:prSet phldrT="[Text]"/>
      <dgm:spPr/>
      <dgm:t>
        <a:bodyPr/>
        <a:lstStyle/>
        <a:p>
          <a:r>
            <a:rPr lang="en-US" dirty="0" err="1"/>
            <a:t>Creare</a:t>
          </a:r>
          <a:r>
            <a:rPr lang="en-US" dirty="0"/>
            <a:t> </a:t>
          </a:r>
          <a:r>
            <a:rPr lang="en-US" dirty="0" err="1"/>
            <a:t>graf</a:t>
          </a:r>
          <a:r>
            <a:rPr lang="en-US" dirty="0"/>
            <a:t> </a:t>
          </a:r>
          <a:r>
            <a:rPr lang="en-US" dirty="0" err="1"/>
            <a:t>Bipartid</a:t>
          </a:r>
          <a:r>
            <a:rPr lang="en-US" dirty="0"/>
            <a:t> de la</a:t>
          </a:r>
          <a:r>
            <a:rPr lang="ro-RO" dirty="0"/>
            <a:t> un obiect la un jucător ce are o comandă cu el </a:t>
          </a:r>
          <a:endParaRPr lang="en-US" dirty="0"/>
        </a:p>
      </dgm:t>
    </dgm:pt>
    <dgm:pt modelId="{F16252CA-F1FC-40DE-8118-7539EF43C8E7}" type="parTrans" cxnId="{67254DF3-3D8E-454E-9878-B25C88AE9AC8}">
      <dgm:prSet/>
      <dgm:spPr/>
      <dgm:t>
        <a:bodyPr/>
        <a:lstStyle/>
        <a:p>
          <a:endParaRPr lang="en-US"/>
        </a:p>
      </dgm:t>
    </dgm:pt>
    <dgm:pt modelId="{F5AC0E4D-8574-4423-BE64-44F77F9090B6}" type="sibTrans" cxnId="{67254DF3-3D8E-454E-9878-B25C88AE9AC8}">
      <dgm:prSet/>
      <dgm:spPr/>
      <dgm:t>
        <a:bodyPr/>
        <a:lstStyle/>
        <a:p>
          <a:endParaRPr lang="en-US"/>
        </a:p>
      </dgm:t>
    </dgm:pt>
    <dgm:pt modelId="{D3746915-5EAA-4F6D-B625-88803A032BBB}">
      <dgm:prSet phldrT="[Text]"/>
      <dgm:spPr/>
      <dgm:t>
        <a:bodyPr/>
        <a:lstStyle/>
        <a:p>
          <a:r>
            <a:rPr lang="ro-RO" dirty="0"/>
            <a:t>Salvare pe disc a grafului pentru procesare mai rapidă</a:t>
          </a:r>
          <a:endParaRPr lang="en-US" dirty="0"/>
        </a:p>
      </dgm:t>
    </dgm:pt>
    <dgm:pt modelId="{577E6837-7A81-4539-B08C-7EFC1D82574D}" type="parTrans" cxnId="{B6D7CA9A-1532-4E88-8865-57C2E0DF5692}">
      <dgm:prSet/>
      <dgm:spPr/>
      <dgm:t>
        <a:bodyPr/>
        <a:lstStyle/>
        <a:p>
          <a:endParaRPr lang="en-US"/>
        </a:p>
      </dgm:t>
    </dgm:pt>
    <dgm:pt modelId="{3EF00588-1849-4310-8473-11A47785EEFF}" type="sibTrans" cxnId="{B6D7CA9A-1532-4E88-8865-57C2E0DF5692}">
      <dgm:prSet/>
      <dgm:spPr/>
      <dgm:t>
        <a:bodyPr/>
        <a:lstStyle/>
        <a:p>
          <a:endParaRPr lang="en-US"/>
        </a:p>
      </dgm:t>
    </dgm:pt>
    <dgm:pt modelId="{E1FF707E-F61C-4385-8421-4F28D0D390D0}">
      <dgm:prSet phldrT="[Text]"/>
      <dgm:spPr/>
      <dgm:t>
        <a:bodyPr/>
        <a:lstStyle/>
        <a:p>
          <a:r>
            <a:rPr lang="en-US" dirty="0" err="1"/>
            <a:t>Sintetizare</a:t>
          </a:r>
          <a:r>
            <a:rPr lang="en-US" dirty="0"/>
            <a:t> </a:t>
          </a:r>
          <a:r>
            <a:rPr lang="en-US" dirty="0" err="1"/>
            <a:t>atribute</a:t>
          </a:r>
          <a:r>
            <a:rPr lang="en-US" dirty="0"/>
            <a:t> </a:t>
          </a:r>
          <a:r>
            <a:rPr lang="en-US" dirty="0" err="1"/>
            <a:t>noi</a:t>
          </a:r>
          <a:endParaRPr lang="en-US" dirty="0"/>
        </a:p>
      </dgm:t>
    </dgm:pt>
    <dgm:pt modelId="{999BB554-235B-4BBB-9AF4-68313CB83FB5}" type="parTrans" cxnId="{78EEE4FF-9257-4882-91D2-452FD0CE91DE}">
      <dgm:prSet/>
      <dgm:spPr/>
      <dgm:t>
        <a:bodyPr/>
        <a:lstStyle/>
        <a:p>
          <a:endParaRPr lang="en-US"/>
        </a:p>
      </dgm:t>
    </dgm:pt>
    <dgm:pt modelId="{6AB4C906-0FAE-42F5-BCC0-20ED990A28B1}" type="sibTrans" cxnId="{78EEE4FF-9257-4882-91D2-452FD0CE91DE}">
      <dgm:prSet/>
      <dgm:spPr/>
      <dgm:t>
        <a:bodyPr/>
        <a:lstStyle/>
        <a:p>
          <a:endParaRPr lang="en-US"/>
        </a:p>
      </dgm:t>
    </dgm:pt>
    <dgm:pt modelId="{6ACB70A3-4263-4EC5-BD98-3976F38E090C}">
      <dgm:prSet phldrT="[Text]"/>
      <dgm:spPr/>
      <dgm:t>
        <a:bodyPr/>
        <a:lstStyle/>
        <a:p>
          <a:r>
            <a:rPr lang="ro-RO" dirty="0"/>
            <a:t>Analiză graf</a:t>
          </a:r>
          <a:endParaRPr lang="en-US" dirty="0"/>
        </a:p>
      </dgm:t>
    </dgm:pt>
    <dgm:pt modelId="{234AAE07-C564-4B47-93E0-4BE27ED4C2A6}" type="parTrans" cxnId="{7A7CE055-458E-453C-86FA-893D24659105}">
      <dgm:prSet/>
      <dgm:spPr/>
      <dgm:t>
        <a:bodyPr/>
        <a:lstStyle/>
        <a:p>
          <a:endParaRPr lang="en-US"/>
        </a:p>
      </dgm:t>
    </dgm:pt>
    <dgm:pt modelId="{15C4CCD1-D70D-4A49-AF89-65293E3CE835}" type="sibTrans" cxnId="{7A7CE055-458E-453C-86FA-893D24659105}">
      <dgm:prSet/>
      <dgm:spPr/>
      <dgm:t>
        <a:bodyPr/>
        <a:lstStyle/>
        <a:p>
          <a:endParaRPr lang="en-US"/>
        </a:p>
      </dgm:t>
    </dgm:pt>
    <dgm:pt modelId="{DAC7474B-E35F-4627-BB41-C006440C9273}" type="pres">
      <dgm:prSet presAssocID="{75BAE506-96EE-43CD-8E82-A35EEC0D0285}" presName="Name0" presStyleCnt="0">
        <dgm:presLayoutVars>
          <dgm:dir/>
          <dgm:resizeHandles val="exact"/>
        </dgm:presLayoutVars>
      </dgm:prSet>
      <dgm:spPr/>
    </dgm:pt>
    <dgm:pt modelId="{D5DDB4B8-4F87-4063-A246-FB0BBAFF916A}" type="pres">
      <dgm:prSet presAssocID="{F864A709-AEB5-4903-A148-C24FC32C3266}" presName="node" presStyleLbl="node1" presStyleIdx="0" presStyleCnt="4">
        <dgm:presLayoutVars>
          <dgm:bulletEnabled val="1"/>
        </dgm:presLayoutVars>
      </dgm:prSet>
      <dgm:spPr/>
    </dgm:pt>
    <dgm:pt modelId="{12B8FA30-82FE-433D-B423-4896F5498F5A}" type="pres">
      <dgm:prSet presAssocID="{F5AC0E4D-8574-4423-BE64-44F77F9090B6}" presName="sibTrans" presStyleLbl="sibTrans2D1" presStyleIdx="0" presStyleCnt="3"/>
      <dgm:spPr/>
    </dgm:pt>
    <dgm:pt modelId="{BB11D521-334C-4751-9709-7C48F655127D}" type="pres">
      <dgm:prSet presAssocID="{F5AC0E4D-8574-4423-BE64-44F77F9090B6}" presName="connectorText" presStyleLbl="sibTrans2D1" presStyleIdx="0" presStyleCnt="3"/>
      <dgm:spPr/>
    </dgm:pt>
    <dgm:pt modelId="{244BA639-DD55-4B2D-81EB-EAFF103FDF92}" type="pres">
      <dgm:prSet presAssocID="{D3746915-5EAA-4F6D-B625-88803A032BBB}" presName="node" presStyleLbl="node1" presStyleIdx="1" presStyleCnt="4">
        <dgm:presLayoutVars>
          <dgm:bulletEnabled val="1"/>
        </dgm:presLayoutVars>
      </dgm:prSet>
      <dgm:spPr/>
    </dgm:pt>
    <dgm:pt modelId="{57F550F2-7185-4E89-949F-C48B55DB80CE}" type="pres">
      <dgm:prSet presAssocID="{3EF00588-1849-4310-8473-11A47785EEFF}" presName="sibTrans" presStyleLbl="sibTrans2D1" presStyleIdx="1" presStyleCnt="3"/>
      <dgm:spPr/>
    </dgm:pt>
    <dgm:pt modelId="{ADDEC418-8ED4-4321-8E09-65AD514DEEB7}" type="pres">
      <dgm:prSet presAssocID="{3EF00588-1849-4310-8473-11A47785EEFF}" presName="connectorText" presStyleLbl="sibTrans2D1" presStyleIdx="1" presStyleCnt="3"/>
      <dgm:spPr/>
    </dgm:pt>
    <dgm:pt modelId="{CA0A2BCC-B4E7-4E70-A5EE-548894E21EA2}" type="pres">
      <dgm:prSet presAssocID="{E1FF707E-F61C-4385-8421-4F28D0D390D0}" presName="node" presStyleLbl="node1" presStyleIdx="2" presStyleCnt="4">
        <dgm:presLayoutVars>
          <dgm:bulletEnabled val="1"/>
        </dgm:presLayoutVars>
      </dgm:prSet>
      <dgm:spPr/>
    </dgm:pt>
    <dgm:pt modelId="{8B8218E1-A2EE-4F97-A059-DD6A3D2B9100}" type="pres">
      <dgm:prSet presAssocID="{6AB4C906-0FAE-42F5-BCC0-20ED990A28B1}" presName="sibTrans" presStyleLbl="sibTrans2D1" presStyleIdx="2" presStyleCnt="3"/>
      <dgm:spPr/>
    </dgm:pt>
    <dgm:pt modelId="{85CA18CB-EE35-48D2-8B05-70B8DCF71A2E}" type="pres">
      <dgm:prSet presAssocID="{6AB4C906-0FAE-42F5-BCC0-20ED990A28B1}" presName="connectorText" presStyleLbl="sibTrans2D1" presStyleIdx="2" presStyleCnt="3"/>
      <dgm:spPr/>
    </dgm:pt>
    <dgm:pt modelId="{4BDD7D1E-F89D-4279-A402-4B61A2C80D9D}" type="pres">
      <dgm:prSet presAssocID="{6ACB70A3-4263-4EC5-BD98-3976F38E090C}" presName="node" presStyleLbl="node1" presStyleIdx="3" presStyleCnt="4">
        <dgm:presLayoutVars>
          <dgm:bulletEnabled val="1"/>
        </dgm:presLayoutVars>
      </dgm:prSet>
      <dgm:spPr/>
    </dgm:pt>
  </dgm:ptLst>
  <dgm:cxnLst>
    <dgm:cxn modelId="{1C684918-7949-48FC-A581-887D0418BDF5}" type="presOf" srcId="{D3746915-5EAA-4F6D-B625-88803A032BBB}" destId="{244BA639-DD55-4B2D-81EB-EAFF103FDF92}" srcOrd="0" destOrd="0" presId="urn:microsoft.com/office/officeart/2005/8/layout/process1"/>
    <dgm:cxn modelId="{049BE81F-C616-457A-8526-311D1D108837}" type="presOf" srcId="{6ACB70A3-4263-4EC5-BD98-3976F38E090C}" destId="{4BDD7D1E-F89D-4279-A402-4B61A2C80D9D}" srcOrd="0" destOrd="0" presId="urn:microsoft.com/office/officeart/2005/8/layout/process1"/>
    <dgm:cxn modelId="{25634C3F-DC0D-4B14-993E-26392DDE03A4}" type="presOf" srcId="{6AB4C906-0FAE-42F5-BCC0-20ED990A28B1}" destId="{8B8218E1-A2EE-4F97-A059-DD6A3D2B9100}" srcOrd="0" destOrd="0" presId="urn:microsoft.com/office/officeart/2005/8/layout/process1"/>
    <dgm:cxn modelId="{A679BC46-A99D-4256-84AC-36F9FC3BC7BB}" type="presOf" srcId="{F5AC0E4D-8574-4423-BE64-44F77F9090B6}" destId="{BB11D521-334C-4751-9709-7C48F655127D}" srcOrd="1" destOrd="0" presId="urn:microsoft.com/office/officeart/2005/8/layout/process1"/>
    <dgm:cxn modelId="{AD09B747-C2D7-41CE-B3EA-09F3B364AA8C}" type="presOf" srcId="{3EF00588-1849-4310-8473-11A47785EEFF}" destId="{ADDEC418-8ED4-4321-8E09-65AD514DEEB7}" srcOrd="1" destOrd="0" presId="urn:microsoft.com/office/officeart/2005/8/layout/process1"/>
    <dgm:cxn modelId="{00DB314A-A596-4D87-B13E-8BD2AF04EC9C}" type="presOf" srcId="{3EF00588-1849-4310-8473-11A47785EEFF}" destId="{57F550F2-7185-4E89-949F-C48B55DB80CE}" srcOrd="0" destOrd="0" presId="urn:microsoft.com/office/officeart/2005/8/layout/process1"/>
    <dgm:cxn modelId="{F4611273-6BEF-4EC5-9C23-6540CE507FDF}" type="presOf" srcId="{75BAE506-96EE-43CD-8E82-A35EEC0D0285}" destId="{DAC7474B-E35F-4627-BB41-C006440C9273}" srcOrd="0" destOrd="0" presId="urn:microsoft.com/office/officeart/2005/8/layout/process1"/>
    <dgm:cxn modelId="{7A7CE055-458E-453C-86FA-893D24659105}" srcId="{75BAE506-96EE-43CD-8E82-A35EEC0D0285}" destId="{6ACB70A3-4263-4EC5-BD98-3976F38E090C}" srcOrd="3" destOrd="0" parTransId="{234AAE07-C564-4B47-93E0-4BE27ED4C2A6}" sibTransId="{15C4CCD1-D70D-4A49-AF89-65293E3CE835}"/>
    <dgm:cxn modelId="{9EFF5796-ED26-42F8-B9CC-157E3524812D}" type="presOf" srcId="{E1FF707E-F61C-4385-8421-4F28D0D390D0}" destId="{CA0A2BCC-B4E7-4E70-A5EE-548894E21EA2}" srcOrd="0" destOrd="0" presId="urn:microsoft.com/office/officeart/2005/8/layout/process1"/>
    <dgm:cxn modelId="{B6D7CA9A-1532-4E88-8865-57C2E0DF5692}" srcId="{75BAE506-96EE-43CD-8E82-A35EEC0D0285}" destId="{D3746915-5EAA-4F6D-B625-88803A032BBB}" srcOrd="1" destOrd="0" parTransId="{577E6837-7A81-4539-B08C-7EFC1D82574D}" sibTransId="{3EF00588-1849-4310-8473-11A47785EEFF}"/>
    <dgm:cxn modelId="{F98946AC-9288-402F-B6F8-EBBE2E5006F8}" type="presOf" srcId="{F5AC0E4D-8574-4423-BE64-44F77F9090B6}" destId="{12B8FA30-82FE-433D-B423-4896F5498F5A}" srcOrd="0" destOrd="0" presId="urn:microsoft.com/office/officeart/2005/8/layout/process1"/>
    <dgm:cxn modelId="{F31F1EB7-115E-4646-9FC0-4B160683EBFB}" type="presOf" srcId="{F864A709-AEB5-4903-A148-C24FC32C3266}" destId="{D5DDB4B8-4F87-4063-A246-FB0BBAFF916A}" srcOrd="0" destOrd="0" presId="urn:microsoft.com/office/officeart/2005/8/layout/process1"/>
    <dgm:cxn modelId="{67254DF3-3D8E-454E-9878-B25C88AE9AC8}" srcId="{75BAE506-96EE-43CD-8E82-A35EEC0D0285}" destId="{F864A709-AEB5-4903-A148-C24FC32C3266}" srcOrd="0" destOrd="0" parTransId="{F16252CA-F1FC-40DE-8118-7539EF43C8E7}" sibTransId="{F5AC0E4D-8574-4423-BE64-44F77F9090B6}"/>
    <dgm:cxn modelId="{7D1ED8F5-082E-4C00-B0F4-AA4A5D019D31}" type="presOf" srcId="{6AB4C906-0FAE-42F5-BCC0-20ED990A28B1}" destId="{85CA18CB-EE35-48D2-8B05-70B8DCF71A2E}" srcOrd="1" destOrd="0" presId="urn:microsoft.com/office/officeart/2005/8/layout/process1"/>
    <dgm:cxn modelId="{78EEE4FF-9257-4882-91D2-452FD0CE91DE}" srcId="{75BAE506-96EE-43CD-8E82-A35EEC0D0285}" destId="{E1FF707E-F61C-4385-8421-4F28D0D390D0}" srcOrd="2" destOrd="0" parTransId="{999BB554-235B-4BBB-9AF4-68313CB83FB5}" sibTransId="{6AB4C906-0FAE-42F5-BCC0-20ED990A28B1}"/>
    <dgm:cxn modelId="{EC886166-EDCC-460A-BAA6-D4CF20DAB858}" type="presParOf" srcId="{DAC7474B-E35F-4627-BB41-C006440C9273}" destId="{D5DDB4B8-4F87-4063-A246-FB0BBAFF916A}" srcOrd="0" destOrd="0" presId="urn:microsoft.com/office/officeart/2005/8/layout/process1"/>
    <dgm:cxn modelId="{36B663E4-4590-4284-BA54-15CF1EB8E72A}" type="presParOf" srcId="{DAC7474B-E35F-4627-BB41-C006440C9273}" destId="{12B8FA30-82FE-433D-B423-4896F5498F5A}" srcOrd="1" destOrd="0" presId="urn:microsoft.com/office/officeart/2005/8/layout/process1"/>
    <dgm:cxn modelId="{D90C7436-CC8F-4CDF-9AAE-F99A8C4D892E}" type="presParOf" srcId="{12B8FA30-82FE-433D-B423-4896F5498F5A}" destId="{BB11D521-334C-4751-9709-7C48F655127D}" srcOrd="0" destOrd="0" presId="urn:microsoft.com/office/officeart/2005/8/layout/process1"/>
    <dgm:cxn modelId="{DB63F4B1-C475-494C-B4F3-C9EA3455A187}" type="presParOf" srcId="{DAC7474B-E35F-4627-BB41-C006440C9273}" destId="{244BA639-DD55-4B2D-81EB-EAFF103FDF92}" srcOrd="2" destOrd="0" presId="urn:microsoft.com/office/officeart/2005/8/layout/process1"/>
    <dgm:cxn modelId="{076093B8-4DA7-43F8-83A6-049F2BD3D0BE}" type="presParOf" srcId="{DAC7474B-E35F-4627-BB41-C006440C9273}" destId="{57F550F2-7185-4E89-949F-C48B55DB80CE}" srcOrd="3" destOrd="0" presId="urn:microsoft.com/office/officeart/2005/8/layout/process1"/>
    <dgm:cxn modelId="{3FB10183-9ACA-4F70-AE6E-73CD353BD1DA}" type="presParOf" srcId="{57F550F2-7185-4E89-949F-C48B55DB80CE}" destId="{ADDEC418-8ED4-4321-8E09-65AD514DEEB7}" srcOrd="0" destOrd="0" presId="urn:microsoft.com/office/officeart/2005/8/layout/process1"/>
    <dgm:cxn modelId="{13AECD20-1287-4E91-9E74-AAA2D696461D}" type="presParOf" srcId="{DAC7474B-E35F-4627-BB41-C006440C9273}" destId="{CA0A2BCC-B4E7-4E70-A5EE-548894E21EA2}" srcOrd="4" destOrd="0" presId="urn:microsoft.com/office/officeart/2005/8/layout/process1"/>
    <dgm:cxn modelId="{0ED5F577-5F87-4B37-A192-68EA05C13845}" type="presParOf" srcId="{DAC7474B-E35F-4627-BB41-C006440C9273}" destId="{8B8218E1-A2EE-4F97-A059-DD6A3D2B9100}" srcOrd="5" destOrd="0" presId="urn:microsoft.com/office/officeart/2005/8/layout/process1"/>
    <dgm:cxn modelId="{AE3ADD47-7F7B-4941-BE65-085F8AD0A1AF}" type="presParOf" srcId="{8B8218E1-A2EE-4F97-A059-DD6A3D2B9100}" destId="{85CA18CB-EE35-48D2-8B05-70B8DCF71A2E}" srcOrd="0" destOrd="0" presId="urn:microsoft.com/office/officeart/2005/8/layout/process1"/>
    <dgm:cxn modelId="{FE48E607-435E-407D-904C-0E675ED7158B}" type="presParOf" srcId="{DAC7474B-E35F-4627-BB41-C006440C9273}" destId="{4BDD7D1E-F89D-4279-A402-4B61A2C80D9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DB4B8-4F87-4063-A246-FB0BBAFF916A}">
      <dsp:nvSpPr>
        <dsp:cNvPr id="0" name=""/>
        <dsp:cNvSpPr/>
      </dsp:nvSpPr>
      <dsp:spPr>
        <a:xfrm>
          <a:off x="5509" y="1932930"/>
          <a:ext cx="1707932" cy="126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Preia</a:t>
          </a:r>
          <a:r>
            <a:rPr lang="en-US" sz="1500" kern="1200" dirty="0"/>
            <a:t> </a:t>
          </a:r>
          <a:r>
            <a:rPr lang="en-US" sz="1500" kern="1200" dirty="0" err="1"/>
            <a:t>lista</a:t>
          </a:r>
          <a:r>
            <a:rPr lang="en-US" sz="1500" kern="1200" dirty="0"/>
            <a:t> de </a:t>
          </a:r>
          <a:r>
            <a:rPr lang="en-US" sz="1500" kern="1200" dirty="0" err="1"/>
            <a:t>obiecte</a:t>
          </a:r>
          <a:r>
            <a:rPr lang="en-US" sz="1500" kern="1200" dirty="0"/>
            <a:t> din API</a:t>
          </a:r>
        </a:p>
      </dsp:txBody>
      <dsp:txXfrm>
        <a:off x="42558" y="1969979"/>
        <a:ext cx="1633834" cy="1190839"/>
      </dsp:txXfrm>
    </dsp:sp>
    <dsp:sp modelId="{12B8FA30-82FE-433D-B423-4896F5498F5A}">
      <dsp:nvSpPr>
        <dsp:cNvPr id="0" name=""/>
        <dsp:cNvSpPr/>
      </dsp:nvSpPr>
      <dsp:spPr>
        <a:xfrm>
          <a:off x="1884235" y="2353615"/>
          <a:ext cx="362081" cy="42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84235" y="2438328"/>
        <a:ext cx="253457" cy="254141"/>
      </dsp:txXfrm>
    </dsp:sp>
    <dsp:sp modelId="{244BA639-DD55-4B2D-81EB-EAFF103FDF92}">
      <dsp:nvSpPr>
        <dsp:cNvPr id="0" name=""/>
        <dsp:cNvSpPr/>
      </dsp:nvSpPr>
      <dsp:spPr>
        <a:xfrm>
          <a:off x="2396615" y="1932930"/>
          <a:ext cx="1707932" cy="126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Pentru</a:t>
          </a:r>
          <a:r>
            <a:rPr lang="en-US" sz="1500" kern="1200" dirty="0"/>
            <a:t> </a:t>
          </a:r>
          <a:r>
            <a:rPr lang="en-US" sz="1500" kern="1200" dirty="0" err="1"/>
            <a:t>fiecare</a:t>
          </a:r>
          <a:r>
            <a:rPr lang="en-US" sz="1500" kern="1200" dirty="0"/>
            <a:t> </a:t>
          </a:r>
          <a:r>
            <a:rPr lang="en-US" sz="1500" kern="1200" dirty="0" err="1"/>
            <a:t>obiecte</a:t>
          </a:r>
          <a:r>
            <a:rPr lang="en-US" sz="1500" kern="1200" dirty="0"/>
            <a:t> </a:t>
          </a:r>
          <a:r>
            <a:rPr lang="en-US" sz="1500" kern="1200" dirty="0" err="1"/>
            <a:t>preia</a:t>
          </a:r>
          <a:r>
            <a:rPr lang="en-US" sz="1500" kern="1200" dirty="0"/>
            <a:t> </a:t>
          </a:r>
          <a:r>
            <a:rPr lang="en-US" sz="1500" kern="1200" dirty="0" err="1"/>
            <a:t>toate</a:t>
          </a:r>
          <a:r>
            <a:rPr lang="en-US" sz="1500" kern="1200" dirty="0"/>
            <a:t> </a:t>
          </a:r>
          <a:r>
            <a:rPr lang="en-US" sz="1500" kern="1200" dirty="0" err="1"/>
            <a:t>comenzile</a:t>
          </a:r>
          <a:r>
            <a:rPr lang="en-US" sz="1500" kern="1200" dirty="0"/>
            <a:t> </a:t>
          </a:r>
          <a:r>
            <a:rPr lang="en-US" sz="1500" kern="1200" dirty="0" err="1"/>
            <a:t>prin</a:t>
          </a:r>
          <a:r>
            <a:rPr lang="en-US" sz="1500" kern="1200" dirty="0"/>
            <a:t> API</a:t>
          </a:r>
        </a:p>
      </dsp:txBody>
      <dsp:txXfrm>
        <a:off x="2433664" y="1969979"/>
        <a:ext cx="1633834" cy="1190839"/>
      </dsp:txXfrm>
    </dsp:sp>
    <dsp:sp modelId="{57F550F2-7185-4E89-949F-C48B55DB80CE}">
      <dsp:nvSpPr>
        <dsp:cNvPr id="0" name=""/>
        <dsp:cNvSpPr/>
      </dsp:nvSpPr>
      <dsp:spPr>
        <a:xfrm>
          <a:off x="4275341" y="2353615"/>
          <a:ext cx="362081" cy="42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275341" y="2438328"/>
        <a:ext cx="253457" cy="254141"/>
      </dsp:txXfrm>
    </dsp:sp>
    <dsp:sp modelId="{CA0A2BCC-B4E7-4E70-A5EE-548894E21EA2}">
      <dsp:nvSpPr>
        <dsp:cNvPr id="0" name=""/>
        <dsp:cNvSpPr/>
      </dsp:nvSpPr>
      <dsp:spPr>
        <a:xfrm>
          <a:off x="4787721" y="1932930"/>
          <a:ext cx="1707932" cy="126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kern="1200" dirty="0"/>
            <a:t>De la fiecare comandă extrage </a:t>
          </a:r>
          <a:r>
            <a:rPr lang="en-US" sz="1500" kern="1200" dirty="0" err="1"/>
            <a:t>juc</a:t>
          </a:r>
          <a:r>
            <a:rPr lang="ro-RO" sz="1500" kern="1200" dirty="0"/>
            <a:t>ătorii ce vând/cumpără</a:t>
          </a:r>
          <a:endParaRPr lang="en-US" sz="1500" kern="1200" dirty="0"/>
        </a:p>
      </dsp:txBody>
      <dsp:txXfrm>
        <a:off x="4824770" y="1969979"/>
        <a:ext cx="1633834" cy="1190839"/>
      </dsp:txXfrm>
    </dsp:sp>
    <dsp:sp modelId="{AC4E2A28-9956-472D-B525-009A5FC7A1D3}">
      <dsp:nvSpPr>
        <dsp:cNvPr id="0" name=""/>
        <dsp:cNvSpPr/>
      </dsp:nvSpPr>
      <dsp:spPr>
        <a:xfrm>
          <a:off x="6666447" y="2353615"/>
          <a:ext cx="362081" cy="42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666447" y="2438328"/>
        <a:ext cx="253457" cy="254141"/>
      </dsp:txXfrm>
    </dsp:sp>
    <dsp:sp modelId="{535F717C-ED8B-4E13-941D-521D022D8E7F}">
      <dsp:nvSpPr>
        <dsp:cNvPr id="0" name=""/>
        <dsp:cNvSpPr/>
      </dsp:nvSpPr>
      <dsp:spPr>
        <a:xfrm>
          <a:off x="7178826" y="1932930"/>
          <a:ext cx="1707932" cy="126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kern="1200" dirty="0"/>
            <a:t>Elimină jucătorii duplicați</a:t>
          </a:r>
          <a:endParaRPr lang="en-US" sz="1500" kern="1200" dirty="0"/>
        </a:p>
      </dsp:txBody>
      <dsp:txXfrm>
        <a:off x="7215875" y="1969979"/>
        <a:ext cx="1633834" cy="1190839"/>
      </dsp:txXfrm>
    </dsp:sp>
    <dsp:sp modelId="{30F703AB-0D1B-4BDF-97E2-78195BDF71F5}">
      <dsp:nvSpPr>
        <dsp:cNvPr id="0" name=""/>
        <dsp:cNvSpPr/>
      </dsp:nvSpPr>
      <dsp:spPr>
        <a:xfrm>
          <a:off x="9057552" y="2353615"/>
          <a:ext cx="362081" cy="42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057552" y="2438328"/>
        <a:ext cx="253457" cy="254141"/>
      </dsp:txXfrm>
    </dsp:sp>
    <dsp:sp modelId="{6EAD6C6B-3358-4E13-AC0A-72BE3BC692DD}">
      <dsp:nvSpPr>
        <dsp:cNvPr id="0" name=""/>
        <dsp:cNvSpPr/>
      </dsp:nvSpPr>
      <dsp:spPr>
        <a:xfrm>
          <a:off x="9569932" y="1932930"/>
          <a:ext cx="1707932" cy="126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kern="1200" dirty="0"/>
            <a:t>Scrie informațiile relevante în CSV</a:t>
          </a:r>
          <a:endParaRPr lang="en-US" sz="1500" kern="1200" dirty="0"/>
        </a:p>
      </dsp:txBody>
      <dsp:txXfrm>
        <a:off x="9606981" y="1969979"/>
        <a:ext cx="1633834" cy="1190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DB4B8-4F87-4063-A246-FB0BBAFF916A}">
      <dsp:nvSpPr>
        <dsp:cNvPr id="0" name=""/>
        <dsp:cNvSpPr/>
      </dsp:nvSpPr>
      <dsp:spPr>
        <a:xfrm>
          <a:off x="4710" y="9683"/>
          <a:ext cx="2059505" cy="135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Creare</a:t>
          </a:r>
          <a:r>
            <a:rPr lang="en-US" sz="1600" kern="1200" dirty="0"/>
            <a:t> </a:t>
          </a:r>
          <a:r>
            <a:rPr lang="en-US" sz="1600" kern="1200" dirty="0" err="1"/>
            <a:t>graf</a:t>
          </a:r>
          <a:r>
            <a:rPr lang="en-US" sz="1600" kern="1200" dirty="0"/>
            <a:t> </a:t>
          </a:r>
          <a:r>
            <a:rPr lang="en-US" sz="1600" kern="1200" dirty="0" err="1"/>
            <a:t>Bipartid</a:t>
          </a:r>
          <a:r>
            <a:rPr lang="en-US" sz="1600" kern="1200" dirty="0"/>
            <a:t> de la</a:t>
          </a:r>
          <a:r>
            <a:rPr lang="ro-RO" sz="1600" kern="1200" dirty="0"/>
            <a:t> un obiect la un jucător ce are o comandă cu el </a:t>
          </a:r>
          <a:endParaRPr lang="en-US" sz="1600" kern="1200" dirty="0"/>
        </a:p>
      </dsp:txBody>
      <dsp:txXfrm>
        <a:off x="44296" y="49269"/>
        <a:ext cx="1980333" cy="1272378"/>
      </dsp:txXfrm>
    </dsp:sp>
    <dsp:sp modelId="{12B8FA30-82FE-433D-B423-4896F5498F5A}">
      <dsp:nvSpPr>
        <dsp:cNvPr id="0" name=""/>
        <dsp:cNvSpPr/>
      </dsp:nvSpPr>
      <dsp:spPr>
        <a:xfrm>
          <a:off x="2270166" y="430079"/>
          <a:ext cx="436615" cy="51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70166" y="532230"/>
        <a:ext cx="305631" cy="306455"/>
      </dsp:txXfrm>
    </dsp:sp>
    <dsp:sp modelId="{244BA639-DD55-4B2D-81EB-EAFF103FDF92}">
      <dsp:nvSpPr>
        <dsp:cNvPr id="0" name=""/>
        <dsp:cNvSpPr/>
      </dsp:nvSpPr>
      <dsp:spPr>
        <a:xfrm>
          <a:off x="2888017" y="9683"/>
          <a:ext cx="2059505" cy="135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/>
            <a:t>Salvare pe disc a grafului pentru procesare mai rapidă</a:t>
          </a:r>
          <a:endParaRPr lang="en-US" sz="1600" kern="1200" dirty="0"/>
        </a:p>
      </dsp:txBody>
      <dsp:txXfrm>
        <a:off x="2927603" y="49269"/>
        <a:ext cx="1980333" cy="1272378"/>
      </dsp:txXfrm>
    </dsp:sp>
    <dsp:sp modelId="{57F550F2-7185-4E89-949F-C48B55DB80CE}">
      <dsp:nvSpPr>
        <dsp:cNvPr id="0" name=""/>
        <dsp:cNvSpPr/>
      </dsp:nvSpPr>
      <dsp:spPr>
        <a:xfrm>
          <a:off x="5153473" y="430079"/>
          <a:ext cx="436615" cy="51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53473" y="532230"/>
        <a:ext cx="305631" cy="306455"/>
      </dsp:txXfrm>
    </dsp:sp>
    <dsp:sp modelId="{CA0A2BCC-B4E7-4E70-A5EE-548894E21EA2}">
      <dsp:nvSpPr>
        <dsp:cNvPr id="0" name=""/>
        <dsp:cNvSpPr/>
      </dsp:nvSpPr>
      <dsp:spPr>
        <a:xfrm>
          <a:off x="5771325" y="9683"/>
          <a:ext cx="2059505" cy="135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Sintetizare</a:t>
          </a:r>
          <a:r>
            <a:rPr lang="en-US" sz="1600" kern="1200" dirty="0"/>
            <a:t> </a:t>
          </a:r>
          <a:r>
            <a:rPr lang="en-US" sz="1600" kern="1200" dirty="0" err="1"/>
            <a:t>atribute</a:t>
          </a:r>
          <a:r>
            <a:rPr lang="en-US" sz="1600" kern="1200" dirty="0"/>
            <a:t> </a:t>
          </a:r>
          <a:r>
            <a:rPr lang="en-US" sz="1600" kern="1200" dirty="0" err="1"/>
            <a:t>noi</a:t>
          </a:r>
          <a:endParaRPr lang="en-US" sz="1600" kern="1200" dirty="0"/>
        </a:p>
      </dsp:txBody>
      <dsp:txXfrm>
        <a:off x="5810911" y="49269"/>
        <a:ext cx="1980333" cy="1272378"/>
      </dsp:txXfrm>
    </dsp:sp>
    <dsp:sp modelId="{8B8218E1-A2EE-4F97-A059-DD6A3D2B9100}">
      <dsp:nvSpPr>
        <dsp:cNvPr id="0" name=""/>
        <dsp:cNvSpPr/>
      </dsp:nvSpPr>
      <dsp:spPr>
        <a:xfrm>
          <a:off x="8036780" y="430079"/>
          <a:ext cx="436615" cy="5107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036780" y="532230"/>
        <a:ext cx="305631" cy="306455"/>
      </dsp:txXfrm>
    </dsp:sp>
    <dsp:sp modelId="{4BDD7D1E-F89D-4279-A402-4B61A2C80D9D}">
      <dsp:nvSpPr>
        <dsp:cNvPr id="0" name=""/>
        <dsp:cNvSpPr/>
      </dsp:nvSpPr>
      <dsp:spPr>
        <a:xfrm>
          <a:off x="8654632" y="9683"/>
          <a:ext cx="2059505" cy="135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kern="1200" dirty="0"/>
            <a:t>Analiză graf</a:t>
          </a:r>
          <a:endParaRPr lang="en-US" sz="1600" kern="1200" dirty="0"/>
        </a:p>
      </dsp:txBody>
      <dsp:txXfrm>
        <a:off x="8694218" y="49269"/>
        <a:ext cx="1980333" cy="1272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5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04-Jun-25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8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04-Jun-25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35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04-Jun-25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0926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04-Jun-25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79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04-Jun-25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60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04-Jun-25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59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0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2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04-Jun-25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04-Jun-25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6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D4DF0DB-9312-8FDD-5E63-BB136CDB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24619" b="1913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F211-6615-CA1C-322F-7EE937BFD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59" y="1454424"/>
            <a:ext cx="9828770" cy="1225739"/>
          </a:xfrm>
        </p:spPr>
        <p:txBody>
          <a:bodyPr>
            <a:normAutofit/>
          </a:bodyPr>
          <a:lstStyle/>
          <a:p>
            <a:r>
              <a:rPr lang="en-US" dirty="0"/>
              <a:t>Analiz</a:t>
            </a:r>
            <a:r>
              <a:rPr lang="ro-RO" dirty="0"/>
              <a:t>ă warframe market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1794-C900-1CA3-0F3C-48807F5DA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0481" y="2675255"/>
            <a:ext cx="5133408" cy="914401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chemeClr val="tx1"/>
                </a:solidFill>
              </a:rPr>
              <a:t>Brebu Iasmin Marian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ubtitle 2">
            <a:extLst>
              <a:ext uri="{FF2B5EF4-FFF2-40B4-BE49-F238E27FC236}">
                <a16:creationId xmlns:a16="http://schemas.microsoft.com/office/drawing/2014/main" id="{699AFE89-D3BE-6736-4799-FD048F0B90EA}"/>
              </a:ext>
            </a:extLst>
          </p:cNvPr>
          <p:cNvSpPr txBox="1">
            <a:spLocks/>
          </p:cNvSpPr>
          <p:nvPr/>
        </p:nvSpPr>
        <p:spPr>
          <a:xfrm>
            <a:off x="4195740" y="3101232"/>
            <a:ext cx="1186053" cy="914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UPT AC</a:t>
            </a:r>
          </a:p>
          <a:p>
            <a:r>
              <a:rPr lang="en-US" dirty="0">
                <a:solidFill>
                  <a:schemeClr val="tx1"/>
                </a:solidFill>
              </a:rPr>
              <a:t>3C.1.1</a:t>
            </a:r>
          </a:p>
        </p:txBody>
      </p:sp>
    </p:spTree>
    <p:extLst>
      <p:ext uri="{BB962C8B-B14F-4D97-AF65-F5344CB8AC3E}">
        <p14:creationId xmlns:p14="http://schemas.microsoft.com/office/powerpoint/2010/main" val="33924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761B-4741-5D26-8FAF-C587965D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Warframe?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EB5C-C57F-DCFE-3E32-CAF9EF30D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092" y="650202"/>
            <a:ext cx="6096000" cy="20455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Joc RPG, Multiplayer, 3</a:t>
            </a:r>
            <a:r>
              <a:rPr lang="en-US" baseline="30000" dirty="0"/>
              <a:t>rd</a:t>
            </a:r>
            <a:r>
              <a:rPr lang="en-US" dirty="0"/>
              <a:t> person shooter</a:t>
            </a:r>
            <a:endParaRPr lang="ro-RO" dirty="0"/>
          </a:p>
          <a:p>
            <a:r>
              <a:rPr lang="en-US" dirty="0"/>
              <a:t>~55k </a:t>
            </a:r>
            <a:r>
              <a:rPr lang="en-US" dirty="0" err="1"/>
              <a:t>juc</a:t>
            </a:r>
            <a:r>
              <a:rPr lang="ro-RO" dirty="0"/>
              <a:t>ători zilnici</a:t>
            </a:r>
            <a:endParaRPr lang="en-US" dirty="0"/>
          </a:p>
          <a:p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echipament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 </a:t>
            </a:r>
            <a:r>
              <a:rPr lang="en-US" dirty="0" err="1"/>
              <a:t>pentru</a:t>
            </a:r>
            <a:r>
              <a:rPr lang="en-US" dirty="0"/>
              <a:t> progress</a:t>
            </a:r>
          </a:p>
          <a:p>
            <a:r>
              <a:rPr lang="en-US" dirty="0"/>
              <a:t>Moneda</a:t>
            </a:r>
            <a:r>
              <a:rPr lang="ro-RO" dirty="0"/>
              <a:t> de schimb este Platinum</a:t>
            </a:r>
          </a:p>
          <a:p>
            <a:r>
              <a:rPr lang="ro-RO" dirty="0"/>
              <a:t>Poți face schimb de obiecte cu alți jucători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3A5DC-F424-EE9A-9C23-FE623EDE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40" y="0"/>
            <a:ext cx="1513891" cy="1513891"/>
          </a:xfrm>
          <a:prstGeom prst="rect">
            <a:avLst/>
          </a:prstGeom>
        </p:spPr>
      </p:pic>
      <p:pic>
        <p:nvPicPr>
          <p:cNvPr id="11" name="Picture 10" descr="A person in a garment standing in a field with a robot flying in the sky&#10;&#10;AI-generated content may be incorrect.">
            <a:extLst>
              <a:ext uri="{FF2B5EF4-FFF2-40B4-BE49-F238E27FC236}">
                <a16:creationId xmlns:a16="http://schemas.microsoft.com/office/drawing/2014/main" id="{D5830614-F11B-EDDA-ED44-20C8A0132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8" y="1778398"/>
            <a:ext cx="5263156" cy="29605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E73761-1FE9-18FA-BFA6-A017E06B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3171" y="1778398"/>
            <a:ext cx="539243" cy="55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6657CF-4C78-FB40-6378-2AC61C669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235" y="3267805"/>
            <a:ext cx="6232690" cy="2960526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39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3536-028F-62D8-9D99-3A9C1F6F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12" y="4901603"/>
            <a:ext cx="10507663" cy="1899378"/>
          </a:xfrm>
        </p:spPr>
        <p:txBody>
          <a:bodyPr>
            <a:normAutofit/>
          </a:bodyPr>
          <a:lstStyle/>
          <a:p>
            <a:r>
              <a:rPr lang="ro-RO" dirty="0"/>
              <a:t>Motivație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D912E47-E357-4098-27E6-025A2A4DBD45}"/>
              </a:ext>
            </a:extLst>
          </p:cNvPr>
          <p:cNvSpPr txBox="1">
            <a:spLocks/>
          </p:cNvSpPr>
          <p:nvPr/>
        </p:nvSpPr>
        <p:spPr>
          <a:xfrm>
            <a:off x="-1" y="-518342"/>
            <a:ext cx="10844981" cy="276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sz="2800" b="1" dirty="0"/>
              <a:t>Nu există statistici publice despre întreaga piață</a:t>
            </a:r>
          </a:p>
          <a:p>
            <a:r>
              <a:rPr lang="ro-RO" sz="2800" b="1" dirty="0"/>
              <a:t>Nu poți lua decizii informate ușor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590FCE-3A73-5205-B346-989D969B0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88" y="1241982"/>
            <a:ext cx="2589755" cy="1845425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A8F21CC-0A86-194A-217D-E0F67E5DA3A4}"/>
              </a:ext>
            </a:extLst>
          </p:cNvPr>
          <p:cNvSpPr txBox="1">
            <a:spLocks/>
          </p:cNvSpPr>
          <p:nvPr/>
        </p:nvSpPr>
        <p:spPr>
          <a:xfrm>
            <a:off x="1960038" y="782751"/>
            <a:ext cx="7435780" cy="276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b="1" dirty="0"/>
              <a:t>Soluțile curente necesită repetiție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68635A-E27A-29D8-57E3-9880C87F2D26}"/>
              </a:ext>
            </a:extLst>
          </p:cNvPr>
          <p:cNvSpPr txBox="1">
            <a:spLocks/>
          </p:cNvSpPr>
          <p:nvPr/>
        </p:nvSpPr>
        <p:spPr>
          <a:xfrm>
            <a:off x="8866595" y="2164694"/>
            <a:ext cx="7435780" cy="276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b="1" dirty="0"/>
              <a:t>   X</a:t>
            </a:r>
          </a:p>
          <a:p>
            <a:pPr marL="0" indent="0">
              <a:buNone/>
            </a:pPr>
            <a:r>
              <a:rPr lang="en-US" b="1" dirty="0"/>
              <a:t>3593</a:t>
            </a:r>
            <a:endParaRPr lang="ro-RO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2423A54-A956-A7C2-7F23-BDD6CE835DEF}"/>
              </a:ext>
            </a:extLst>
          </p:cNvPr>
          <p:cNvSpPr txBox="1">
            <a:spLocks/>
          </p:cNvSpPr>
          <p:nvPr/>
        </p:nvSpPr>
        <p:spPr>
          <a:xfrm>
            <a:off x="6202701" y="4401343"/>
            <a:ext cx="5284839" cy="63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Iar</a:t>
            </a:r>
            <a:r>
              <a:rPr lang="ro-RO" b="1" dirty="0"/>
              <a:t> unele necesită plată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7A8150-2A11-552B-5C67-78A2AEA40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60" y="3017069"/>
            <a:ext cx="5539892" cy="2248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300575D-3590-8EB1-60FD-DC8284214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818" y="534486"/>
            <a:ext cx="2270957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9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F2C631-D5D4-5617-7F64-3E7E4A52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0" y="1499983"/>
            <a:ext cx="5996421" cy="314812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B926D6-7210-1C7F-8EEB-48D7EA73F813}"/>
              </a:ext>
            </a:extLst>
          </p:cNvPr>
          <p:cNvSpPr txBox="1">
            <a:spLocks/>
          </p:cNvSpPr>
          <p:nvPr/>
        </p:nvSpPr>
        <p:spPr>
          <a:xfrm>
            <a:off x="240838" y="-753627"/>
            <a:ext cx="6481508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Analiză asupra celui mai popular site 3rd party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FAC9D4-309C-CF9F-3873-CAFDF812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62" y="4585690"/>
            <a:ext cx="8534400" cy="1507067"/>
          </a:xfrm>
        </p:spPr>
        <p:txBody>
          <a:bodyPr/>
          <a:lstStyle/>
          <a:p>
            <a:r>
              <a:rPr lang="ro-RO" dirty="0"/>
              <a:t>Soluție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088E27-D1FB-85EA-EA4C-21CB5D5F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83" y="475693"/>
            <a:ext cx="3724147" cy="1117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188C8-C6D6-30D2-D942-21D337DF8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21" y="3971173"/>
            <a:ext cx="5705420" cy="16314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F3190B-0B6F-09F7-8DDB-9B8463A5DAF4}"/>
              </a:ext>
            </a:extLst>
          </p:cNvPr>
          <p:cNvSpPr txBox="1">
            <a:spLocks/>
          </p:cNvSpPr>
          <p:nvPr/>
        </p:nvSpPr>
        <p:spPr>
          <a:xfrm>
            <a:off x="7264265" y="2214972"/>
            <a:ext cx="5012776" cy="2728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Utilizând API-ul oferit de ei</a:t>
            </a:r>
          </a:p>
        </p:txBody>
      </p:sp>
    </p:spTree>
    <p:extLst>
      <p:ext uri="{BB962C8B-B14F-4D97-AF65-F5344CB8AC3E}">
        <p14:creationId xmlns:p14="http://schemas.microsoft.com/office/powerpoint/2010/main" val="348551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DFE4-6387-0F6C-038D-4BFFC8AB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44" y="5136732"/>
            <a:ext cx="8534400" cy="1507067"/>
          </a:xfrm>
        </p:spPr>
        <p:txBody>
          <a:bodyPr/>
          <a:lstStyle/>
          <a:p>
            <a:r>
              <a:rPr lang="en-US" dirty="0"/>
              <a:t>Imagine de </a:t>
            </a:r>
            <a:r>
              <a:rPr lang="en-US" dirty="0" err="1"/>
              <a:t>ansamblu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FBB9ED-0479-6F19-159B-A34B6A5CE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75451"/>
              </p:ext>
            </p:extLst>
          </p:nvPr>
        </p:nvGraphicFramePr>
        <p:xfrm>
          <a:off x="454312" y="-1158070"/>
          <a:ext cx="11283375" cy="5130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9D9089B8-7D57-0E34-00A5-F8EA74683526}"/>
              </a:ext>
            </a:extLst>
          </p:cNvPr>
          <p:cNvSpPr txBox="1">
            <a:spLocks/>
          </p:cNvSpPr>
          <p:nvPr/>
        </p:nvSpPr>
        <p:spPr>
          <a:xfrm>
            <a:off x="3825072" y="-12655"/>
            <a:ext cx="5027525" cy="8863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dirty="0"/>
              <a:t>Colectare de date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A827C-1ECC-F2EC-1D8C-82B431FEE3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838" y="2495514"/>
            <a:ext cx="5373697" cy="2756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536F9-3645-F373-AE1D-CB0AE5B80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3671" y="4201343"/>
            <a:ext cx="6570082" cy="15970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2F9B3F-3582-FFB2-3079-B4F71D679D3B}"/>
              </a:ext>
            </a:extLst>
          </p:cNvPr>
          <p:cNvSpPr txBox="1">
            <a:spLocks/>
          </p:cNvSpPr>
          <p:nvPr/>
        </p:nvSpPr>
        <p:spPr>
          <a:xfrm>
            <a:off x="5622090" y="1059571"/>
            <a:ext cx="6481508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~73k </a:t>
            </a:r>
            <a:r>
              <a:rPr lang="en-US" dirty="0" err="1"/>
              <a:t>juc</a:t>
            </a:r>
            <a:r>
              <a:rPr lang="ro-RO" dirty="0"/>
              <a:t>ători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EB1B76-32A4-802A-E423-662357D290C4}"/>
              </a:ext>
            </a:extLst>
          </p:cNvPr>
          <p:cNvSpPr txBox="1">
            <a:spLocks/>
          </p:cNvSpPr>
          <p:nvPr/>
        </p:nvSpPr>
        <p:spPr>
          <a:xfrm>
            <a:off x="8085611" y="2085767"/>
            <a:ext cx="6481508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~920k </a:t>
            </a:r>
            <a:r>
              <a:rPr lang="en-US" dirty="0" err="1"/>
              <a:t>Comenzi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7843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0885B-2CE4-A66D-0EDB-E12BDDA08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DDFD-5CF9-2539-C74A-60E3EBCA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12" y="5118143"/>
            <a:ext cx="8534400" cy="1507067"/>
          </a:xfrm>
        </p:spPr>
        <p:txBody>
          <a:bodyPr/>
          <a:lstStyle/>
          <a:p>
            <a:r>
              <a:rPr lang="en-US" dirty="0"/>
              <a:t>Imagine de </a:t>
            </a:r>
            <a:r>
              <a:rPr lang="en-US" dirty="0" err="1"/>
              <a:t>ansamblu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196799-ADEC-2A12-D102-F5CFE28B9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285152"/>
              </p:ext>
            </p:extLst>
          </p:nvPr>
        </p:nvGraphicFramePr>
        <p:xfrm>
          <a:off x="736576" y="860202"/>
          <a:ext cx="10718848" cy="1370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CA99545-705B-81C1-DF39-4DC432B76D1E}"/>
              </a:ext>
            </a:extLst>
          </p:cNvPr>
          <p:cNvSpPr txBox="1">
            <a:spLocks/>
          </p:cNvSpPr>
          <p:nvPr/>
        </p:nvSpPr>
        <p:spPr>
          <a:xfrm>
            <a:off x="3825072" y="-12655"/>
            <a:ext cx="5027525" cy="88630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Procesare</a:t>
            </a:r>
            <a:r>
              <a:rPr lang="en-US" dirty="0"/>
              <a:t> 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BA1F8-C688-5DB3-4539-D7428EC25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4152" y="2588092"/>
            <a:ext cx="4555253" cy="2669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737184-8053-316B-3960-66CC6DF15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47" y="2485006"/>
            <a:ext cx="3533505" cy="2875651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52C91F81-1F47-0C99-BFB5-5ADC0212AD3F}"/>
              </a:ext>
            </a:extLst>
          </p:cNvPr>
          <p:cNvSpPr/>
          <p:nvPr/>
        </p:nvSpPr>
        <p:spPr>
          <a:xfrm>
            <a:off x="5375212" y="2436362"/>
            <a:ext cx="1034980" cy="13709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0A5D42-F6DF-B0EB-020E-73EB52782857}"/>
              </a:ext>
            </a:extLst>
          </p:cNvPr>
          <p:cNvSpPr txBox="1">
            <a:spLocks/>
          </p:cNvSpPr>
          <p:nvPr/>
        </p:nvSpPr>
        <p:spPr>
          <a:xfrm>
            <a:off x="5082527" y="2681002"/>
            <a:ext cx="6481508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800" b="1" dirty="0"/>
              <a:t>Informații</a:t>
            </a:r>
          </a:p>
        </p:txBody>
      </p:sp>
    </p:spTree>
    <p:extLst>
      <p:ext uri="{BB962C8B-B14F-4D97-AF65-F5344CB8AC3E}">
        <p14:creationId xmlns:p14="http://schemas.microsoft.com/office/powerpoint/2010/main" val="174270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B4AC-F220-14B6-5555-D39F8631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94" y="5512264"/>
            <a:ext cx="8534400" cy="1507067"/>
          </a:xfrm>
        </p:spPr>
        <p:txBody>
          <a:bodyPr/>
          <a:lstStyle/>
          <a:p>
            <a:r>
              <a:rPr lang="ro-RO" dirty="0"/>
              <a:t>Facilități oferite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C03F-D1B2-D3DC-B8E4-9899BD5D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047" y="-1042701"/>
            <a:ext cx="8534400" cy="3615267"/>
          </a:xfrm>
        </p:spPr>
        <p:txBody>
          <a:bodyPr/>
          <a:lstStyle/>
          <a:p>
            <a:r>
              <a:rPr lang="ro-RO" dirty="0"/>
              <a:t>Informații generale despre graf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798EE-FC06-35C9-7044-D5FEB229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" y="180975"/>
            <a:ext cx="3046344" cy="3511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C52E7-AC42-F30C-18E1-4B02DAD86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818" y="1337793"/>
            <a:ext cx="2834873" cy="34088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CCF33F-5D49-ED42-842D-FEAA2A355318}"/>
              </a:ext>
            </a:extLst>
          </p:cNvPr>
          <p:cNvSpPr txBox="1">
            <a:spLocks/>
          </p:cNvSpPr>
          <p:nvPr/>
        </p:nvSpPr>
        <p:spPr>
          <a:xfrm>
            <a:off x="6389761" y="-24378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Explorarea datelor colectate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055859-69BC-B6DA-9855-D872D8F54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761" y="2210943"/>
            <a:ext cx="2637176" cy="43064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8A5235-D390-14AB-3763-B243FC938856}"/>
              </a:ext>
            </a:extLst>
          </p:cNvPr>
          <p:cNvSpPr txBox="1">
            <a:spLocks/>
          </p:cNvSpPr>
          <p:nvPr/>
        </p:nvSpPr>
        <p:spPr>
          <a:xfrm>
            <a:off x="9026937" y="764933"/>
            <a:ext cx="3148978" cy="4098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Apariția comunităților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0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9355-E11B-C84B-5923-A305BBD2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321" y="2384157"/>
            <a:ext cx="2317358" cy="2089686"/>
          </a:xfrm>
        </p:spPr>
        <p:txBody>
          <a:bodyPr>
            <a:normAutofit/>
          </a:bodyPr>
          <a:lstStyle/>
          <a:p>
            <a:pPr algn="ctr"/>
            <a:r>
              <a:rPr lang="ro-RO" sz="4800" dirty="0"/>
              <a:t>DEMO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5243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0ADA-483A-4188-65E8-E698B558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212" y="2219325"/>
            <a:ext cx="5743575" cy="2419350"/>
          </a:xfrm>
        </p:spPr>
        <p:txBody>
          <a:bodyPr>
            <a:normAutofit/>
          </a:bodyPr>
          <a:lstStyle/>
          <a:p>
            <a:r>
              <a:rPr lang="ro-RO" sz="5400" dirty="0"/>
              <a:t>Vă mulțumesc!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5570311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215</TotalTime>
  <Words>185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Analiză warframe market</vt:lpstr>
      <vt:lpstr>Ce este Warframe?</vt:lpstr>
      <vt:lpstr>Motivație</vt:lpstr>
      <vt:lpstr>Soluție</vt:lpstr>
      <vt:lpstr>Imagine de ansamblu</vt:lpstr>
      <vt:lpstr>Imagine de ansamblu</vt:lpstr>
      <vt:lpstr>Facilități oferite</vt:lpstr>
      <vt:lpstr>DEMO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Silver</dc:creator>
  <cp:lastModifiedBy>Silver</cp:lastModifiedBy>
  <cp:revision>25</cp:revision>
  <dcterms:created xsi:type="dcterms:W3CDTF">2025-06-04T12:32:56Z</dcterms:created>
  <dcterms:modified xsi:type="dcterms:W3CDTF">2025-06-04T16:48:18Z</dcterms:modified>
</cp:coreProperties>
</file>