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il.bim-cv.live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il.bim-cv.liv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8EBDE0-29AB-419F-AAB6-136E0102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90" y="3087147"/>
            <a:ext cx="2465490" cy="3287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EA45AE-F484-4924-97A0-612A9B697C54}"/>
              </a:ext>
            </a:extLst>
          </p:cNvPr>
          <p:cNvSpPr txBox="1"/>
          <p:nvPr/>
        </p:nvSpPr>
        <p:spPr>
          <a:xfrm>
            <a:off x="3045204" y="3244334"/>
            <a:ext cx="1322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Illia</a:t>
            </a:r>
            <a:r>
              <a:rPr lang="en-US" dirty="0"/>
              <a:t> </a:t>
            </a:r>
            <a:r>
              <a:rPr lang="en-US" dirty="0" err="1"/>
              <a:t>Bogush</a:t>
            </a:r>
            <a:endParaRPr lang="en-US" dirty="0"/>
          </a:p>
          <a:p>
            <a:r>
              <a:rPr lang="en-US" dirty="0"/>
              <a:t>18 years old</a:t>
            </a:r>
            <a:endParaRPr lang="ru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E584E-B4EB-4AC2-B72B-66FAB78670CA}"/>
              </a:ext>
            </a:extLst>
          </p:cNvPr>
          <p:cNvSpPr txBox="1"/>
          <p:nvPr/>
        </p:nvSpPr>
        <p:spPr>
          <a:xfrm>
            <a:off x="2993227" y="1191237"/>
            <a:ext cx="6205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EPAM Final Project Presentation</a:t>
            </a:r>
          </a:p>
          <a:p>
            <a:r>
              <a:rPr lang="en-US" sz="3600" dirty="0"/>
              <a:t>	</a:t>
            </a:r>
            <a:r>
              <a:rPr lang="en-US" dirty="0"/>
              <a:t>DevOps External Online Course</a:t>
            </a:r>
            <a:endParaRPr lang="ru-U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05FF8-11EB-4AD5-BDEB-436D268D8ED7}"/>
              </a:ext>
            </a:extLst>
          </p:cNvPr>
          <p:cNvSpPr txBox="1"/>
          <p:nvPr/>
        </p:nvSpPr>
        <p:spPr>
          <a:xfrm>
            <a:off x="3045204" y="4102217"/>
            <a:ext cx="9203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experience in close area(NOT COMMERCIAL):</a:t>
            </a:r>
          </a:p>
          <a:p>
            <a:r>
              <a:rPr lang="en-US" dirty="0"/>
              <a:t>System administrator</a:t>
            </a:r>
            <a:r>
              <a:rPr lang="uk-UA" dirty="0"/>
              <a:t>:</a:t>
            </a:r>
            <a:r>
              <a:rPr lang="en-US" dirty="0"/>
              <a:t> maintenance of system units, </a:t>
            </a:r>
            <a:endParaRPr lang="uk-UA" dirty="0"/>
          </a:p>
          <a:p>
            <a:r>
              <a:rPr lang="uk-UA" dirty="0"/>
              <a:t>       </a:t>
            </a:r>
            <a:r>
              <a:rPr lang="en-US" dirty="0"/>
              <a:t>equipment preparation</a:t>
            </a:r>
            <a:r>
              <a:rPr lang="uk-UA" dirty="0"/>
              <a:t>(</a:t>
            </a:r>
            <a:r>
              <a:rPr lang="en-US" dirty="0"/>
              <a:t>ethernet cables, routers, switches, </a:t>
            </a:r>
            <a:r>
              <a:rPr lang="uk-UA" dirty="0"/>
              <a:t>(</a:t>
            </a:r>
            <a:r>
              <a:rPr lang="en-US" dirty="0"/>
              <a:t>sometimes just wifi-adapters</a:t>
            </a:r>
            <a:r>
              <a:rPr lang="uk-UA" dirty="0"/>
              <a:t>))</a:t>
            </a:r>
            <a:r>
              <a:rPr lang="en-US" dirty="0"/>
              <a:t>,</a:t>
            </a:r>
            <a:r>
              <a:rPr lang="uk-UA" dirty="0"/>
              <a:t> </a:t>
            </a:r>
          </a:p>
          <a:p>
            <a:r>
              <a:rPr lang="uk-UA" dirty="0"/>
              <a:t>       </a:t>
            </a:r>
            <a:r>
              <a:rPr lang="en-US" dirty="0"/>
              <a:t>connecting devices to the network,</a:t>
            </a:r>
            <a:r>
              <a:rPr lang="uk-UA" dirty="0"/>
              <a:t> </a:t>
            </a:r>
            <a:r>
              <a:rPr lang="en-US" dirty="0"/>
              <a:t>basic configuration devices.</a:t>
            </a:r>
          </a:p>
        </p:txBody>
      </p:sp>
    </p:spTree>
    <p:extLst>
      <p:ext uri="{BB962C8B-B14F-4D97-AF65-F5344CB8AC3E}">
        <p14:creationId xmlns:p14="http://schemas.microsoft.com/office/powerpoint/2010/main" val="3692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Project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you email by click button</a:t>
            </a:r>
          </a:p>
          <a:p>
            <a:r>
              <a:rPr lang="en-US" dirty="0"/>
              <a:t>Recording inputting emails in the database(MySQL)</a:t>
            </a:r>
          </a:p>
          <a:p>
            <a:r>
              <a:rPr lang="en-US" dirty="0"/>
              <a:t>Dumping database by timer (crontab)</a:t>
            </a:r>
          </a:p>
          <a:p>
            <a:r>
              <a:rPr lang="en-US" dirty="0"/>
              <a:t>CI/CD conveyor (GIT)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3EB7F9-340E-4143-BBDB-A1C5037E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0" y="2328490"/>
            <a:ext cx="5301580" cy="16911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157A8F-D512-4E38-85D4-A206948DC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20" y="4348673"/>
            <a:ext cx="2066925" cy="590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16E8CF-176B-49B7-8644-7227014DC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254" y="4348673"/>
            <a:ext cx="2724150" cy="14573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7EC822-C0F4-44FC-99BB-42909681C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5361324"/>
            <a:ext cx="2876550" cy="638175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C64D1D98-7D1E-48C4-9C9B-B7A3920FF5C6}"/>
              </a:ext>
            </a:extLst>
          </p:cNvPr>
          <p:cNvSpPr/>
          <p:nvPr/>
        </p:nvSpPr>
        <p:spPr>
          <a:xfrm>
            <a:off x="581192" y="6276035"/>
            <a:ext cx="2345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UA" dirty="0">
                <a:highlight>
                  <a:srgbClr val="FFFF00"/>
                </a:highlight>
                <a:hlinkClick r:id="rId6"/>
              </a:rPr>
              <a:t>http://mail.bim-cv.live/</a:t>
            </a:r>
            <a:endParaRPr lang="ru-U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811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reasons for choosing the project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Studding e-mail system – protocols</a:t>
            </a:r>
            <a:r>
              <a:rPr lang="uk-UA" dirty="0"/>
              <a:t>,</a:t>
            </a:r>
            <a:r>
              <a:rPr lang="en-US" dirty="0"/>
              <a:t> configuration</a:t>
            </a:r>
          </a:p>
          <a:p>
            <a:r>
              <a:rPr lang="en-US" dirty="0"/>
              <a:t>Understanding of configuration the connection of web services to user requests</a:t>
            </a:r>
            <a:endParaRPr lang="uk-UA" dirty="0"/>
          </a:p>
          <a:p>
            <a:r>
              <a:rPr lang="en-US" dirty="0"/>
              <a:t>Using knowledge obtained during the 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73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1 - Terraform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Terraform: AWS</a:t>
            </a:r>
          </a:p>
          <a:p>
            <a:pPr marL="630000" lvl="2" indent="0">
              <a:buNone/>
            </a:pPr>
            <a:r>
              <a:rPr lang="en-US" dirty="0"/>
              <a:t>Built 2 instances							</a:t>
            </a:r>
          </a:p>
          <a:p>
            <a:pPr marL="630000" lvl="2" indent="0">
              <a:buNone/>
            </a:pPr>
            <a:r>
              <a:rPr lang="en-US" dirty="0"/>
              <a:t>Creation 2 security groups</a:t>
            </a:r>
          </a:p>
          <a:p>
            <a:pPr marL="630000" lvl="2" indent="0">
              <a:buNone/>
            </a:pPr>
            <a:r>
              <a:rPr lang="en-US" dirty="0"/>
              <a:t>Creation ssh key</a:t>
            </a:r>
          </a:p>
          <a:p>
            <a:pPr marL="630000" lvl="2" indent="0">
              <a:buNone/>
            </a:pPr>
            <a:r>
              <a:rPr lang="en-US" dirty="0"/>
              <a:t>Outputting ip addresses(for next step Ansible)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18EF7E-380D-42DD-A5AB-A2DF03DA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01" y="2594487"/>
            <a:ext cx="6532128" cy="5048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B50372-1863-4194-9993-292CE039F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801" y="3313979"/>
            <a:ext cx="3065254" cy="5563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7B00C1-F1B8-4101-BF4A-EB73D7EB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801" y="4084973"/>
            <a:ext cx="3214819" cy="8491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4AC190-A6EE-44D6-A205-EA224B708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801" y="5144072"/>
            <a:ext cx="35052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2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2 - Ansible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Ansible:</a:t>
            </a:r>
          </a:p>
          <a:p>
            <a:pPr marL="324000" lvl="1" indent="0">
              <a:buNone/>
            </a:pPr>
            <a:r>
              <a:rPr lang="en-US" dirty="0"/>
              <a:t>	</a:t>
            </a:r>
            <a:r>
              <a:rPr lang="en-US" sz="1400" dirty="0"/>
              <a:t>Writing ip addresses to hosts</a:t>
            </a:r>
          </a:p>
          <a:p>
            <a:pPr marL="324000" lvl="1" indent="0">
              <a:buNone/>
            </a:pPr>
            <a:r>
              <a:rPr lang="en-US" sz="1400" dirty="0"/>
              <a:t>	Run playbooks:</a:t>
            </a:r>
          </a:p>
          <a:p>
            <a:pPr marL="324000" lvl="1" indent="0">
              <a:buNone/>
            </a:pPr>
            <a:r>
              <a:rPr lang="en-US" sz="1400" dirty="0"/>
              <a:t>		playbook_apache for Apache instance</a:t>
            </a:r>
          </a:p>
          <a:p>
            <a:pPr marL="324000" lvl="1" indent="0">
              <a:buNone/>
            </a:pPr>
            <a:r>
              <a:rPr lang="en-US" sz="1400" dirty="0"/>
              <a:t>		playbook_docker for Jenkins instance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3AB248-2BD6-48FC-B42D-4487B60A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056" y="3705322"/>
            <a:ext cx="6943725" cy="628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B1F864-B92D-454D-8584-FFAC3791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56" y="4791585"/>
            <a:ext cx="39052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1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3 - Jenkins through docker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- </a:t>
            </a:r>
            <a:r>
              <a:rPr lang="en-US" sz="1400" dirty="0">
                <a:highlight>
                  <a:srgbClr val="C0C0C0"/>
                </a:highlight>
              </a:rPr>
              <a:t>sudo docker run -p 8080:8080 -p 50000:50000 -v jenkins_home:/var/jenkins_home jenkins/jenkins:lts</a:t>
            </a:r>
            <a:endParaRPr lang="en-US" dirty="0">
              <a:highlight>
                <a:srgbClr val="C0C0C0"/>
              </a:highlight>
            </a:endParaRPr>
          </a:p>
          <a:p>
            <a:pPr marL="630000" lvl="2" indent="0">
              <a:buNone/>
            </a:pPr>
            <a:r>
              <a:rPr lang="en-US" dirty="0"/>
              <a:t>Creation jobs:</a:t>
            </a:r>
          </a:p>
          <a:p>
            <a:pPr marL="630000" lvl="2" indent="0">
              <a:buNone/>
            </a:pPr>
            <a:r>
              <a:rPr lang="en-US" dirty="0"/>
              <a:t>	CI/CD conveyor</a:t>
            </a:r>
          </a:p>
          <a:p>
            <a:pPr marL="630000" lvl="2" indent="0">
              <a:buNone/>
            </a:pPr>
            <a:r>
              <a:rPr lang="en-US" dirty="0"/>
              <a:t>		Connect git and apache server</a:t>
            </a:r>
          </a:p>
          <a:p>
            <a:pPr marL="630000" lvl="2" indent="0">
              <a:buNone/>
            </a:pPr>
            <a:r>
              <a:rPr lang="en-US" dirty="0"/>
              <a:t>	Email sender</a:t>
            </a:r>
          </a:p>
          <a:p>
            <a:pPr marL="630000" lvl="2" indent="0">
              <a:buNone/>
            </a:pPr>
            <a:r>
              <a:rPr lang="en-US" dirty="0"/>
              <a:t>		Configurate mail 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68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629F1607-2EDE-4ACC-BDE4-C5E7B43C6C49}"/>
              </a:ext>
            </a:extLst>
          </p:cNvPr>
          <p:cNvSpPr/>
          <p:nvPr/>
        </p:nvSpPr>
        <p:spPr>
          <a:xfrm>
            <a:off x="8674217" y="4780339"/>
            <a:ext cx="3173834" cy="1721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F684EA1F-518B-421C-86A8-B612C0C5F809}"/>
              </a:ext>
            </a:extLst>
          </p:cNvPr>
          <p:cNvSpPr/>
          <p:nvPr/>
        </p:nvSpPr>
        <p:spPr>
          <a:xfrm>
            <a:off x="343949" y="4622334"/>
            <a:ext cx="6870583" cy="2235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B9FF5D22-090E-48D1-A7F3-7046F0DF5F37}"/>
              </a:ext>
            </a:extLst>
          </p:cNvPr>
          <p:cNvSpPr/>
          <p:nvPr/>
        </p:nvSpPr>
        <p:spPr>
          <a:xfrm>
            <a:off x="581192" y="1988191"/>
            <a:ext cx="8596364" cy="2240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Deploy page and Testing</a:t>
            </a:r>
            <a:endParaRPr lang="ru-RU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168F3CDB-155F-4A99-9E7D-3D6A76804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32" y="5342068"/>
            <a:ext cx="4119391" cy="13946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13FDA1-1CBF-4722-B00D-AC289EB5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000" y="2828924"/>
            <a:ext cx="2667000" cy="400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39FD78-849D-4062-89BA-082BE4611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390" y="5233561"/>
            <a:ext cx="1887606" cy="13332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3042A7-FD13-4D0E-AA09-224D98BD5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55" y="2628900"/>
            <a:ext cx="1095375" cy="160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D9DADF-292B-4F34-8BB4-F5696821C386}"/>
              </a:ext>
            </a:extLst>
          </p:cNvPr>
          <p:cNvSpPr txBox="1"/>
          <p:nvPr/>
        </p:nvSpPr>
        <p:spPr>
          <a:xfrm>
            <a:off x="757361" y="2087774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 to git</a:t>
            </a:r>
            <a:endParaRPr lang="ru-UA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E57B59-D306-4F35-B737-667FEABB1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8000" y="2628900"/>
            <a:ext cx="3814218" cy="1155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3DB24C-C737-4AC5-935F-AE8DA00056F0}"/>
              </a:ext>
            </a:extLst>
          </p:cNvPr>
          <p:cNvSpPr txBox="1"/>
          <p:nvPr/>
        </p:nvSpPr>
        <p:spPr>
          <a:xfrm>
            <a:off x="2612999" y="208777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button color</a:t>
            </a:r>
            <a:endParaRPr lang="ru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312F3-B7E7-4ED0-B8F2-9F301C5547D0}"/>
              </a:ext>
            </a:extLst>
          </p:cNvPr>
          <p:cNvSpPr txBox="1"/>
          <p:nvPr/>
        </p:nvSpPr>
        <p:spPr>
          <a:xfrm flipH="1">
            <a:off x="6480074" y="2087774"/>
            <a:ext cx="159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</a:t>
            </a:r>
            <a:endParaRPr lang="ru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763035-4E1D-454B-9CAB-E629FE7FD3B1}"/>
              </a:ext>
            </a:extLst>
          </p:cNvPr>
          <p:cNvSpPr txBox="1"/>
          <p:nvPr/>
        </p:nvSpPr>
        <p:spPr>
          <a:xfrm>
            <a:off x="582317" y="4780339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email to bim22082004@gmail.com</a:t>
            </a:r>
            <a:endParaRPr lang="ru-UA" dirty="0"/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97B1A238-87ED-46C7-82B8-5B36F8710D4C}"/>
              </a:ext>
            </a:extLst>
          </p:cNvPr>
          <p:cNvSpPr/>
          <p:nvPr/>
        </p:nvSpPr>
        <p:spPr>
          <a:xfrm>
            <a:off x="5571296" y="4704506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</a:t>
            </a:r>
            <a:endParaRPr lang="ru-UA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AEE209-73B7-4027-B362-DB362E725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8105" y="5528712"/>
            <a:ext cx="2400300" cy="74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B70974-F5E8-4B8A-B98B-3F339886ADBE}"/>
              </a:ext>
            </a:extLst>
          </p:cNvPr>
          <p:cNvSpPr txBox="1"/>
          <p:nvPr/>
        </p:nvSpPr>
        <p:spPr>
          <a:xfrm>
            <a:off x="9529894" y="507383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DB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65715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Dumping </a:t>
            </a:r>
            <a:r>
              <a:rPr lang="en-US" dirty="0" err="1"/>
              <a:t>db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crontab -e	 0 1 * * * /home/ubuntu/dump/dump.sh</a:t>
            </a:r>
          </a:p>
          <a:p>
            <a:r>
              <a:rPr lang="en-US" dirty="0"/>
              <a:t>dump.sh 	 </a:t>
            </a:r>
            <a:r>
              <a:rPr lang="en-US" dirty="0" err="1"/>
              <a:t>mysqldump</a:t>
            </a:r>
            <a:r>
              <a:rPr lang="en-US" dirty="0"/>
              <a:t> -u root -</a:t>
            </a:r>
            <a:r>
              <a:rPr lang="en-US" dirty="0" err="1"/>
              <a:t>proot</a:t>
            </a:r>
            <a:r>
              <a:rPr lang="en-US" dirty="0"/>
              <a:t> mails &gt; </a:t>
            </a:r>
            <a:r>
              <a:rPr lang="en-US" dirty="0" err="1"/>
              <a:t>dump_`date</a:t>
            </a:r>
            <a:r>
              <a:rPr lang="en-US" dirty="0"/>
              <a:t> +"%d-%m-%y"`.</a:t>
            </a:r>
            <a:r>
              <a:rPr lang="en-US" dirty="0" err="1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59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E17B9-E551-47DF-82A0-8963610FAF32}"/>
              </a:ext>
            </a:extLst>
          </p:cNvPr>
          <p:cNvSpPr txBox="1"/>
          <p:nvPr/>
        </p:nvSpPr>
        <p:spPr>
          <a:xfrm>
            <a:off x="377504" y="1956119"/>
            <a:ext cx="9779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Improving ideas:</a:t>
            </a:r>
          </a:p>
          <a:p>
            <a:endParaRPr lang="en-US" dirty="0"/>
          </a:p>
          <a:p>
            <a:r>
              <a:rPr lang="en-US" dirty="0"/>
              <a:t>Own mail service:</a:t>
            </a:r>
          </a:p>
          <a:p>
            <a:r>
              <a:rPr lang="en-US" dirty="0"/>
              <a:t>				</a:t>
            </a:r>
            <a:r>
              <a:rPr lang="en-US" dirty="0" err="1"/>
              <a:t>mailcow</a:t>
            </a:r>
            <a:endParaRPr lang="en-US" dirty="0"/>
          </a:p>
          <a:p>
            <a:r>
              <a:rPr lang="en-US" dirty="0"/>
              <a:t>					problems</a:t>
            </a:r>
          </a:p>
          <a:p>
            <a:r>
              <a:rPr lang="en-US" dirty="0"/>
              <a:t>						cost of servers, that has enough power to work with</a:t>
            </a:r>
            <a:r>
              <a:rPr lang="uk-UA" dirty="0"/>
              <a:t> </a:t>
            </a:r>
            <a:r>
              <a:rPr lang="en-US" dirty="0"/>
              <a:t>these loads</a:t>
            </a:r>
          </a:p>
          <a:p>
            <a:r>
              <a:rPr lang="en-US" dirty="0"/>
              <a:t>						configuration DNS-records of free domains – take very much time</a:t>
            </a:r>
            <a:endParaRPr lang="ru-UA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0B8B3E-1649-427D-9F8B-BD8928F53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" y="2955004"/>
            <a:ext cx="1891231" cy="1767074"/>
          </a:xfrm>
          <a:prstGeom prst="rect">
            <a:avLst/>
          </a:prstGeom>
        </p:spPr>
      </p:pic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783AD323-2932-46F9-9869-85CB3BD7C4EB}"/>
              </a:ext>
            </a:extLst>
          </p:cNvPr>
          <p:cNvSpPr/>
          <p:nvPr/>
        </p:nvSpPr>
        <p:spPr>
          <a:xfrm>
            <a:off x="377504" y="6155844"/>
            <a:ext cx="2345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UA" dirty="0">
                <a:highlight>
                  <a:srgbClr val="FFFF00"/>
                </a:highlight>
                <a:hlinkClick r:id="rId3"/>
              </a:rPr>
              <a:t>http://mail.bim-cv.live/</a:t>
            </a:r>
            <a:endParaRPr lang="ru-UA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407CD-2E7B-4D99-A544-62BA80A1353B}"/>
              </a:ext>
            </a:extLst>
          </p:cNvPr>
          <p:cNvSpPr txBox="1"/>
          <p:nvPr/>
        </p:nvSpPr>
        <p:spPr>
          <a:xfrm>
            <a:off x="418765" y="5835171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TRY IT BY YOURSELF</a:t>
            </a:r>
            <a:endParaRPr lang="ru-UA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0927521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499</TotalTime>
  <Words>221</Words>
  <Application>Microsoft Office PowerPoint</Application>
  <PresentationFormat>Широкий екран</PresentationFormat>
  <Paragraphs>57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Wingdings 2</vt:lpstr>
      <vt:lpstr>Дивиденд</vt:lpstr>
      <vt:lpstr>Презентація PowerPoint</vt:lpstr>
      <vt:lpstr>About Project</vt:lpstr>
      <vt:lpstr>reasons for choosing the project</vt:lpstr>
      <vt:lpstr>Step 1 - Terraform</vt:lpstr>
      <vt:lpstr>Step 2 - Ansible</vt:lpstr>
      <vt:lpstr>Step 3 - Jenkins through docker</vt:lpstr>
      <vt:lpstr>Deploy page and Testing</vt:lpstr>
      <vt:lpstr>Dumping db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ФІЛОСОФІЯ</dc:title>
  <dc:creator>Alexandr Lytvynenko</dc:creator>
  <cp:lastModifiedBy>Ілля Богуш І0-14</cp:lastModifiedBy>
  <cp:revision>38</cp:revision>
  <dcterms:created xsi:type="dcterms:W3CDTF">2022-09-30T08:43:37Z</dcterms:created>
  <dcterms:modified xsi:type="dcterms:W3CDTF">2023-02-03T12:56:59Z</dcterms:modified>
</cp:coreProperties>
</file>