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B121-51D7-889C-81DF-EFA35D60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5EB7-9076-82C0-5769-16E176F8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1FCA-6999-013C-B6FA-6293A95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C98-5A7A-9D8B-3008-0E604CA0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1956-B830-0579-D464-054FE83A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41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DCA-17B3-6176-06AB-1435689B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8611-3BDA-4641-0FE9-A7360A8E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09E0-F65C-3A46-85D4-60BB556D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C8BF-4F9E-2939-72E9-0F02B68C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81B0-6217-AA1D-C5C5-18951C43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00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FFD23-C6CE-335B-F658-18AFCCB2C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B2400-7C3C-04A2-53BA-84BCA0A6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EFD1-23C5-6916-ED1E-55BE83F1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F890-B482-06D2-19AE-750228A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609F-BAEA-3A4D-1533-4090CEF9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2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FA9-70AA-A945-2993-A0DDD87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D730-5745-6E5E-3C83-3FB164A4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A0FE-3084-24C6-075A-8ACA6944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9D6A-06F6-7C13-B8FF-E93F180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5249-5495-D642-569E-990580B6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14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00B-FDCD-7C37-480D-04C13A6A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CA8F-ACA5-35DF-BD92-EFAA504E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6772-12E6-534B-D7B5-EF76D89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0AAE-5DE9-B5A6-D59A-9B7CC63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11BA-EBDF-2ED2-DC73-A345AB9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4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A85E-F8DC-5EA6-E13C-2105174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097F-BE8C-7A2E-8C2A-7780D6AF3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294EA-E807-9F89-1C41-19B147B3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6C70-C493-A6CE-BF76-F52AC338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78D87-F16C-FA1C-2E5F-6360AD3D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FB052-B5EF-4841-16AB-D6D1E423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4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8A8-3114-00F1-C65F-B8737CF3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1D2DA-9478-A416-4077-93F09E01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699C-B940-CCE5-7F6D-A44257E8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51DC3-60BE-AA82-CDDE-C429F0C4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CC09-108E-1EA7-5413-F6692DBB1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19A9-46FF-EDB6-0BC1-EBA72F0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AC456-88DC-D479-1ACB-2C9B695B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13CA9-6EF3-423C-AB50-D0864A74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93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A8C9-8627-60EB-A26C-CAF97023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BD2D0-5A2F-1E5B-65B0-F7FD1486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E5B3-022B-D395-127D-4E4B3AA8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D3F46-B91B-21A4-23F7-365C1CE8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8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936C-4BAA-C9F4-1797-0306FA8A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CC92-0F13-BB5B-E8F4-462FE793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834C5-1F2D-1773-8BD1-78DEEE9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7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FE89-FB4C-52BF-107D-27200666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7885-78E4-F3E5-6BD6-F2C587F4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6AEF-1D61-B110-8C95-D6ED9DD5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7BEE-532C-9FE5-B163-0E592D9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118E1-A1C3-30DA-E5BB-5C2E9FBF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C45A-0EE0-7E19-33AE-5782544E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19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D8A8-A2B5-0170-F572-CC12B8F6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7FA07-1A18-4791-D76F-9B77CB6F3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3826-90AC-01D4-034E-31A08DC5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97E0-950B-08CC-4AE2-56B88207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7D8C-F22F-A501-AF46-6C0B70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E0AB8-B27A-742A-5126-8E6AB000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DC271-B2A0-CD28-A583-2643371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0F4AA-8DCC-A327-D2A5-0531CF36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5713-AE76-6474-746C-38A77A973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3D59-A9BF-4965-8025-B0D7B4812381}" type="datetimeFigureOut">
              <a:rPr lang="en-ID" smtClean="0"/>
              <a:t>26/06/2022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374E-9B5A-8186-C47D-EBA2714F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28FF-9D56-2006-387B-85126D4E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9-5B2C-41E0-9382-ECA2828971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41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69-FF1A-D80C-9088-22E30019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RUANG KELAS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293ED-CFEA-EB95-2CD4-94A90611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BIMA AMANTA PUTRA</a:t>
            </a:r>
          </a:p>
          <a:p>
            <a:r>
              <a:rPr lang="en-US" dirty="0"/>
              <a:t>MOHON MAAF MASIH BELUM BISA MENYELESAIKAN DENGAN SKILL SAYA  YANG  SEKARANG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30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7AEC-B6B7-7E79-0D46-359D572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HALAMAN LANDING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82565-59AE-D40C-C848-6397FC3ED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633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8570-FBA0-1D68-D552-FEAD9581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HALAMAN LANDING UNTUK USER / ADMIN</a:t>
            </a:r>
          </a:p>
          <a:p>
            <a:r>
              <a:rPr lang="en-US" dirty="0"/>
              <a:t>DISINI KITA BUAT PARA GURU MENJADI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JIKA ANDA ADMIN SILAHKAN LOGIN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38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7CA1-85A7-7260-FC5C-899A3255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LOGIN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03542-51C0-3CBE-B0F3-2B0F9250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14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0892-45A6-793E-2E68-0E488534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4FD1-F077-8E0E-B5A5-EF4912A0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ANDA BELUM MEMILIKI AKUN KLIK REGISTER </a:t>
            </a:r>
          </a:p>
          <a:p>
            <a:r>
              <a:rPr lang="en-US" dirty="0"/>
              <a:t>ATAU JIKA ANDA USER / SISWA, KLIK 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291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8347-5FCA-F3E8-8700-E343B15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REGISTRASI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69E11-5589-F9EA-85B5-3BE6DBD2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829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E475-A37A-CFB5-39F5-DC7AC1A8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DIMINTA UNTUK MENDAFTAR DENGAN MEMASUKAN DATA DI FORM YANG DISEDIAKAN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96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1F37-7C34-3054-90A1-D253310F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4" y="4806496"/>
            <a:ext cx="10515600" cy="1325563"/>
          </a:xfrm>
        </p:spPr>
        <p:txBody>
          <a:bodyPr/>
          <a:lstStyle/>
          <a:p>
            <a:r>
              <a:rPr lang="en-US" dirty="0"/>
              <a:t>JIKA REGISTRASI SELESAI MAKA AKAN OTOMATIS KEMBALI KE HALAMAN LOGIN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5EE94-653F-FA73-760D-FF3C4AA2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38" y="153579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9481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3EB1-23EC-EE38-62C6-25BFF7CD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JIKA ANDA SELESAI MAKA AKAN KEMBALI DIBAWA KE HALAMAN LANDING,</a:t>
            </a:r>
            <a:br>
              <a:rPr lang="en-US" dirty="0"/>
            </a:br>
            <a:r>
              <a:rPr lang="en-US" dirty="0"/>
              <a:t>TETAPI MEMBUKA BEBRAPA FITUR SEPERTI UPLOAD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9C0C3-6FF8-BB3A-0B79-18151C67A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5234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629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RUANG KELAS</vt:lpstr>
      <vt:lpstr>HALAMAN LANDING</vt:lpstr>
      <vt:lpstr>PowerPoint Presentation</vt:lpstr>
      <vt:lpstr>HALAMAN LOGIN</vt:lpstr>
      <vt:lpstr>PowerPoint Presentation</vt:lpstr>
      <vt:lpstr>HALAMAN REGISTRASI</vt:lpstr>
      <vt:lpstr>PowerPoint Presentation</vt:lpstr>
      <vt:lpstr>JIKA REGISTRASI SELESAI MAKA AKAN OTOMATIS KEMBALI KE HALAMAN LOGIN</vt:lpstr>
      <vt:lpstr>JIKA ANDA SELESAI MAKA AKAN KEMBALI DIBAWA KE HALAMAN LANDING, TETAPI MEMBUKA BEBRAPA FITUR SEPERTI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RUANG KELAS</dc:title>
  <dc:creator>bima ap</dc:creator>
  <cp:lastModifiedBy>bima ap</cp:lastModifiedBy>
  <cp:revision>1</cp:revision>
  <dcterms:created xsi:type="dcterms:W3CDTF">2022-06-25T21:33:20Z</dcterms:created>
  <dcterms:modified xsi:type="dcterms:W3CDTF">2022-06-25T21:33:31Z</dcterms:modified>
</cp:coreProperties>
</file>