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5" r:id="rId4"/>
    <p:sldId id="258" r:id="rId5"/>
    <p:sldId id="259" r:id="rId6"/>
    <p:sldId id="263" r:id="rId7"/>
    <p:sldId id="262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A15871-4F67-40EF-B8D2-3DEC583A2E4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D64770-AFEF-4C4B-988A-3EE14B25C1D2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Discussion Focus</a:t>
          </a:r>
          <a:endParaRPr lang="en-US" sz="2000" dirty="0">
            <a:solidFill>
              <a:schemeClr val="tx1"/>
            </a:solidFill>
          </a:endParaRPr>
        </a:p>
      </dgm:t>
    </dgm:pt>
    <dgm:pt modelId="{01573FDB-2089-49D0-BBCC-A54DD5889CE4}" type="parTrans" cxnId="{2F0236BE-009A-4130-BF2F-77F91FDC26F4}">
      <dgm:prSet/>
      <dgm:spPr/>
      <dgm:t>
        <a:bodyPr/>
        <a:lstStyle/>
        <a:p>
          <a:endParaRPr lang="en-US" sz="2000"/>
        </a:p>
      </dgm:t>
    </dgm:pt>
    <dgm:pt modelId="{D93ACFC9-9BC3-4FB7-9644-5F183C748E0E}" type="sibTrans" cxnId="{2F0236BE-009A-4130-BF2F-77F91FDC26F4}">
      <dgm:prSet/>
      <dgm:spPr/>
      <dgm:t>
        <a:bodyPr/>
        <a:lstStyle/>
        <a:p>
          <a:endParaRPr lang="en-US" sz="2000"/>
        </a:p>
      </dgm:t>
    </dgm:pt>
    <dgm:pt modelId="{F1CCF0F6-9391-482F-A337-A17AF1D305D5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Fraud Case &amp; Investigation Handling</a:t>
          </a:r>
          <a:endParaRPr lang="en-US" sz="2000" b="0" dirty="0"/>
        </a:p>
      </dgm:t>
    </dgm:pt>
    <dgm:pt modelId="{4C3A2ABC-37EC-4EC6-9417-0EAA3578EA4E}" type="parTrans" cxnId="{51E3253D-5288-4677-95D0-2684049D02C9}">
      <dgm:prSet/>
      <dgm:spPr/>
      <dgm:t>
        <a:bodyPr/>
        <a:lstStyle/>
        <a:p>
          <a:endParaRPr lang="en-US" sz="2000"/>
        </a:p>
      </dgm:t>
    </dgm:pt>
    <dgm:pt modelId="{54E73D51-E1C4-4E79-9613-232E57B5C980}" type="sibTrans" cxnId="{51E3253D-5288-4677-95D0-2684049D02C9}">
      <dgm:prSet/>
      <dgm:spPr/>
      <dgm:t>
        <a:bodyPr/>
        <a:lstStyle/>
        <a:p>
          <a:endParaRPr lang="en-US" sz="2000"/>
        </a:p>
      </dgm:t>
    </dgm:pt>
    <dgm:pt modelId="{28A84806-EEC6-4C23-9C90-BBAFE5FBE488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</a:rPr>
            <a:t>Potential Market</a:t>
          </a:r>
          <a:endParaRPr lang="en-US" sz="2000" dirty="0"/>
        </a:p>
      </dgm:t>
    </dgm:pt>
    <dgm:pt modelId="{02002C76-2569-42C3-A75B-DFCB83AE2826}" type="parTrans" cxnId="{B0CB4047-54B4-457E-BE44-927DC83A320B}">
      <dgm:prSet/>
      <dgm:spPr/>
      <dgm:t>
        <a:bodyPr/>
        <a:lstStyle/>
        <a:p>
          <a:endParaRPr lang="en-US" sz="2000"/>
        </a:p>
      </dgm:t>
    </dgm:pt>
    <dgm:pt modelId="{7D176FA8-E1F0-449B-A8A7-76668D03079B}" type="sibTrans" cxnId="{B0CB4047-54B4-457E-BE44-927DC83A320B}">
      <dgm:prSet/>
      <dgm:spPr/>
      <dgm:t>
        <a:bodyPr/>
        <a:lstStyle/>
        <a:p>
          <a:endParaRPr lang="en-US" sz="2000"/>
        </a:p>
      </dgm:t>
    </dgm:pt>
    <dgm:pt modelId="{79BB0FC0-C409-4AD5-9900-D2102A77704E}" type="pres">
      <dgm:prSet presAssocID="{9FA15871-4F67-40EF-B8D2-3DEC583A2E4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6B0182-5076-4AF1-BA94-4B649AF4F2C6}" type="pres">
      <dgm:prSet presAssocID="{2AD64770-AFEF-4C4B-988A-3EE14B25C1D2}" presName="centerShape" presStyleLbl="node0" presStyleIdx="0" presStyleCnt="1"/>
      <dgm:spPr/>
      <dgm:t>
        <a:bodyPr/>
        <a:lstStyle/>
        <a:p>
          <a:endParaRPr lang="en-US"/>
        </a:p>
      </dgm:t>
    </dgm:pt>
    <dgm:pt modelId="{97D1906A-B246-4332-B490-CD2FBF255155}" type="pres">
      <dgm:prSet presAssocID="{4C3A2ABC-37EC-4EC6-9417-0EAA3578EA4E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9FBD269F-36F2-46FF-B237-08C7C8A5B5A6}" type="pres">
      <dgm:prSet presAssocID="{F1CCF0F6-9391-482F-A337-A17AF1D305D5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889A5D-86B9-4580-8F45-5DD7FE8DD156}" type="pres">
      <dgm:prSet presAssocID="{02002C76-2569-42C3-A75B-DFCB83AE2826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C128B8DE-6CE3-4B4A-935D-17D0E66831FE}" type="pres">
      <dgm:prSet presAssocID="{28A84806-EEC6-4C23-9C90-BBAFE5FBE48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0236BE-009A-4130-BF2F-77F91FDC26F4}" srcId="{9FA15871-4F67-40EF-B8D2-3DEC583A2E49}" destId="{2AD64770-AFEF-4C4B-988A-3EE14B25C1D2}" srcOrd="0" destOrd="0" parTransId="{01573FDB-2089-49D0-BBCC-A54DD5889CE4}" sibTransId="{D93ACFC9-9BC3-4FB7-9644-5F183C748E0E}"/>
    <dgm:cxn modelId="{51E3253D-5288-4677-95D0-2684049D02C9}" srcId="{2AD64770-AFEF-4C4B-988A-3EE14B25C1D2}" destId="{F1CCF0F6-9391-482F-A337-A17AF1D305D5}" srcOrd="0" destOrd="0" parTransId="{4C3A2ABC-37EC-4EC6-9417-0EAA3578EA4E}" sibTransId="{54E73D51-E1C4-4E79-9613-232E57B5C980}"/>
    <dgm:cxn modelId="{5202A63F-CFAB-4C14-8110-D7AF1851EEEA}" type="presOf" srcId="{4C3A2ABC-37EC-4EC6-9417-0EAA3578EA4E}" destId="{97D1906A-B246-4332-B490-CD2FBF255155}" srcOrd="0" destOrd="0" presId="urn:microsoft.com/office/officeart/2005/8/layout/radial4"/>
    <dgm:cxn modelId="{B0CB4047-54B4-457E-BE44-927DC83A320B}" srcId="{2AD64770-AFEF-4C4B-988A-3EE14B25C1D2}" destId="{28A84806-EEC6-4C23-9C90-BBAFE5FBE488}" srcOrd="1" destOrd="0" parTransId="{02002C76-2569-42C3-A75B-DFCB83AE2826}" sibTransId="{7D176FA8-E1F0-449B-A8A7-76668D03079B}"/>
    <dgm:cxn modelId="{FE6B05CC-7E5C-4CCE-9AA1-98F91856A866}" type="presOf" srcId="{9FA15871-4F67-40EF-B8D2-3DEC583A2E49}" destId="{79BB0FC0-C409-4AD5-9900-D2102A77704E}" srcOrd="0" destOrd="0" presId="urn:microsoft.com/office/officeart/2005/8/layout/radial4"/>
    <dgm:cxn modelId="{00E8BF44-8F5C-4E8A-BA23-5D06160119BD}" type="presOf" srcId="{02002C76-2569-42C3-A75B-DFCB83AE2826}" destId="{DB889A5D-86B9-4580-8F45-5DD7FE8DD156}" srcOrd="0" destOrd="0" presId="urn:microsoft.com/office/officeart/2005/8/layout/radial4"/>
    <dgm:cxn modelId="{166FA69C-B68C-4B2A-A80E-DAEADD902509}" type="presOf" srcId="{2AD64770-AFEF-4C4B-988A-3EE14B25C1D2}" destId="{126B0182-5076-4AF1-BA94-4B649AF4F2C6}" srcOrd="0" destOrd="0" presId="urn:microsoft.com/office/officeart/2005/8/layout/radial4"/>
    <dgm:cxn modelId="{55FC5F5C-9357-4553-A4AF-2DD39F179D82}" type="presOf" srcId="{28A84806-EEC6-4C23-9C90-BBAFE5FBE488}" destId="{C128B8DE-6CE3-4B4A-935D-17D0E66831FE}" srcOrd="0" destOrd="0" presId="urn:microsoft.com/office/officeart/2005/8/layout/radial4"/>
    <dgm:cxn modelId="{8B3FAA9E-B244-4BC7-97DF-B7BC5C7E56FB}" type="presOf" srcId="{F1CCF0F6-9391-482F-A337-A17AF1D305D5}" destId="{9FBD269F-36F2-46FF-B237-08C7C8A5B5A6}" srcOrd="0" destOrd="0" presId="urn:microsoft.com/office/officeart/2005/8/layout/radial4"/>
    <dgm:cxn modelId="{DE7F3CBD-046F-4F7B-8EC9-31C0CDAD115B}" type="presParOf" srcId="{79BB0FC0-C409-4AD5-9900-D2102A77704E}" destId="{126B0182-5076-4AF1-BA94-4B649AF4F2C6}" srcOrd="0" destOrd="0" presId="urn:microsoft.com/office/officeart/2005/8/layout/radial4"/>
    <dgm:cxn modelId="{BD33C87C-0C1E-4F52-A098-D06069EFCA0A}" type="presParOf" srcId="{79BB0FC0-C409-4AD5-9900-D2102A77704E}" destId="{97D1906A-B246-4332-B490-CD2FBF255155}" srcOrd="1" destOrd="0" presId="urn:microsoft.com/office/officeart/2005/8/layout/radial4"/>
    <dgm:cxn modelId="{C21C48ED-540E-4E18-9383-9D7365D8793B}" type="presParOf" srcId="{79BB0FC0-C409-4AD5-9900-D2102A77704E}" destId="{9FBD269F-36F2-46FF-B237-08C7C8A5B5A6}" srcOrd="2" destOrd="0" presId="urn:microsoft.com/office/officeart/2005/8/layout/radial4"/>
    <dgm:cxn modelId="{D5EDFEB0-596B-4D88-B7A4-C0B742CECD69}" type="presParOf" srcId="{79BB0FC0-C409-4AD5-9900-D2102A77704E}" destId="{DB889A5D-86B9-4580-8F45-5DD7FE8DD156}" srcOrd="3" destOrd="0" presId="urn:microsoft.com/office/officeart/2005/8/layout/radial4"/>
    <dgm:cxn modelId="{2305A3A2-8D0A-434C-82F4-30A667A4ECAC}" type="presParOf" srcId="{79BB0FC0-C409-4AD5-9900-D2102A77704E}" destId="{C128B8DE-6CE3-4B4A-935D-17D0E66831F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35CAE-57D4-46FE-A7E9-FD5D8086CEE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BECE6CC-B5A4-4D62-B939-B6F5AA21FB97}">
      <dgm:prSet phldrT="[Text]" custT="1"/>
      <dgm:spPr>
        <a:solidFill>
          <a:srgbClr val="FFCC0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tx1"/>
              </a:solidFill>
              <a:latin typeface="+mj-lt"/>
            </a:rPr>
            <a:t>Case Background</a:t>
          </a:r>
          <a:endParaRPr lang="en-US" sz="1600" dirty="0">
            <a:solidFill>
              <a:schemeClr val="tx1"/>
            </a:solidFill>
          </a:endParaRPr>
        </a:p>
      </dgm:t>
    </dgm:pt>
    <dgm:pt modelId="{B0D11A67-56D3-4FEF-9448-2C440BA9020C}" type="parTrans" cxnId="{FE348FDB-51FF-4E75-82FC-79819F37DDA6}">
      <dgm:prSet/>
      <dgm:spPr/>
      <dgm:t>
        <a:bodyPr/>
        <a:lstStyle/>
        <a:p>
          <a:endParaRPr lang="en-US"/>
        </a:p>
      </dgm:t>
    </dgm:pt>
    <dgm:pt modelId="{6B09C2F8-F0D4-467C-9A1A-857B2764A408}" type="sibTrans" cxnId="{FE348FDB-51FF-4E75-82FC-79819F37DDA6}">
      <dgm:prSet/>
      <dgm:spPr/>
      <dgm:t>
        <a:bodyPr/>
        <a:lstStyle/>
        <a:p>
          <a:endParaRPr lang="en-US"/>
        </a:p>
      </dgm:t>
    </dgm:pt>
    <dgm:pt modelId="{6C6D621B-0452-4053-B149-0AF6B4BF18E8}">
      <dgm:prSet phldrT="[Text]" custT="1"/>
      <dgm:spPr>
        <a:solidFill>
          <a:srgbClr val="FFCC00"/>
        </a:solidFill>
      </dgm:spPr>
      <dgm:t>
        <a:bodyPr/>
        <a:lstStyle/>
        <a:p>
          <a:pPr algn="l"/>
          <a:r>
            <a:rPr lang="en-US" sz="1600" dirty="0" smtClean="0">
              <a:solidFill>
                <a:schemeClr val="tx1"/>
              </a:solidFill>
              <a:latin typeface="+mj-lt"/>
            </a:rPr>
            <a:t>Investigation Process</a:t>
          </a:r>
          <a:endParaRPr lang="en-US" sz="1600" dirty="0">
            <a:solidFill>
              <a:schemeClr val="tx1"/>
            </a:solidFill>
          </a:endParaRPr>
        </a:p>
      </dgm:t>
    </dgm:pt>
    <dgm:pt modelId="{133CC2E9-1285-4179-B8A1-26C4A1192520}" type="parTrans" cxnId="{10EF4E57-A0FA-46E3-B42B-F0D1DB820E45}">
      <dgm:prSet/>
      <dgm:spPr/>
      <dgm:t>
        <a:bodyPr/>
        <a:lstStyle/>
        <a:p>
          <a:endParaRPr lang="en-US"/>
        </a:p>
      </dgm:t>
    </dgm:pt>
    <dgm:pt modelId="{0B3915E7-0437-4FF0-89FF-DB266D8325C8}" type="sibTrans" cxnId="{10EF4E57-A0FA-46E3-B42B-F0D1DB820E45}">
      <dgm:prSet/>
      <dgm:spPr/>
      <dgm:t>
        <a:bodyPr/>
        <a:lstStyle/>
        <a:p>
          <a:endParaRPr lang="en-US"/>
        </a:p>
      </dgm:t>
    </dgm:pt>
    <dgm:pt modelId="{E5665AFD-9A38-4F12-8CB2-500158819A71}">
      <dgm:prSet phldrT="[Text]"/>
      <dgm:spPr>
        <a:solidFill>
          <a:srgbClr val="FFCC00"/>
        </a:solidFill>
      </dgm:spPr>
      <dgm:t>
        <a:bodyPr/>
        <a:lstStyle/>
        <a:p>
          <a:pPr algn="l"/>
          <a:r>
            <a:rPr lang="en-US" dirty="0" smtClean="0">
              <a:solidFill>
                <a:schemeClr val="tx1"/>
              </a:solidFill>
              <a:latin typeface="+mj-lt"/>
            </a:rPr>
            <a:t>Finding and Recommendations</a:t>
          </a:r>
          <a:endParaRPr lang="en-US" dirty="0">
            <a:solidFill>
              <a:schemeClr val="tx1"/>
            </a:solidFill>
          </a:endParaRPr>
        </a:p>
      </dgm:t>
    </dgm:pt>
    <dgm:pt modelId="{82F77860-E796-4590-B9F6-166C57F528CA}" type="parTrans" cxnId="{4C91BEAF-FD5C-4A1E-8AAE-4DD0C7931414}">
      <dgm:prSet/>
      <dgm:spPr/>
      <dgm:t>
        <a:bodyPr/>
        <a:lstStyle/>
        <a:p>
          <a:endParaRPr lang="en-US"/>
        </a:p>
      </dgm:t>
    </dgm:pt>
    <dgm:pt modelId="{BACE5F7C-E249-4F3C-AC01-B5DE8BFE8B8A}" type="sibTrans" cxnId="{4C91BEAF-FD5C-4A1E-8AAE-4DD0C7931414}">
      <dgm:prSet/>
      <dgm:spPr/>
      <dgm:t>
        <a:bodyPr/>
        <a:lstStyle/>
        <a:p>
          <a:endParaRPr lang="en-US"/>
        </a:p>
      </dgm:t>
    </dgm:pt>
    <dgm:pt modelId="{B76DF092-CBDE-4079-8AB4-6F53ADF77E37}" type="pres">
      <dgm:prSet presAssocID="{F9435CAE-57D4-46FE-A7E9-FD5D8086CEEA}" presName="CompostProcess" presStyleCnt="0">
        <dgm:presLayoutVars>
          <dgm:dir/>
          <dgm:resizeHandles val="exact"/>
        </dgm:presLayoutVars>
      </dgm:prSet>
      <dgm:spPr/>
    </dgm:pt>
    <dgm:pt modelId="{4E9D2BFF-548B-4AFA-9BD2-A52E804BD060}" type="pres">
      <dgm:prSet presAssocID="{F9435CAE-57D4-46FE-A7E9-FD5D8086CEEA}" presName="arrow" presStyleLbl="bgShp" presStyleIdx="0" presStyleCnt="1"/>
      <dgm:spPr/>
    </dgm:pt>
    <dgm:pt modelId="{E43F88E9-F3D4-4DBB-A09F-F9D86EF92041}" type="pres">
      <dgm:prSet presAssocID="{F9435CAE-57D4-46FE-A7E9-FD5D8086CEEA}" presName="linearProcess" presStyleCnt="0"/>
      <dgm:spPr/>
    </dgm:pt>
    <dgm:pt modelId="{0FA18C0B-90F7-410C-BE3C-FD83B25BAAAB}" type="pres">
      <dgm:prSet presAssocID="{CBECE6CC-B5A4-4D62-B939-B6F5AA21FB9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3AB07E-732C-4BE6-828B-105EDB619BAF}" type="pres">
      <dgm:prSet presAssocID="{6B09C2F8-F0D4-467C-9A1A-857B2764A408}" presName="sibTrans" presStyleCnt="0"/>
      <dgm:spPr/>
    </dgm:pt>
    <dgm:pt modelId="{4D18D104-E4C9-49E7-81F6-C7501BCFC984}" type="pres">
      <dgm:prSet presAssocID="{6C6D621B-0452-4053-B149-0AF6B4BF18E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BE6A9-6572-44D7-9D09-0600B45D39E6}" type="pres">
      <dgm:prSet presAssocID="{0B3915E7-0437-4FF0-89FF-DB266D8325C8}" presName="sibTrans" presStyleCnt="0"/>
      <dgm:spPr/>
    </dgm:pt>
    <dgm:pt modelId="{35E4E3D2-553B-48F9-9CA6-FD015095240E}" type="pres">
      <dgm:prSet presAssocID="{E5665AFD-9A38-4F12-8CB2-500158819A71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0AECD9-795F-48D8-9E22-4A0E345216A0}" type="presOf" srcId="{CBECE6CC-B5A4-4D62-B939-B6F5AA21FB97}" destId="{0FA18C0B-90F7-410C-BE3C-FD83B25BAAAB}" srcOrd="0" destOrd="0" presId="urn:microsoft.com/office/officeart/2005/8/layout/hProcess9"/>
    <dgm:cxn modelId="{A316E7E9-A101-41F3-B639-CCCE885FE449}" type="presOf" srcId="{E5665AFD-9A38-4F12-8CB2-500158819A71}" destId="{35E4E3D2-553B-48F9-9CA6-FD015095240E}" srcOrd="0" destOrd="0" presId="urn:microsoft.com/office/officeart/2005/8/layout/hProcess9"/>
    <dgm:cxn modelId="{10EF4E57-A0FA-46E3-B42B-F0D1DB820E45}" srcId="{F9435CAE-57D4-46FE-A7E9-FD5D8086CEEA}" destId="{6C6D621B-0452-4053-B149-0AF6B4BF18E8}" srcOrd="1" destOrd="0" parTransId="{133CC2E9-1285-4179-B8A1-26C4A1192520}" sibTransId="{0B3915E7-0437-4FF0-89FF-DB266D8325C8}"/>
    <dgm:cxn modelId="{4C91BEAF-FD5C-4A1E-8AAE-4DD0C7931414}" srcId="{F9435CAE-57D4-46FE-A7E9-FD5D8086CEEA}" destId="{E5665AFD-9A38-4F12-8CB2-500158819A71}" srcOrd="2" destOrd="0" parTransId="{82F77860-E796-4590-B9F6-166C57F528CA}" sibTransId="{BACE5F7C-E249-4F3C-AC01-B5DE8BFE8B8A}"/>
    <dgm:cxn modelId="{D6846E8F-FC78-4D6A-AACB-E968841651B3}" type="presOf" srcId="{6C6D621B-0452-4053-B149-0AF6B4BF18E8}" destId="{4D18D104-E4C9-49E7-81F6-C7501BCFC984}" srcOrd="0" destOrd="0" presId="urn:microsoft.com/office/officeart/2005/8/layout/hProcess9"/>
    <dgm:cxn modelId="{FE348FDB-51FF-4E75-82FC-79819F37DDA6}" srcId="{F9435CAE-57D4-46FE-A7E9-FD5D8086CEEA}" destId="{CBECE6CC-B5A4-4D62-B939-B6F5AA21FB97}" srcOrd="0" destOrd="0" parTransId="{B0D11A67-56D3-4FEF-9448-2C440BA9020C}" sibTransId="{6B09C2F8-F0D4-467C-9A1A-857B2764A408}"/>
    <dgm:cxn modelId="{DA0C576F-0040-476C-ABC1-B5B88FB68AB2}" type="presOf" srcId="{F9435CAE-57D4-46FE-A7E9-FD5D8086CEEA}" destId="{B76DF092-CBDE-4079-8AB4-6F53ADF77E37}" srcOrd="0" destOrd="0" presId="urn:microsoft.com/office/officeart/2005/8/layout/hProcess9"/>
    <dgm:cxn modelId="{F7A03A11-1664-4A65-A27C-193AD1E28C3E}" type="presParOf" srcId="{B76DF092-CBDE-4079-8AB4-6F53ADF77E37}" destId="{4E9D2BFF-548B-4AFA-9BD2-A52E804BD060}" srcOrd="0" destOrd="0" presId="urn:microsoft.com/office/officeart/2005/8/layout/hProcess9"/>
    <dgm:cxn modelId="{212EA3A5-9D23-4303-A4B1-1BAEDDD0F41D}" type="presParOf" srcId="{B76DF092-CBDE-4079-8AB4-6F53ADF77E37}" destId="{E43F88E9-F3D4-4DBB-A09F-F9D86EF92041}" srcOrd="1" destOrd="0" presId="urn:microsoft.com/office/officeart/2005/8/layout/hProcess9"/>
    <dgm:cxn modelId="{4F8F8E61-3DA4-4AEA-83C7-034E85B4A717}" type="presParOf" srcId="{E43F88E9-F3D4-4DBB-A09F-F9D86EF92041}" destId="{0FA18C0B-90F7-410C-BE3C-FD83B25BAAAB}" srcOrd="0" destOrd="0" presId="urn:microsoft.com/office/officeart/2005/8/layout/hProcess9"/>
    <dgm:cxn modelId="{8C0FBF6C-52D0-4DA3-995D-8D7C3153E9C7}" type="presParOf" srcId="{E43F88E9-F3D4-4DBB-A09F-F9D86EF92041}" destId="{813AB07E-732C-4BE6-828B-105EDB619BAF}" srcOrd="1" destOrd="0" presId="urn:microsoft.com/office/officeart/2005/8/layout/hProcess9"/>
    <dgm:cxn modelId="{C975CC8D-223B-4256-BF2B-359D4ABB9641}" type="presParOf" srcId="{E43F88E9-F3D4-4DBB-A09F-F9D86EF92041}" destId="{4D18D104-E4C9-49E7-81F6-C7501BCFC984}" srcOrd="2" destOrd="0" presId="urn:microsoft.com/office/officeart/2005/8/layout/hProcess9"/>
    <dgm:cxn modelId="{613EDCAE-8B69-499F-AD67-B5985FD337E3}" type="presParOf" srcId="{E43F88E9-F3D4-4DBB-A09F-F9D86EF92041}" destId="{C3FBE6A9-6572-44D7-9D09-0600B45D39E6}" srcOrd="3" destOrd="0" presId="urn:microsoft.com/office/officeart/2005/8/layout/hProcess9"/>
    <dgm:cxn modelId="{F1200298-5F21-439A-A6A1-3C8C479E41A5}" type="presParOf" srcId="{E43F88E9-F3D4-4DBB-A09F-F9D86EF92041}" destId="{35E4E3D2-553B-48F9-9CA6-FD015095240E}" srcOrd="4" destOrd="0" presId="urn:microsoft.com/office/officeart/2005/8/layout/hProcess9"/>
  </dgm:cxnLst>
  <dgm:bg>
    <a:solidFill>
      <a:srgbClr val="FFC000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9A6FFD-9165-447B-A238-2781B2FE0A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4CBE8-127F-45AF-99F1-A06313CF33EF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Sales Order</a:t>
          </a:r>
          <a:endParaRPr lang="en-US" dirty="0">
            <a:solidFill>
              <a:schemeClr val="tx1"/>
            </a:solidFill>
          </a:endParaRPr>
        </a:p>
      </dgm:t>
    </dgm:pt>
    <dgm:pt modelId="{0FEAFA5B-174D-4A3F-9302-07C44E17479F}" type="parTrans" cxnId="{8C6B9F60-54EA-4A76-ACDE-60BD54D0CB25}">
      <dgm:prSet/>
      <dgm:spPr/>
      <dgm:t>
        <a:bodyPr/>
        <a:lstStyle/>
        <a:p>
          <a:endParaRPr lang="en-US"/>
        </a:p>
      </dgm:t>
    </dgm:pt>
    <dgm:pt modelId="{51460976-A231-4B48-A4F4-9C92B6D2BD5C}" type="sibTrans" cxnId="{8C6B9F60-54EA-4A76-ACDE-60BD54D0CB25}">
      <dgm:prSet/>
      <dgm:spPr/>
      <dgm:t>
        <a:bodyPr/>
        <a:lstStyle/>
        <a:p>
          <a:endParaRPr lang="en-US"/>
        </a:p>
      </dgm:t>
    </dgm:pt>
    <dgm:pt modelId="{47EEBE62-48AB-4992-A4F6-BAB6B8D10FB2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Packing Slip</a:t>
          </a:r>
          <a:endParaRPr lang="en-US" dirty="0">
            <a:solidFill>
              <a:schemeClr val="tx1"/>
            </a:solidFill>
          </a:endParaRPr>
        </a:p>
      </dgm:t>
    </dgm:pt>
    <dgm:pt modelId="{2A6DE97D-CDF5-4F40-A25C-86B045E0C959}" type="parTrans" cxnId="{A11F5292-89D5-4253-A383-86BCD329E819}">
      <dgm:prSet/>
      <dgm:spPr/>
      <dgm:t>
        <a:bodyPr/>
        <a:lstStyle/>
        <a:p>
          <a:endParaRPr lang="en-US"/>
        </a:p>
      </dgm:t>
    </dgm:pt>
    <dgm:pt modelId="{5AB8723E-6E42-4355-A1F0-F01F287548A0}" type="sibTrans" cxnId="{A11F5292-89D5-4253-A383-86BCD329E819}">
      <dgm:prSet/>
      <dgm:spPr/>
      <dgm:t>
        <a:bodyPr/>
        <a:lstStyle/>
        <a:p>
          <a:endParaRPr lang="en-US"/>
        </a:p>
      </dgm:t>
    </dgm:pt>
    <dgm:pt modelId="{59F28801-1479-4929-8C58-9FEBBAF17761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Delivery Order</a:t>
          </a:r>
          <a:endParaRPr lang="en-US" dirty="0">
            <a:solidFill>
              <a:schemeClr val="tx1"/>
            </a:solidFill>
          </a:endParaRPr>
        </a:p>
      </dgm:t>
    </dgm:pt>
    <dgm:pt modelId="{F7EBEFAB-59B0-41CA-966C-0F6DA026CC86}" type="parTrans" cxnId="{80B55373-A1AA-4DEF-A573-3F6F2CDFD27E}">
      <dgm:prSet/>
      <dgm:spPr/>
      <dgm:t>
        <a:bodyPr/>
        <a:lstStyle/>
        <a:p>
          <a:endParaRPr lang="en-US"/>
        </a:p>
      </dgm:t>
    </dgm:pt>
    <dgm:pt modelId="{EB6427E8-C192-4E7E-981A-02D688544623}" type="sibTrans" cxnId="{80B55373-A1AA-4DEF-A573-3F6F2CDFD27E}">
      <dgm:prSet/>
      <dgm:spPr/>
      <dgm:t>
        <a:bodyPr/>
        <a:lstStyle/>
        <a:p>
          <a:endParaRPr lang="en-US"/>
        </a:p>
      </dgm:t>
    </dgm:pt>
    <dgm:pt modelId="{80237190-366F-43ED-8928-3203C78ECB22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Weight-scale Check</a:t>
          </a:r>
          <a:endParaRPr lang="en-US" dirty="0">
            <a:solidFill>
              <a:schemeClr val="tx1"/>
            </a:solidFill>
          </a:endParaRPr>
        </a:p>
      </dgm:t>
    </dgm:pt>
    <dgm:pt modelId="{5EF96EC7-D4DD-4331-AABB-EABDC39B0EA8}" type="parTrans" cxnId="{C7451AA0-CDE8-45FF-BEED-A002471620B1}">
      <dgm:prSet/>
      <dgm:spPr/>
      <dgm:t>
        <a:bodyPr/>
        <a:lstStyle/>
        <a:p>
          <a:endParaRPr lang="en-US"/>
        </a:p>
      </dgm:t>
    </dgm:pt>
    <dgm:pt modelId="{774B5CE8-2B59-4BC0-9622-D7DDE854427A}" type="sibTrans" cxnId="{C7451AA0-CDE8-45FF-BEED-A002471620B1}">
      <dgm:prSet/>
      <dgm:spPr/>
      <dgm:t>
        <a:bodyPr/>
        <a:lstStyle/>
        <a:p>
          <a:endParaRPr lang="en-US"/>
        </a:p>
      </dgm:t>
    </dgm:pt>
    <dgm:pt modelId="{7BF6E5CE-AAB8-4334-8726-5F3C298E61A4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Customer’s Receipt</a:t>
          </a:r>
          <a:endParaRPr lang="en-US" dirty="0">
            <a:solidFill>
              <a:schemeClr val="tx1"/>
            </a:solidFill>
          </a:endParaRPr>
        </a:p>
      </dgm:t>
    </dgm:pt>
    <dgm:pt modelId="{99A29324-C592-4FC5-80EF-317F165335A3}" type="parTrans" cxnId="{8AE6DEEA-5F74-4C3E-8C68-4941C259EC74}">
      <dgm:prSet/>
      <dgm:spPr/>
      <dgm:t>
        <a:bodyPr/>
        <a:lstStyle/>
        <a:p>
          <a:endParaRPr lang="en-US"/>
        </a:p>
      </dgm:t>
    </dgm:pt>
    <dgm:pt modelId="{33185AE3-A3C5-4C1E-BFC8-DFCBF8774B7C}" type="sibTrans" cxnId="{8AE6DEEA-5F74-4C3E-8C68-4941C259EC74}">
      <dgm:prSet/>
      <dgm:spPr/>
      <dgm:t>
        <a:bodyPr/>
        <a:lstStyle/>
        <a:p>
          <a:endParaRPr lang="en-US"/>
        </a:p>
      </dgm:t>
    </dgm:pt>
    <dgm:pt modelId="{BFBB75BB-D4D6-4833-8634-CE3441FCCEF6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Stock List</a:t>
          </a:r>
          <a:endParaRPr lang="en-US" dirty="0">
            <a:solidFill>
              <a:schemeClr val="tx1"/>
            </a:solidFill>
          </a:endParaRPr>
        </a:p>
      </dgm:t>
    </dgm:pt>
    <dgm:pt modelId="{B12CA226-1BBC-4CB9-ADB6-177F30B1048B}" type="parTrans" cxnId="{5CBED9B2-93B6-4A42-AF0C-149411B2008A}">
      <dgm:prSet/>
      <dgm:spPr/>
      <dgm:t>
        <a:bodyPr/>
        <a:lstStyle/>
        <a:p>
          <a:endParaRPr lang="en-US"/>
        </a:p>
      </dgm:t>
    </dgm:pt>
    <dgm:pt modelId="{BD967223-FACD-4098-9AD9-43CB680AB0A0}" type="sibTrans" cxnId="{5CBED9B2-93B6-4A42-AF0C-149411B2008A}">
      <dgm:prSet/>
      <dgm:spPr/>
      <dgm:t>
        <a:bodyPr/>
        <a:lstStyle/>
        <a:p>
          <a:endParaRPr lang="en-US"/>
        </a:p>
      </dgm:t>
    </dgm:pt>
    <dgm:pt modelId="{B4EBD23F-2D6F-4959-88E6-E3E448885C7A}" type="pres">
      <dgm:prSet presAssocID="{4F9A6FFD-9165-447B-A238-2781B2FE0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B5F3EC-3135-43AF-8DA9-6815B5AFD439}" type="pres">
      <dgm:prSet presAssocID="{BFBB75BB-D4D6-4833-8634-CE3441FCCEF6}" presName="parentLin" presStyleCnt="0"/>
      <dgm:spPr/>
    </dgm:pt>
    <dgm:pt modelId="{329C4556-4CAD-4347-ADE5-525E22017DC4}" type="pres">
      <dgm:prSet presAssocID="{BFBB75BB-D4D6-4833-8634-CE3441FCCEF6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D2A56F43-D85B-4058-A550-A90E43290F36}" type="pres">
      <dgm:prSet presAssocID="{BFBB75BB-D4D6-4833-8634-CE3441FCCEF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0E2A4-08BF-4B46-9BBF-ADA7F628CB0F}" type="pres">
      <dgm:prSet presAssocID="{BFBB75BB-D4D6-4833-8634-CE3441FCCEF6}" presName="negativeSpace" presStyleCnt="0"/>
      <dgm:spPr/>
    </dgm:pt>
    <dgm:pt modelId="{130DC154-B03A-4EBC-9152-0CC80D42F42F}" type="pres">
      <dgm:prSet presAssocID="{BFBB75BB-D4D6-4833-8634-CE3441FCCEF6}" presName="childText" presStyleLbl="conFgAcc1" presStyleIdx="0" presStyleCnt="6">
        <dgm:presLayoutVars>
          <dgm:bulletEnabled val="1"/>
        </dgm:presLayoutVars>
      </dgm:prSet>
      <dgm:spPr/>
    </dgm:pt>
    <dgm:pt modelId="{2757DEBD-7003-4325-A09B-7A7F5B408E3C}" type="pres">
      <dgm:prSet presAssocID="{BD967223-FACD-4098-9AD9-43CB680AB0A0}" presName="spaceBetweenRectangles" presStyleCnt="0"/>
      <dgm:spPr/>
    </dgm:pt>
    <dgm:pt modelId="{781A1073-2370-4E3A-A416-C495FAE0BB2F}" type="pres">
      <dgm:prSet presAssocID="{D794CBE8-127F-45AF-99F1-A06313CF33EF}" presName="parentLin" presStyleCnt="0"/>
      <dgm:spPr/>
    </dgm:pt>
    <dgm:pt modelId="{68B4E5F1-D960-471B-A483-E0F908BD7F52}" type="pres">
      <dgm:prSet presAssocID="{D794CBE8-127F-45AF-99F1-A06313CF33EF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CD458736-962F-4F6D-969E-A5A021FC05C7}" type="pres">
      <dgm:prSet presAssocID="{D794CBE8-127F-45AF-99F1-A06313CF33EF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1EE5B-76D4-4C3A-A0E5-664C72E1AB43}" type="pres">
      <dgm:prSet presAssocID="{D794CBE8-127F-45AF-99F1-A06313CF33EF}" presName="negativeSpace" presStyleCnt="0"/>
      <dgm:spPr/>
    </dgm:pt>
    <dgm:pt modelId="{8F5DEDE6-3A19-4C1D-B8AC-660EFBA95475}" type="pres">
      <dgm:prSet presAssocID="{D794CBE8-127F-45AF-99F1-A06313CF33EF}" presName="childText" presStyleLbl="conFgAcc1" presStyleIdx="1" presStyleCnt="6">
        <dgm:presLayoutVars>
          <dgm:bulletEnabled val="1"/>
        </dgm:presLayoutVars>
      </dgm:prSet>
      <dgm:spPr/>
    </dgm:pt>
    <dgm:pt modelId="{0E0B1A2B-EE68-4BE6-946E-EA3130ADE5A7}" type="pres">
      <dgm:prSet presAssocID="{51460976-A231-4B48-A4F4-9C92B6D2BD5C}" presName="spaceBetweenRectangles" presStyleCnt="0"/>
      <dgm:spPr/>
    </dgm:pt>
    <dgm:pt modelId="{32F2A8B6-71F0-444F-A94C-710E2DD0D3F4}" type="pres">
      <dgm:prSet presAssocID="{47EEBE62-48AB-4992-A4F6-BAB6B8D10FB2}" presName="parentLin" presStyleCnt="0"/>
      <dgm:spPr/>
    </dgm:pt>
    <dgm:pt modelId="{9139BA66-7404-4E36-92AE-92B89CFE22C9}" type="pres">
      <dgm:prSet presAssocID="{47EEBE62-48AB-4992-A4F6-BAB6B8D10FB2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C65A2047-A97E-499A-BCA4-EF3159074A53}" type="pres">
      <dgm:prSet presAssocID="{47EEBE62-48AB-4992-A4F6-BAB6B8D10FB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5CF13-90CB-4B96-868C-713934AB079E}" type="pres">
      <dgm:prSet presAssocID="{47EEBE62-48AB-4992-A4F6-BAB6B8D10FB2}" presName="negativeSpace" presStyleCnt="0"/>
      <dgm:spPr/>
    </dgm:pt>
    <dgm:pt modelId="{8206E8D0-70C3-4599-8977-388650FFDF6A}" type="pres">
      <dgm:prSet presAssocID="{47EEBE62-48AB-4992-A4F6-BAB6B8D10FB2}" presName="childText" presStyleLbl="conFgAcc1" presStyleIdx="2" presStyleCnt="6">
        <dgm:presLayoutVars>
          <dgm:bulletEnabled val="1"/>
        </dgm:presLayoutVars>
      </dgm:prSet>
      <dgm:spPr/>
    </dgm:pt>
    <dgm:pt modelId="{1A9EA19A-0827-4030-940E-5811C43B7602}" type="pres">
      <dgm:prSet presAssocID="{5AB8723E-6E42-4355-A1F0-F01F287548A0}" presName="spaceBetweenRectangles" presStyleCnt="0"/>
      <dgm:spPr/>
    </dgm:pt>
    <dgm:pt modelId="{DD276EFE-A4F2-4AC8-98A8-74AB632F24AE}" type="pres">
      <dgm:prSet presAssocID="{59F28801-1479-4929-8C58-9FEBBAF17761}" presName="parentLin" presStyleCnt="0"/>
      <dgm:spPr/>
    </dgm:pt>
    <dgm:pt modelId="{1E21F08C-947A-4634-AEEC-75107775AA5E}" type="pres">
      <dgm:prSet presAssocID="{59F28801-1479-4929-8C58-9FEBBAF17761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0B723DA1-2189-4EB7-A50B-4BCEF89971B4}" type="pres">
      <dgm:prSet presAssocID="{59F28801-1479-4929-8C58-9FEBBAF1776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BE278-4CF2-49D6-9E74-77D5267542F4}" type="pres">
      <dgm:prSet presAssocID="{59F28801-1479-4929-8C58-9FEBBAF17761}" presName="negativeSpace" presStyleCnt="0"/>
      <dgm:spPr/>
    </dgm:pt>
    <dgm:pt modelId="{254D70B6-4BBC-4CE0-8AB0-0BD49FD621C3}" type="pres">
      <dgm:prSet presAssocID="{59F28801-1479-4929-8C58-9FEBBAF17761}" presName="childText" presStyleLbl="conFgAcc1" presStyleIdx="3" presStyleCnt="6">
        <dgm:presLayoutVars>
          <dgm:bulletEnabled val="1"/>
        </dgm:presLayoutVars>
      </dgm:prSet>
      <dgm:spPr/>
    </dgm:pt>
    <dgm:pt modelId="{C6A82D55-DDC2-4E1C-BC24-9CA64D757B6B}" type="pres">
      <dgm:prSet presAssocID="{EB6427E8-C192-4E7E-981A-02D688544623}" presName="spaceBetweenRectangles" presStyleCnt="0"/>
      <dgm:spPr/>
    </dgm:pt>
    <dgm:pt modelId="{25D3472C-D863-4FEB-95FF-7F0868842510}" type="pres">
      <dgm:prSet presAssocID="{80237190-366F-43ED-8928-3203C78ECB22}" presName="parentLin" presStyleCnt="0"/>
      <dgm:spPr/>
    </dgm:pt>
    <dgm:pt modelId="{3F243E8D-C118-4F48-98E0-842A52228E7A}" type="pres">
      <dgm:prSet presAssocID="{80237190-366F-43ED-8928-3203C78ECB22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E92E1FEC-57A7-4BB3-9E3E-B0A97AEDCA1F}" type="pres">
      <dgm:prSet presAssocID="{80237190-366F-43ED-8928-3203C78ECB2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25754-AA75-42AA-9EC8-EBD17462130B}" type="pres">
      <dgm:prSet presAssocID="{80237190-366F-43ED-8928-3203C78ECB22}" presName="negativeSpace" presStyleCnt="0"/>
      <dgm:spPr/>
    </dgm:pt>
    <dgm:pt modelId="{59C8C7E3-0DEF-44BD-9B62-4539C1721188}" type="pres">
      <dgm:prSet presAssocID="{80237190-366F-43ED-8928-3203C78ECB22}" presName="childText" presStyleLbl="conFgAcc1" presStyleIdx="4" presStyleCnt="6">
        <dgm:presLayoutVars>
          <dgm:bulletEnabled val="1"/>
        </dgm:presLayoutVars>
      </dgm:prSet>
      <dgm:spPr/>
    </dgm:pt>
    <dgm:pt modelId="{C200BFEC-3DFF-4AF2-9AA5-542131A4F882}" type="pres">
      <dgm:prSet presAssocID="{774B5CE8-2B59-4BC0-9622-D7DDE854427A}" presName="spaceBetweenRectangles" presStyleCnt="0"/>
      <dgm:spPr/>
    </dgm:pt>
    <dgm:pt modelId="{FF09DB84-57B6-42E5-91AA-4DD140F8080C}" type="pres">
      <dgm:prSet presAssocID="{7BF6E5CE-AAB8-4334-8726-5F3C298E61A4}" presName="parentLin" presStyleCnt="0"/>
      <dgm:spPr/>
    </dgm:pt>
    <dgm:pt modelId="{2E7E16DE-DA22-4760-9BD8-7A5E1613133A}" type="pres">
      <dgm:prSet presAssocID="{7BF6E5CE-AAB8-4334-8726-5F3C298E61A4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7074D67-DD28-4EDF-A2D5-A3767E26FB70}" type="pres">
      <dgm:prSet presAssocID="{7BF6E5CE-AAB8-4334-8726-5F3C298E61A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B6E21-04AE-4706-B7AF-61B5FD345CAC}" type="pres">
      <dgm:prSet presAssocID="{7BF6E5CE-AAB8-4334-8726-5F3C298E61A4}" presName="negativeSpace" presStyleCnt="0"/>
      <dgm:spPr/>
    </dgm:pt>
    <dgm:pt modelId="{67BD26B5-6A5A-4D7A-A903-3B728ECE22A2}" type="pres">
      <dgm:prSet presAssocID="{7BF6E5CE-AAB8-4334-8726-5F3C298E61A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C6B9F60-54EA-4A76-ACDE-60BD54D0CB25}" srcId="{4F9A6FFD-9165-447B-A238-2781B2FE0AE0}" destId="{D794CBE8-127F-45AF-99F1-A06313CF33EF}" srcOrd="1" destOrd="0" parTransId="{0FEAFA5B-174D-4A3F-9302-07C44E17479F}" sibTransId="{51460976-A231-4B48-A4F4-9C92B6D2BD5C}"/>
    <dgm:cxn modelId="{41D87D2B-DCC5-4A31-B2E7-7FDE3FAC020D}" type="presOf" srcId="{7BF6E5CE-AAB8-4334-8726-5F3C298E61A4}" destId="{87074D67-DD28-4EDF-A2D5-A3767E26FB70}" srcOrd="1" destOrd="0" presId="urn:microsoft.com/office/officeart/2005/8/layout/list1"/>
    <dgm:cxn modelId="{80B55373-A1AA-4DEF-A573-3F6F2CDFD27E}" srcId="{4F9A6FFD-9165-447B-A238-2781B2FE0AE0}" destId="{59F28801-1479-4929-8C58-9FEBBAF17761}" srcOrd="3" destOrd="0" parTransId="{F7EBEFAB-59B0-41CA-966C-0F6DA026CC86}" sibTransId="{EB6427E8-C192-4E7E-981A-02D688544623}"/>
    <dgm:cxn modelId="{8998179A-45A1-4A7C-BEAA-A271D98A1C10}" type="presOf" srcId="{BFBB75BB-D4D6-4833-8634-CE3441FCCEF6}" destId="{D2A56F43-D85B-4058-A550-A90E43290F36}" srcOrd="1" destOrd="0" presId="urn:microsoft.com/office/officeart/2005/8/layout/list1"/>
    <dgm:cxn modelId="{051F0A64-3ED5-43B0-8E4B-21FBFA345540}" type="presOf" srcId="{59F28801-1479-4929-8C58-9FEBBAF17761}" destId="{0B723DA1-2189-4EB7-A50B-4BCEF89971B4}" srcOrd="1" destOrd="0" presId="urn:microsoft.com/office/officeart/2005/8/layout/list1"/>
    <dgm:cxn modelId="{5CBED9B2-93B6-4A42-AF0C-149411B2008A}" srcId="{4F9A6FFD-9165-447B-A238-2781B2FE0AE0}" destId="{BFBB75BB-D4D6-4833-8634-CE3441FCCEF6}" srcOrd="0" destOrd="0" parTransId="{B12CA226-1BBC-4CB9-ADB6-177F30B1048B}" sibTransId="{BD967223-FACD-4098-9AD9-43CB680AB0A0}"/>
    <dgm:cxn modelId="{61BC7296-8ED9-4E84-9730-144EA80BE19C}" type="presOf" srcId="{59F28801-1479-4929-8C58-9FEBBAF17761}" destId="{1E21F08C-947A-4634-AEEC-75107775AA5E}" srcOrd="0" destOrd="0" presId="urn:microsoft.com/office/officeart/2005/8/layout/list1"/>
    <dgm:cxn modelId="{C7451AA0-CDE8-45FF-BEED-A002471620B1}" srcId="{4F9A6FFD-9165-447B-A238-2781B2FE0AE0}" destId="{80237190-366F-43ED-8928-3203C78ECB22}" srcOrd="4" destOrd="0" parTransId="{5EF96EC7-D4DD-4331-AABB-EABDC39B0EA8}" sibTransId="{774B5CE8-2B59-4BC0-9622-D7DDE854427A}"/>
    <dgm:cxn modelId="{8AE6DEEA-5F74-4C3E-8C68-4941C259EC74}" srcId="{4F9A6FFD-9165-447B-A238-2781B2FE0AE0}" destId="{7BF6E5CE-AAB8-4334-8726-5F3C298E61A4}" srcOrd="5" destOrd="0" parTransId="{99A29324-C592-4FC5-80EF-317F165335A3}" sibTransId="{33185AE3-A3C5-4C1E-BFC8-DFCBF8774B7C}"/>
    <dgm:cxn modelId="{EF695500-ED01-4E68-A3B1-D162751C460E}" type="presOf" srcId="{D794CBE8-127F-45AF-99F1-A06313CF33EF}" destId="{68B4E5F1-D960-471B-A483-E0F908BD7F52}" srcOrd="0" destOrd="0" presId="urn:microsoft.com/office/officeart/2005/8/layout/list1"/>
    <dgm:cxn modelId="{FD0BBF40-086E-4364-B9D3-843E866393F7}" type="presOf" srcId="{47EEBE62-48AB-4992-A4F6-BAB6B8D10FB2}" destId="{C65A2047-A97E-499A-BCA4-EF3159074A53}" srcOrd="1" destOrd="0" presId="urn:microsoft.com/office/officeart/2005/8/layout/list1"/>
    <dgm:cxn modelId="{FDEAE7DA-270A-400C-9DF7-CA6F62D0D937}" type="presOf" srcId="{4F9A6FFD-9165-447B-A238-2781B2FE0AE0}" destId="{B4EBD23F-2D6F-4959-88E6-E3E448885C7A}" srcOrd="0" destOrd="0" presId="urn:microsoft.com/office/officeart/2005/8/layout/list1"/>
    <dgm:cxn modelId="{D9C4F800-7C49-442A-9566-BD9CD13E64F5}" type="presOf" srcId="{80237190-366F-43ED-8928-3203C78ECB22}" destId="{E92E1FEC-57A7-4BB3-9E3E-B0A97AEDCA1F}" srcOrd="1" destOrd="0" presId="urn:microsoft.com/office/officeart/2005/8/layout/list1"/>
    <dgm:cxn modelId="{FCCEA385-F080-4C25-9C62-CC25255AF14A}" type="presOf" srcId="{80237190-366F-43ED-8928-3203C78ECB22}" destId="{3F243E8D-C118-4F48-98E0-842A52228E7A}" srcOrd="0" destOrd="0" presId="urn:microsoft.com/office/officeart/2005/8/layout/list1"/>
    <dgm:cxn modelId="{23F1ECE9-320E-4315-AD35-D90B13182097}" type="presOf" srcId="{47EEBE62-48AB-4992-A4F6-BAB6B8D10FB2}" destId="{9139BA66-7404-4E36-92AE-92B89CFE22C9}" srcOrd="0" destOrd="0" presId="urn:microsoft.com/office/officeart/2005/8/layout/list1"/>
    <dgm:cxn modelId="{9938EE20-8CD9-40EB-89D6-C8721D05054B}" type="presOf" srcId="{D794CBE8-127F-45AF-99F1-A06313CF33EF}" destId="{CD458736-962F-4F6D-969E-A5A021FC05C7}" srcOrd="1" destOrd="0" presId="urn:microsoft.com/office/officeart/2005/8/layout/list1"/>
    <dgm:cxn modelId="{0F0A6181-4C51-47FF-99BD-7DAAA87C65F1}" type="presOf" srcId="{BFBB75BB-D4D6-4833-8634-CE3441FCCEF6}" destId="{329C4556-4CAD-4347-ADE5-525E22017DC4}" srcOrd="0" destOrd="0" presId="urn:microsoft.com/office/officeart/2005/8/layout/list1"/>
    <dgm:cxn modelId="{1DB803F7-DA54-4582-A92B-0EFCB0CEBD21}" type="presOf" srcId="{7BF6E5CE-AAB8-4334-8726-5F3C298E61A4}" destId="{2E7E16DE-DA22-4760-9BD8-7A5E1613133A}" srcOrd="0" destOrd="0" presId="urn:microsoft.com/office/officeart/2005/8/layout/list1"/>
    <dgm:cxn modelId="{A11F5292-89D5-4253-A383-86BCD329E819}" srcId="{4F9A6FFD-9165-447B-A238-2781B2FE0AE0}" destId="{47EEBE62-48AB-4992-A4F6-BAB6B8D10FB2}" srcOrd="2" destOrd="0" parTransId="{2A6DE97D-CDF5-4F40-A25C-86B045E0C959}" sibTransId="{5AB8723E-6E42-4355-A1F0-F01F287548A0}"/>
    <dgm:cxn modelId="{5265083F-4925-48D5-A5AC-CD151C534BA0}" type="presParOf" srcId="{B4EBD23F-2D6F-4959-88E6-E3E448885C7A}" destId="{4EB5F3EC-3135-43AF-8DA9-6815B5AFD439}" srcOrd="0" destOrd="0" presId="urn:microsoft.com/office/officeart/2005/8/layout/list1"/>
    <dgm:cxn modelId="{D079FB7C-674C-4B80-8454-96FFF2949A47}" type="presParOf" srcId="{4EB5F3EC-3135-43AF-8DA9-6815B5AFD439}" destId="{329C4556-4CAD-4347-ADE5-525E22017DC4}" srcOrd="0" destOrd="0" presId="urn:microsoft.com/office/officeart/2005/8/layout/list1"/>
    <dgm:cxn modelId="{0530BB65-14AD-4186-BABB-A8C585EE7606}" type="presParOf" srcId="{4EB5F3EC-3135-43AF-8DA9-6815B5AFD439}" destId="{D2A56F43-D85B-4058-A550-A90E43290F36}" srcOrd="1" destOrd="0" presId="urn:microsoft.com/office/officeart/2005/8/layout/list1"/>
    <dgm:cxn modelId="{AA0A175A-3E56-4F2E-965F-F1B531094D84}" type="presParOf" srcId="{B4EBD23F-2D6F-4959-88E6-E3E448885C7A}" destId="{7D40E2A4-08BF-4B46-9BBF-ADA7F628CB0F}" srcOrd="1" destOrd="0" presId="urn:microsoft.com/office/officeart/2005/8/layout/list1"/>
    <dgm:cxn modelId="{5DDEFADA-B19F-459E-B569-C2A4C70BAACD}" type="presParOf" srcId="{B4EBD23F-2D6F-4959-88E6-E3E448885C7A}" destId="{130DC154-B03A-4EBC-9152-0CC80D42F42F}" srcOrd="2" destOrd="0" presId="urn:microsoft.com/office/officeart/2005/8/layout/list1"/>
    <dgm:cxn modelId="{9BB46BF9-1E47-41E6-A752-D675CF77B6A5}" type="presParOf" srcId="{B4EBD23F-2D6F-4959-88E6-E3E448885C7A}" destId="{2757DEBD-7003-4325-A09B-7A7F5B408E3C}" srcOrd="3" destOrd="0" presId="urn:microsoft.com/office/officeart/2005/8/layout/list1"/>
    <dgm:cxn modelId="{A32E90B8-55CD-4CC2-8A3E-66A0244108C7}" type="presParOf" srcId="{B4EBD23F-2D6F-4959-88E6-E3E448885C7A}" destId="{781A1073-2370-4E3A-A416-C495FAE0BB2F}" srcOrd="4" destOrd="0" presId="urn:microsoft.com/office/officeart/2005/8/layout/list1"/>
    <dgm:cxn modelId="{1B2B9DC0-062E-4327-A540-88B1FDE9B16A}" type="presParOf" srcId="{781A1073-2370-4E3A-A416-C495FAE0BB2F}" destId="{68B4E5F1-D960-471B-A483-E0F908BD7F52}" srcOrd="0" destOrd="0" presId="urn:microsoft.com/office/officeart/2005/8/layout/list1"/>
    <dgm:cxn modelId="{FC07E30E-BBC8-4C6A-BD4C-89CB367ECAA9}" type="presParOf" srcId="{781A1073-2370-4E3A-A416-C495FAE0BB2F}" destId="{CD458736-962F-4F6D-969E-A5A021FC05C7}" srcOrd="1" destOrd="0" presId="urn:microsoft.com/office/officeart/2005/8/layout/list1"/>
    <dgm:cxn modelId="{260B4FDF-586F-4D99-9061-5960AE449417}" type="presParOf" srcId="{B4EBD23F-2D6F-4959-88E6-E3E448885C7A}" destId="{2211EE5B-76D4-4C3A-A0E5-664C72E1AB43}" srcOrd="5" destOrd="0" presId="urn:microsoft.com/office/officeart/2005/8/layout/list1"/>
    <dgm:cxn modelId="{8293EB00-4C9A-450D-986C-D94970B9B4C4}" type="presParOf" srcId="{B4EBD23F-2D6F-4959-88E6-E3E448885C7A}" destId="{8F5DEDE6-3A19-4C1D-B8AC-660EFBA95475}" srcOrd="6" destOrd="0" presId="urn:microsoft.com/office/officeart/2005/8/layout/list1"/>
    <dgm:cxn modelId="{3A1BCB89-DC74-46DD-A45D-21B4B2B2A09C}" type="presParOf" srcId="{B4EBD23F-2D6F-4959-88E6-E3E448885C7A}" destId="{0E0B1A2B-EE68-4BE6-946E-EA3130ADE5A7}" srcOrd="7" destOrd="0" presId="urn:microsoft.com/office/officeart/2005/8/layout/list1"/>
    <dgm:cxn modelId="{B44D88ED-ECA1-4CF9-9CC4-D76797BE97C2}" type="presParOf" srcId="{B4EBD23F-2D6F-4959-88E6-E3E448885C7A}" destId="{32F2A8B6-71F0-444F-A94C-710E2DD0D3F4}" srcOrd="8" destOrd="0" presId="urn:microsoft.com/office/officeart/2005/8/layout/list1"/>
    <dgm:cxn modelId="{C864FB15-23D3-4F6B-8D62-756A38D53225}" type="presParOf" srcId="{32F2A8B6-71F0-444F-A94C-710E2DD0D3F4}" destId="{9139BA66-7404-4E36-92AE-92B89CFE22C9}" srcOrd="0" destOrd="0" presId="urn:microsoft.com/office/officeart/2005/8/layout/list1"/>
    <dgm:cxn modelId="{79F95F10-1625-4DF6-8007-FCEC666F6DBA}" type="presParOf" srcId="{32F2A8B6-71F0-444F-A94C-710E2DD0D3F4}" destId="{C65A2047-A97E-499A-BCA4-EF3159074A53}" srcOrd="1" destOrd="0" presId="urn:microsoft.com/office/officeart/2005/8/layout/list1"/>
    <dgm:cxn modelId="{D76A7E5E-6DC6-4791-8654-DA8A80E396ED}" type="presParOf" srcId="{B4EBD23F-2D6F-4959-88E6-E3E448885C7A}" destId="{A035CF13-90CB-4B96-868C-713934AB079E}" srcOrd="9" destOrd="0" presId="urn:microsoft.com/office/officeart/2005/8/layout/list1"/>
    <dgm:cxn modelId="{1DCD228E-23CE-4307-91C1-6F9ACB46FB58}" type="presParOf" srcId="{B4EBD23F-2D6F-4959-88E6-E3E448885C7A}" destId="{8206E8D0-70C3-4599-8977-388650FFDF6A}" srcOrd="10" destOrd="0" presId="urn:microsoft.com/office/officeart/2005/8/layout/list1"/>
    <dgm:cxn modelId="{6737F22F-ADC1-4762-8AD0-09BF0A8A3ED0}" type="presParOf" srcId="{B4EBD23F-2D6F-4959-88E6-E3E448885C7A}" destId="{1A9EA19A-0827-4030-940E-5811C43B7602}" srcOrd="11" destOrd="0" presId="urn:microsoft.com/office/officeart/2005/8/layout/list1"/>
    <dgm:cxn modelId="{C06B89F6-E19A-422E-A6D7-2201D4412041}" type="presParOf" srcId="{B4EBD23F-2D6F-4959-88E6-E3E448885C7A}" destId="{DD276EFE-A4F2-4AC8-98A8-74AB632F24AE}" srcOrd="12" destOrd="0" presId="urn:microsoft.com/office/officeart/2005/8/layout/list1"/>
    <dgm:cxn modelId="{4581C595-7B76-4065-9B7F-7D87440FDA09}" type="presParOf" srcId="{DD276EFE-A4F2-4AC8-98A8-74AB632F24AE}" destId="{1E21F08C-947A-4634-AEEC-75107775AA5E}" srcOrd="0" destOrd="0" presId="urn:microsoft.com/office/officeart/2005/8/layout/list1"/>
    <dgm:cxn modelId="{CEE9F326-A9B6-4F8E-81FD-1D3F0DCE6C5D}" type="presParOf" srcId="{DD276EFE-A4F2-4AC8-98A8-74AB632F24AE}" destId="{0B723DA1-2189-4EB7-A50B-4BCEF89971B4}" srcOrd="1" destOrd="0" presId="urn:microsoft.com/office/officeart/2005/8/layout/list1"/>
    <dgm:cxn modelId="{50B9463A-D026-445A-B36D-5E95FEDA7DA7}" type="presParOf" srcId="{B4EBD23F-2D6F-4959-88E6-E3E448885C7A}" destId="{00FBE278-4CF2-49D6-9E74-77D5267542F4}" srcOrd="13" destOrd="0" presId="urn:microsoft.com/office/officeart/2005/8/layout/list1"/>
    <dgm:cxn modelId="{B39307F2-0435-4D7A-A0BA-F66155437924}" type="presParOf" srcId="{B4EBD23F-2D6F-4959-88E6-E3E448885C7A}" destId="{254D70B6-4BBC-4CE0-8AB0-0BD49FD621C3}" srcOrd="14" destOrd="0" presId="urn:microsoft.com/office/officeart/2005/8/layout/list1"/>
    <dgm:cxn modelId="{BCCBDF88-D0FA-459A-84CE-FABD3CE01A4C}" type="presParOf" srcId="{B4EBD23F-2D6F-4959-88E6-E3E448885C7A}" destId="{C6A82D55-DDC2-4E1C-BC24-9CA64D757B6B}" srcOrd="15" destOrd="0" presId="urn:microsoft.com/office/officeart/2005/8/layout/list1"/>
    <dgm:cxn modelId="{0386B3A4-B3E5-46BB-9E6F-99422697CC8E}" type="presParOf" srcId="{B4EBD23F-2D6F-4959-88E6-E3E448885C7A}" destId="{25D3472C-D863-4FEB-95FF-7F0868842510}" srcOrd="16" destOrd="0" presId="urn:microsoft.com/office/officeart/2005/8/layout/list1"/>
    <dgm:cxn modelId="{44738D69-B5A5-4A10-9B2E-1C26F2205E3D}" type="presParOf" srcId="{25D3472C-D863-4FEB-95FF-7F0868842510}" destId="{3F243E8D-C118-4F48-98E0-842A52228E7A}" srcOrd="0" destOrd="0" presId="urn:microsoft.com/office/officeart/2005/8/layout/list1"/>
    <dgm:cxn modelId="{A5CB25AA-C4E8-463E-B406-A1F10F9BBC1F}" type="presParOf" srcId="{25D3472C-D863-4FEB-95FF-7F0868842510}" destId="{E92E1FEC-57A7-4BB3-9E3E-B0A97AEDCA1F}" srcOrd="1" destOrd="0" presId="urn:microsoft.com/office/officeart/2005/8/layout/list1"/>
    <dgm:cxn modelId="{093FFAA2-3503-458C-8D73-7D9B748BA645}" type="presParOf" srcId="{B4EBD23F-2D6F-4959-88E6-E3E448885C7A}" destId="{E3425754-AA75-42AA-9EC8-EBD17462130B}" srcOrd="17" destOrd="0" presId="urn:microsoft.com/office/officeart/2005/8/layout/list1"/>
    <dgm:cxn modelId="{BA4EF333-2FD3-4A9B-88CC-25CE63BE878A}" type="presParOf" srcId="{B4EBD23F-2D6F-4959-88E6-E3E448885C7A}" destId="{59C8C7E3-0DEF-44BD-9B62-4539C1721188}" srcOrd="18" destOrd="0" presId="urn:microsoft.com/office/officeart/2005/8/layout/list1"/>
    <dgm:cxn modelId="{E2E62C22-F4D1-4881-B455-D3A8AC16F0BF}" type="presParOf" srcId="{B4EBD23F-2D6F-4959-88E6-E3E448885C7A}" destId="{C200BFEC-3DFF-4AF2-9AA5-542131A4F882}" srcOrd="19" destOrd="0" presId="urn:microsoft.com/office/officeart/2005/8/layout/list1"/>
    <dgm:cxn modelId="{AF4F0EF4-B328-4108-BC33-83E151DA5569}" type="presParOf" srcId="{B4EBD23F-2D6F-4959-88E6-E3E448885C7A}" destId="{FF09DB84-57B6-42E5-91AA-4DD140F8080C}" srcOrd="20" destOrd="0" presId="urn:microsoft.com/office/officeart/2005/8/layout/list1"/>
    <dgm:cxn modelId="{79171D90-D216-40C0-A6ED-7DAC3F3AD2AF}" type="presParOf" srcId="{FF09DB84-57B6-42E5-91AA-4DD140F8080C}" destId="{2E7E16DE-DA22-4760-9BD8-7A5E1613133A}" srcOrd="0" destOrd="0" presId="urn:microsoft.com/office/officeart/2005/8/layout/list1"/>
    <dgm:cxn modelId="{A826651F-A42C-40AD-A7EC-4A8CF626454B}" type="presParOf" srcId="{FF09DB84-57B6-42E5-91AA-4DD140F8080C}" destId="{87074D67-DD28-4EDF-A2D5-A3767E26FB70}" srcOrd="1" destOrd="0" presId="urn:microsoft.com/office/officeart/2005/8/layout/list1"/>
    <dgm:cxn modelId="{A94ED506-CA0A-4218-9261-75DBFC7990B2}" type="presParOf" srcId="{B4EBD23F-2D6F-4959-88E6-E3E448885C7A}" destId="{060B6E21-04AE-4706-B7AF-61B5FD345CAC}" srcOrd="21" destOrd="0" presId="urn:microsoft.com/office/officeart/2005/8/layout/list1"/>
    <dgm:cxn modelId="{1AF71C70-A0C5-4C60-BCC6-7396F2C6A125}" type="presParOf" srcId="{B4EBD23F-2D6F-4959-88E6-E3E448885C7A}" destId="{67BD26B5-6A5A-4D7A-A903-3B728ECE22A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9A6FFD-9165-447B-A238-2781B2FE0A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4CBE8-127F-45AF-99F1-A06313CF33EF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Every Packing Slip Form never instructed to the selected bin</a:t>
          </a:r>
          <a:endParaRPr lang="en-US" sz="1500" dirty="0">
            <a:solidFill>
              <a:schemeClr val="tx1"/>
            </a:solidFill>
          </a:endParaRPr>
        </a:p>
      </dgm:t>
    </dgm:pt>
    <dgm:pt modelId="{0FEAFA5B-174D-4A3F-9302-07C44E17479F}" type="parTrans" cxnId="{8C6B9F60-54EA-4A76-ACDE-60BD54D0CB25}">
      <dgm:prSet/>
      <dgm:spPr/>
      <dgm:t>
        <a:bodyPr/>
        <a:lstStyle/>
        <a:p>
          <a:endParaRPr lang="en-US" sz="1500"/>
        </a:p>
      </dgm:t>
    </dgm:pt>
    <dgm:pt modelId="{51460976-A231-4B48-A4F4-9C92B6D2BD5C}" type="sibTrans" cxnId="{8C6B9F60-54EA-4A76-ACDE-60BD54D0CB25}">
      <dgm:prSet/>
      <dgm:spPr/>
      <dgm:t>
        <a:bodyPr/>
        <a:lstStyle/>
        <a:p>
          <a:endParaRPr lang="en-US" sz="1500"/>
        </a:p>
      </dgm:t>
    </dgm:pt>
    <dgm:pt modelId="{BFBB75BB-D4D6-4833-8634-CE3441FCCEF6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1500" dirty="0" smtClean="0">
              <a:solidFill>
                <a:schemeClr val="tx1"/>
              </a:solidFill>
            </a:rPr>
            <a:t>Put “Hot Item” in selected bin and covered by CCTV</a:t>
          </a:r>
          <a:endParaRPr lang="en-US" sz="1500" dirty="0">
            <a:solidFill>
              <a:schemeClr val="tx1"/>
            </a:solidFill>
          </a:endParaRPr>
        </a:p>
      </dgm:t>
    </dgm:pt>
    <dgm:pt modelId="{B12CA226-1BBC-4CB9-ADB6-177F30B1048B}" type="parTrans" cxnId="{5CBED9B2-93B6-4A42-AF0C-149411B2008A}">
      <dgm:prSet/>
      <dgm:spPr/>
      <dgm:t>
        <a:bodyPr/>
        <a:lstStyle/>
        <a:p>
          <a:endParaRPr lang="en-US" sz="1500"/>
        </a:p>
      </dgm:t>
    </dgm:pt>
    <dgm:pt modelId="{BD967223-FACD-4098-9AD9-43CB680AB0A0}" type="sibTrans" cxnId="{5CBED9B2-93B6-4A42-AF0C-149411B2008A}">
      <dgm:prSet/>
      <dgm:spPr/>
      <dgm:t>
        <a:bodyPr/>
        <a:lstStyle/>
        <a:p>
          <a:endParaRPr lang="en-US" sz="1500"/>
        </a:p>
      </dgm:t>
    </dgm:pt>
    <dgm:pt modelId="{B4EBD23F-2D6F-4959-88E6-E3E448885C7A}" type="pres">
      <dgm:prSet presAssocID="{4F9A6FFD-9165-447B-A238-2781B2FE0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B5F3EC-3135-43AF-8DA9-6815B5AFD439}" type="pres">
      <dgm:prSet presAssocID="{BFBB75BB-D4D6-4833-8634-CE3441FCCEF6}" presName="parentLin" presStyleCnt="0"/>
      <dgm:spPr/>
    </dgm:pt>
    <dgm:pt modelId="{329C4556-4CAD-4347-ADE5-525E22017DC4}" type="pres">
      <dgm:prSet presAssocID="{BFBB75BB-D4D6-4833-8634-CE3441FCCEF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2A56F43-D85B-4058-A550-A90E43290F36}" type="pres">
      <dgm:prSet presAssocID="{BFBB75BB-D4D6-4833-8634-CE3441FCCEF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0E2A4-08BF-4B46-9BBF-ADA7F628CB0F}" type="pres">
      <dgm:prSet presAssocID="{BFBB75BB-D4D6-4833-8634-CE3441FCCEF6}" presName="negativeSpace" presStyleCnt="0"/>
      <dgm:spPr/>
    </dgm:pt>
    <dgm:pt modelId="{130DC154-B03A-4EBC-9152-0CC80D42F42F}" type="pres">
      <dgm:prSet presAssocID="{BFBB75BB-D4D6-4833-8634-CE3441FCCEF6}" presName="childText" presStyleLbl="conFgAcc1" presStyleIdx="0" presStyleCnt="2">
        <dgm:presLayoutVars>
          <dgm:bulletEnabled val="1"/>
        </dgm:presLayoutVars>
      </dgm:prSet>
      <dgm:spPr/>
    </dgm:pt>
    <dgm:pt modelId="{2757DEBD-7003-4325-A09B-7A7F5B408E3C}" type="pres">
      <dgm:prSet presAssocID="{BD967223-FACD-4098-9AD9-43CB680AB0A0}" presName="spaceBetweenRectangles" presStyleCnt="0"/>
      <dgm:spPr/>
    </dgm:pt>
    <dgm:pt modelId="{781A1073-2370-4E3A-A416-C495FAE0BB2F}" type="pres">
      <dgm:prSet presAssocID="{D794CBE8-127F-45AF-99F1-A06313CF33EF}" presName="parentLin" presStyleCnt="0"/>
      <dgm:spPr/>
    </dgm:pt>
    <dgm:pt modelId="{68B4E5F1-D960-471B-A483-E0F908BD7F52}" type="pres">
      <dgm:prSet presAssocID="{D794CBE8-127F-45AF-99F1-A06313CF33EF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D458736-962F-4F6D-969E-A5A021FC05C7}" type="pres">
      <dgm:prSet presAssocID="{D794CBE8-127F-45AF-99F1-A06313CF33E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1EE5B-76D4-4C3A-A0E5-664C72E1AB43}" type="pres">
      <dgm:prSet presAssocID="{D794CBE8-127F-45AF-99F1-A06313CF33EF}" presName="negativeSpace" presStyleCnt="0"/>
      <dgm:spPr/>
    </dgm:pt>
    <dgm:pt modelId="{8F5DEDE6-3A19-4C1D-B8AC-660EFBA95475}" type="pres">
      <dgm:prSet presAssocID="{D794CBE8-127F-45AF-99F1-A06313CF33EF}" presName="childText" presStyleLbl="conFgAcc1" presStyleIdx="1" presStyleCnt="2" custLinFactNeighborY="30566">
        <dgm:presLayoutVars>
          <dgm:bulletEnabled val="1"/>
        </dgm:presLayoutVars>
      </dgm:prSet>
      <dgm:spPr/>
    </dgm:pt>
  </dgm:ptLst>
  <dgm:cxnLst>
    <dgm:cxn modelId="{5CBED9B2-93B6-4A42-AF0C-149411B2008A}" srcId="{4F9A6FFD-9165-447B-A238-2781B2FE0AE0}" destId="{BFBB75BB-D4D6-4833-8634-CE3441FCCEF6}" srcOrd="0" destOrd="0" parTransId="{B12CA226-1BBC-4CB9-ADB6-177F30B1048B}" sibTransId="{BD967223-FACD-4098-9AD9-43CB680AB0A0}"/>
    <dgm:cxn modelId="{93A74997-13A6-4E74-A41E-674AF2480637}" type="presOf" srcId="{BFBB75BB-D4D6-4833-8634-CE3441FCCEF6}" destId="{D2A56F43-D85B-4058-A550-A90E43290F36}" srcOrd="1" destOrd="0" presId="urn:microsoft.com/office/officeart/2005/8/layout/list1"/>
    <dgm:cxn modelId="{B1FB5A23-6A98-43A1-BA13-E33B5D668968}" type="presOf" srcId="{4F9A6FFD-9165-447B-A238-2781B2FE0AE0}" destId="{B4EBD23F-2D6F-4959-88E6-E3E448885C7A}" srcOrd="0" destOrd="0" presId="urn:microsoft.com/office/officeart/2005/8/layout/list1"/>
    <dgm:cxn modelId="{8C6B9F60-54EA-4A76-ACDE-60BD54D0CB25}" srcId="{4F9A6FFD-9165-447B-A238-2781B2FE0AE0}" destId="{D794CBE8-127F-45AF-99F1-A06313CF33EF}" srcOrd="1" destOrd="0" parTransId="{0FEAFA5B-174D-4A3F-9302-07C44E17479F}" sibTransId="{51460976-A231-4B48-A4F4-9C92B6D2BD5C}"/>
    <dgm:cxn modelId="{02AF7FDD-1C2F-4697-849B-CDF469A6EB5D}" type="presOf" srcId="{BFBB75BB-D4D6-4833-8634-CE3441FCCEF6}" destId="{329C4556-4CAD-4347-ADE5-525E22017DC4}" srcOrd="0" destOrd="0" presId="urn:microsoft.com/office/officeart/2005/8/layout/list1"/>
    <dgm:cxn modelId="{2F28ABC3-3E0B-4FF0-BFA7-66FC041314EE}" type="presOf" srcId="{D794CBE8-127F-45AF-99F1-A06313CF33EF}" destId="{CD458736-962F-4F6D-969E-A5A021FC05C7}" srcOrd="1" destOrd="0" presId="urn:microsoft.com/office/officeart/2005/8/layout/list1"/>
    <dgm:cxn modelId="{58B27C92-106E-4539-B573-DA45F0F68325}" type="presOf" srcId="{D794CBE8-127F-45AF-99F1-A06313CF33EF}" destId="{68B4E5F1-D960-471B-A483-E0F908BD7F52}" srcOrd="0" destOrd="0" presId="urn:microsoft.com/office/officeart/2005/8/layout/list1"/>
    <dgm:cxn modelId="{1AF7EBA8-9A25-4182-A887-DDFD3C5D9371}" type="presParOf" srcId="{B4EBD23F-2D6F-4959-88E6-E3E448885C7A}" destId="{4EB5F3EC-3135-43AF-8DA9-6815B5AFD439}" srcOrd="0" destOrd="0" presId="urn:microsoft.com/office/officeart/2005/8/layout/list1"/>
    <dgm:cxn modelId="{10F273AB-8DA8-4891-8D0B-E4D1D5A585DE}" type="presParOf" srcId="{4EB5F3EC-3135-43AF-8DA9-6815B5AFD439}" destId="{329C4556-4CAD-4347-ADE5-525E22017DC4}" srcOrd="0" destOrd="0" presId="urn:microsoft.com/office/officeart/2005/8/layout/list1"/>
    <dgm:cxn modelId="{3012C6CF-2748-4AB0-AC2C-A10F4B9EE90A}" type="presParOf" srcId="{4EB5F3EC-3135-43AF-8DA9-6815B5AFD439}" destId="{D2A56F43-D85B-4058-A550-A90E43290F36}" srcOrd="1" destOrd="0" presId="urn:microsoft.com/office/officeart/2005/8/layout/list1"/>
    <dgm:cxn modelId="{29C03CEF-F4CA-4F6E-8F63-982E5F201B3C}" type="presParOf" srcId="{B4EBD23F-2D6F-4959-88E6-E3E448885C7A}" destId="{7D40E2A4-08BF-4B46-9BBF-ADA7F628CB0F}" srcOrd="1" destOrd="0" presId="urn:microsoft.com/office/officeart/2005/8/layout/list1"/>
    <dgm:cxn modelId="{D02B0CED-B13F-4CC3-8B16-602D9BBB8A74}" type="presParOf" srcId="{B4EBD23F-2D6F-4959-88E6-E3E448885C7A}" destId="{130DC154-B03A-4EBC-9152-0CC80D42F42F}" srcOrd="2" destOrd="0" presId="urn:microsoft.com/office/officeart/2005/8/layout/list1"/>
    <dgm:cxn modelId="{19E18D8B-ED5B-4CDD-90C9-410BFB603F08}" type="presParOf" srcId="{B4EBD23F-2D6F-4959-88E6-E3E448885C7A}" destId="{2757DEBD-7003-4325-A09B-7A7F5B408E3C}" srcOrd="3" destOrd="0" presId="urn:microsoft.com/office/officeart/2005/8/layout/list1"/>
    <dgm:cxn modelId="{5DC81813-E5B7-4270-A2AD-3A869C31DF5D}" type="presParOf" srcId="{B4EBD23F-2D6F-4959-88E6-E3E448885C7A}" destId="{781A1073-2370-4E3A-A416-C495FAE0BB2F}" srcOrd="4" destOrd="0" presId="urn:microsoft.com/office/officeart/2005/8/layout/list1"/>
    <dgm:cxn modelId="{BB4094E4-7080-4591-AD5F-EE5BE0784319}" type="presParOf" srcId="{781A1073-2370-4E3A-A416-C495FAE0BB2F}" destId="{68B4E5F1-D960-471B-A483-E0F908BD7F52}" srcOrd="0" destOrd="0" presId="urn:microsoft.com/office/officeart/2005/8/layout/list1"/>
    <dgm:cxn modelId="{D7DF7286-3A7D-4BDD-92B0-A065D109CFD3}" type="presParOf" srcId="{781A1073-2370-4E3A-A416-C495FAE0BB2F}" destId="{CD458736-962F-4F6D-969E-A5A021FC05C7}" srcOrd="1" destOrd="0" presId="urn:microsoft.com/office/officeart/2005/8/layout/list1"/>
    <dgm:cxn modelId="{095DE56D-3175-42C9-93AC-DB9851B8BB77}" type="presParOf" srcId="{B4EBD23F-2D6F-4959-88E6-E3E448885C7A}" destId="{2211EE5B-76D4-4C3A-A0E5-664C72E1AB43}" srcOrd="5" destOrd="0" presId="urn:microsoft.com/office/officeart/2005/8/layout/list1"/>
    <dgm:cxn modelId="{1177CBDE-07AF-4B95-96B4-4DBC1B2349F5}" type="presParOf" srcId="{B4EBD23F-2D6F-4959-88E6-E3E448885C7A}" destId="{8F5DEDE6-3A19-4C1D-B8AC-660EFBA954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9A6FFD-9165-447B-A238-2781B2FE0A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4CBE8-127F-45AF-99F1-A06313CF33EF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 picker load the tissue into trucks with the excess</a:t>
          </a:r>
          <a:endParaRPr lang="en-US" dirty="0">
            <a:solidFill>
              <a:schemeClr val="tx1"/>
            </a:solidFill>
          </a:endParaRPr>
        </a:p>
      </dgm:t>
    </dgm:pt>
    <dgm:pt modelId="{0FEAFA5B-174D-4A3F-9302-07C44E17479F}" type="parTrans" cxnId="{8C6B9F60-54EA-4A76-ACDE-60BD54D0CB25}">
      <dgm:prSet/>
      <dgm:spPr/>
      <dgm:t>
        <a:bodyPr/>
        <a:lstStyle/>
        <a:p>
          <a:endParaRPr lang="en-US"/>
        </a:p>
      </dgm:t>
    </dgm:pt>
    <dgm:pt modelId="{51460976-A231-4B48-A4F4-9C92B6D2BD5C}" type="sibTrans" cxnId="{8C6B9F60-54EA-4A76-ACDE-60BD54D0CB25}">
      <dgm:prSet/>
      <dgm:spPr/>
      <dgm:t>
        <a:bodyPr/>
        <a:lstStyle/>
        <a:p>
          <a:endParaRPr lang="en-US"/>
        </a:p>
      </dgm:t>
    </dgm:pt>
    <dgm:pt modelId="{47EEBE62-48AB-4992-A4F6-BAB6B8D10FB2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Every truck carried the excess of 5-10 boxes tissue</a:t>
          </a:r>
          <a:endParaRPr lang="en-US" dirty="0">
            <a:solidFill>
              <a:schemeClr val="tx1"/>
            </a:solidFill>
          </a:endParaRPr>
        </a:p>
      </dgm:t>
    </dgm:pt>
    <dgm:pt modelId="{2A6DE97D-CDF5-4F40-A25C-86B045E0C959}" type="parTrans" cxnId="{A11F5292-89D5-4253-A383-86BCD329E819}">
      <dgm:prSet/>
      <dgm:spPr/>
      <dgm:t>
        <a:bodyPr/>
        <a:lstStyle/>
        <a:p>
          <a:endParaRPr lang="en-US"/>
        </a:p>
      </dgm:t>
    </dgm:pt>
    <dgm:pt modelId="{5AB8723E-6E42-4355-A1F0-F01F287548A0}" type="sibTrans" cxnId="{A11F5292-89D5-4253-A383-86BCD329E819}">
      <dgm:prSet/>
      <dgm:spPr/>
      <dgm:t>
        <a:bodyPr/>
        <a:lstStyle/>
        <a:p>
          <a:endParaRPr lang="en-US"/>
        </a:p>
      </dgm:t>
    </dgm:pt>
    <dgm:pt modelId="{59F28801-1479-4929-8C58-9FEBBAF17761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Total loss calculated almost IDR 5 Bio</a:t>
          </a:r>
          <a:endParaRPr lang="en-US" dirty="0">
            <a:solidFill>
              <a:schemeClr val="tx1"/>
            </a:solidFill>
          </a:endParaRPr>
        </a:p>
      </dgm:t>
    </dgm:pt>
    <dgm:pt modelId="{F7EBEFAB-59B0-41CA-966C-0F6DA026CC86}" type="parTrans" cxnId="{80B55373-A1AA-4DEF-A573-3F6F2CDFD27E}">
      <dgm:prSet/>
      <dgm:spPr/>
      <dgm:t>
        <a:bodyPr/>
        <a:lstStyle/>
        <a:p>
          <a:endParaRPr lang="en-US"/>
        </a:p>
      </dgm:t>
    </dgm:pt>
    <dgm:pt modelId="{EB6427E8-C192-4E7E-981A-02D688544623}" type="sibTrans" cxnId="{80B55373-A1AA-4DEF-A573-3F6F2CDFD27E}">
      <dgm:prSet/>
      <dgm:spPr/>
      <dgm:t>
        <a:bodyPr/>
        <a:lstStyle/>
        <a:p>
          <a:endParaRPr lang="en-US"/>
        </a:p>
      </dgm:t>
    </dgm:pt>
    <dgm:pt modelId="{BFBB75BB-D4D6-4833-8634-CE3441FCCEF6}">
      <dgm:prSet phldrT="[Text]"/>
      <dgm:spPr>
        <a:solidFill>
          <a:srgbClr val="FFCC00"/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22 employees had been colluded in this fraud</a:t>
          </a:r>
          <a:endParaRPr lang="en-US" dirty="0">
            <a:solidFill>
              <a:schemeClr val="tx1"/>
            </a:solidFill>
          </a:endParaRPr>
        </a:p>
      </dgm:t>
    </dgm:pt>
    <dgm:pt modelId="{B12CA226-1BBC-4CB9-ADB6-177F30B1048B}" type="parTrans" cxnId="{5CBED9B2-93B6-4A42-AF0C-149411B2008A}">
      <dgm:prSet/>
      <dgm:spPr/>
      <dgm:t>
        <a:bodyPr/>
        <a:lstStyle/>
        <a:p>
          <a:endParaRPr lang="en-US"/>
        </a:p>
      </dgm:t>
    </dgm:pt>
    <dgm:pt modelId="{BD967223-FACD-4098-9AD9-43CB680AB0A0}" type="sibTrans" cxnId="{5CBED9B2-93B6-4A42-AF0C-149411B2008A}">
      <dgm:prSet/>
      <dgm:spPr/>
      <dgm:t>
        <a:bodyPr/>
        <a:lstStyle/>
        <a:p>
          <a:endParaRPr lang="en-US"/>
        </a:p>
      </dgm:t>
    </dgm:pt>
    <dgm:pt modelId="{B4EBD23F-2D6F-4959-88E6-E3E448885C7A}" type="pres">
      <dgm:prSet presAssocID="{4F9A6FFD-9165-447B-A238-2781B2FE0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B5F3EC-3135-43AF-8DA9-6815B5AFD439}" type="pres">
      <dgm:prSet presAssocID="{BFBB75BB-D4D6-4833-8634-CE3441FCCEF6}" presName="parentLin" presStyleCnt="0"/>
      <dgm:spPr/>
    </dgm:pt>
    <dgm:pt modelId="{329C4556-4CAD-4347-ADE5-525E22017DC4}" type="pres">
      <dgm:prSet presAssocID="{BFBB75BB-D4D6-4833-8634-CE3441FCCEF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2A56F43-D85B-4058-A550-A90E43290F36}" type="pres">
      <dgm:prSet presAssocID="{BFBB75BB-D4D6-4833-8634-CE3441FCCEF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0E2A4-08BF-4B46-9BBF-ADA7F628CB0F}" type="pres">
      <dgm:prSet presAssocID="{BFBB75BB-D4D6-4833-8634-CE3441FCCEF6}" presName="negativeSpace" presStyleCnt="0"/>
      <dgm:spPr/>
    </dgm:pt>
    <dgm:pt modelId="{130DC154-B03A-4EBC-9152-0CC80D42F42F}" type="pres">
      <dgm:prSet presAssocID="{BFBB75BB-D4D6-4833-8634-CE3441FCCEF6}" presName="childText" presStyleLbl="conFgAcc1" presStyleIdx="0" presStyleCnt="4">
        <dgm:presLayoutVars>
          <dgm:bulletEnabled val="1"/>
        </dgm:presLayoutVars>
      </dgm:prSet>
      <dgm:spPr/>
    </dgm:pt>
    <dgm:pt modelId="{2757DEBD-7003-4325-A09B-7A7F5B408E3C}" type="pres">
      <dgm:prSet presAssocID="{BD967223-FACD-4098-9AD9-43CB680AB0A0}" presName="spaceBetweenRectangles" presStyleCnt="0"/>
      <dgm:spPr/>
    </dgm:pt>
    <dgm:pt modelId="{781A1073-2370-4E3A-A416-C495FAE0BB2F}" type="pres">
      <dgm:prSet presAssocID="{D794CBE8-127F-45AF-99F1-A06313CF33EF}" presName="parentLin" presStyleCnt="0"/>
      <dgm:spPr/>
    </dgm:pt>
    <dgm:pt modelId="{68B4E5F1-D960-471B-A483-E0F908BD7F52}" type="pres">
      <dgm:prSet presAssocID="{D794CBE8-127F-45AF-99F1-A06313CF33E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D458736-962F-4F6D-969E-A5A021FC05C7}" type="pres">
      <dgm:prSet presAssocID="{D794CBE8-127F-45AF-99F1-A06313CF33E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1EE5B-76D4-4C3A-A0E5-664C72E1AB43}" type="pres">
      <dgm:prSet presAssocID="{D794CBE8-127F-45AF-99F1-A06313CF33EF}" presName="negativeSpace" presStyleCnt="0"/>
      <dgm:spPr/>
    </dgm:pt>
    <dgm:pt modelId="{8F5DEDE6-3A19-4C1D-B8AC-660EFBA95475}" type="pres">
      <dgm:prSet presAssocID="{D794CBE8-127F-45AF-99F1-A06313CF33EF}" presName="childText" presStyleLbl="conFgAcc1" presStyleIdx="1" presStyleCnt="4">
        <dgm:presLayoutVars>
          <dgm:bulletEnabled val="1"/>
        </dgm:presLayoutVars>
      </dgm:prSet>
      <dgm:spPr/>
    </dgm:pt>
    <dgm:pt modelId="{0E0B1A2B-EE68-4BE6-946E-EA3130ADE5A7}" type="pres">
      <dgm:prSet presAssocID="{51460976-A231-4B48-A4F4-9C92B6D2BD5C}" presName="spaceBetweenRectangles" presStyleCnt="0"/>
      <dgm:spPr/>
    </dgm:pt>
    <dgm:pt modelId="{32F2A8B6-71F0-444F-A94C-710E2DD0D3F4}" type="pres">
      <dgm:prSet presAssocID="{47EEBE62-48AB-4992-A4F6-BAB6B8D10FB2}" presName="parentLin" presStyleCnt="0"/>
      <dgm:spPr/>
    </dgm:pt>
    <dgm:pt modelId="{9139BA66-7404-4E36-92AE-92B89CFE22C9}" type="pres">
      <dgm:prSet presAssocID="{47EEBE62-48AB-4992-A4F6-BAB6B8D10FB2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65A2047-A97E-499A-BCA4-EF3159074A53}" type="pres">
      <dgm:prSet presAssocID="{47EEBE62-48AB-4992-A4F6-BAB6B8D10FB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5CF13-90CB-4B96-868C-713934AB079E}" type="pres">
      <dgm:prSet presAssocID="{47EEBE62-48AB-4992-A4F6-BAB6B8D10FB2}" presName="negativeSpace" presStyleCnt="0"/>
      <dgm:spPr/>
    </dgm:pt>
    <dgm:pt modelId="{8206E8D0-70C3-4599-8977-388650FFDF6A}" type="pres">
      <dgm:prSet presAssocID="{47EEBE62-48AB-4992-A4F6-BAB6B8D10FB2}" presName="childText" presStyleLbl="conFgAcc1" presStyleIdx="2" presStyleCnt="4">
        <dgm:presLayoutVars>
          <dgm:bulletEnabled val="1"/>
        </dgm:presLayoutVars>
      </dgm:prSet>
      <dgm:spPr/>
    </dgm:pt>
    <dgm:pt modelId="{1A9EA19A-0827-4030-940E-5811C43B7602}" type="pres">
      <dgm:prSet presAssocID="{5AB8723E-6E42-4355-A1F0-F01F287548A0}" presName="spaceBetweenRectangles" presStyleCnt="0"/>
      <dgm:spPr/>
    </dgm:pt>
    <dgm:pt modelId="{DD276EFE-A4F2-4AC8-98A8-74AB632F24AE}" type="pres">
      <dgm:prSet presAssocID="{59F28801-1479-4929-8C58-9FEBBAF17761}" presName="parentLin" presStyleCnt="0"/>
      <dgm:spPr/>
    </dgm:pt>
    <dgm:pt modelId="{1E21F08C-947A-4634-AEEC-75107775AA5E}" type="pres">
      <dgm:prSet presAssocID="{59F28801-1479-4929-8C58-9FEBBAF17761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B723DA1-2189-4EB7-A50B-4BCEF89971B4}" type="pres">
      <dgm:prSet presAssocID="{59F28801-1479-4929-8C58-9FEBBAF1776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BE278-4CF2-49D6-9E74-77D5267542F4}" type="pres">
      <dgm:prSet presAssocID="{59F28801-1479-4929-8C58-9FEBBAF17761}" presName="negativeSpace" presStyleCnt="0"/>
      <dgm:spPr/>
    </dgm:pt>
    <dgm:pt modelId="{254D70B6-4BBC-4CE0-8AB0-0BD49FD621C3}" type="pres">
      <dgm:prSet presAssocID="{59F28801-1479-4929-8C58-9FEBBAF1776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0B55373-A1AA-4DEF-A573-3F6F2CDFD27E}" srcId="{4F9A6FFD-9165-447B-A238-2781B2FE0AE0}" destId="{59F28801-1479-4929-8C58-9FEBBAF17761}" srcOrd="3" destOrd="0" parTransId="{F7EBEFAB-59B0-41CA-966C-0F6DA026CC86}" sibTransId="{EB6427E8-C192-4E7E-981A-02D688544623}"/>
    <dgm:cxn modelId="{69176B67-79D0-48F0-8DA7-4FBE8242301F}" type="presOf" srcId="{59F28801-1479-4929-8C58-9FEBBAF17761}" destId="{1E21F08C-947A-4634-AEEC-75107775AA5E}" srcOrd="0" destOrd="0" presId="urn:microsoft.com/office/officeart/2005/8/layout/list1"/>
    <dgm:cxn modelId="{A5AAD0BB-432E-4E34-B06D-3C419607CCA7}" type="presOf" srcId="{BFBB75BB-D4D6-4833-8634-CE3441FCCEF6}" destId="{D2A56F43-D85B-4058-A550-A90E43290F36}" srcOrd="1" destOrd="0" presId="urn:microsoft.com/office/officeart/2005/8/layout/list1"/>
    <dgm:cxn modelId="{DD945BD8-73C2-4901-88BF-321B0585D155}" type="presOf" srcId="{D794CBE8-127F-45AF-99F1-A06313CF33EF}" destId="{CD458736-962F-4F6D-969E-A5A021FC05C7}" srcOrd="1" destOrd="0" presId="urn:microsoft.com/office/officeart/2005/8/layout/list1"/>
    <dgm:cxn modelId="{4CCAF98B-D3A8-4E74-B340-DE07FE23224A}" type="presOf" srcId="{59F28801-1479-4929-8C58-9FEBBAF17761}" destId="{0B723DA1-2189-4EB7-A50B-4BCEF89971B4}" srcOrd="1" destOrd="0" presId="urn:microsoft.com/office/officeart/2005/8/layout/list1"/>
    <dgm:cxn modelId="{5CBED9B2-93B6-4A42-AF0C-149411B2008A}" srcId="{4F9A6FFD-9165-447B-A238-2781B2FE0AE0}" destId="{BFBB75BB-D4D6-4833-8634-CE3441FCCEF6}" srcOrd="0" destOrd="0" parTransId="{B12CA226-1BBC-4CB9-ADB6-177F30B1048B}" sibTransId="{BD967223-FACD-4098-9AD9-43CB680AB0A0}"/>
    <dgm:cxn modelId="{A11F5292-89D5-4253-A383-86BCD329E819}" srcId="{4F9A6FFD-9165-447B-A238-2781B2FE0AE0}" destId="{47EEBE62-48AB-4992-A4F6-BAB6B8D10FB2}" srcOrd="2" destOrd="0" parTransId="{2A6DE97D-CDF5-4F40-A25C-86B045E0C959}" sibTransId="{5AB8723E-6E42-4355-A1F0-F01F287548A0}"/>
    <dgm:cxn modelId="{26F41A47-9711-411E-8E5D-5E08FC88845C}" type="presOf" srcId="{47EEBE62-48AB-4992-A4F6-BAB6B8D10FB2}" destId="{9139BA66-7404-4E36-92AE-92B89CFE22C9}" srcOrd="0" destOrd="0" presId="urn:microsoft.com/office/officeart/2005/8/layout/list1"/>
    <dgm:cxn modelId="{8C6B9F60-54EA-4A76-ACDE-60BD54D0CB25}" srcId="{4F9A6FFD-9165-447B-A238-2781B2FE0AE0}" destId="{D794CBE8-127F-45AF-99F1-A06313CF33EF}" srcOrd="1" destOrd="0" parTransId="{0FEAFA5B-174D-4A3F-9302-07C44E17479F}" sibTransId="{51460976-A231-4B48-A4F4-9C92B6D2BD5C}"/>
    <dgm:cxn modelId="{EFD258E0-D5F4-43C9-A57A-0589F6708A0F}" type="presOf" srcId="{D794CBE8-127F-45AF-99F1-A06313CF33EF}" destId="{68B4E5F1-D960-471B-A483-E0F908BD7F52}" srcOrd="0" destOrd="0" presId="urn:microsoft.com/office/officeart/2005/8/layout/list1"/>
    <dgm:cxn modelId="{9CA3A65C-3C32-4284-8C9B-E82FA6A1458B}" type="presOf" srcId="{4F9A6FFD-9165-447B-A238-2781B2FE0AE0}" destId="{B4EBD23F-2D6F-4959-88E6-E3E448885C7A}" srcOrd="0" destOrd="0" presId="urn:microsoft.com/office/officeart/2005/8/layout/list1"/>
    <dgm:cxn modelId="{4D2C5B68-6407-453F-923B-2F8853FB2DBA}" type="presOf" srcId="{47EEBE62-48AB-4992-A4F6-BAB6B8D10FB2}" destId="{C65A2047-A97E-499A-BCA4-EF3159074A53}" srcOrd="1" destOrd="0" presId="urn:microsoft.com/office/officeart/2005/8/layout/list1"/>
    <dgm:cxn modelId="{651604D1-5F18-4281-BF60-76101CB3B710}" type="presOf" srcId="{BFBB75BB-D4D6-4833-8634-CE3441FCCEF6}" destId="{329C4556-4CAD-4347-ADE5-525E22017DC4}" srcOrd="0" destOrd="0" presId="urn:microsoft.com/office/officeart/2005/8/layout/list1"/>
    <dgm:cxn modelId="{27EE6A99-E0ED-4CAC-835A-241C4FC69894}" type="presParOf" srcId="{B4EBD23F-2D6F-4959-88E6-E3E448885C7A}" destId="{4EB5F3EC-3135-43AF-8DA9-6815B5AFD439}" srcOrd="0" destOrd="0" presId="urn:microsoft.com/office/officeart/2005/8/layout/list1"/>
    <dgm:cxn modelId="{27BD631D-4811-4095-AA02-7AD902CCC7D2}" type="presParOf" srcId="{4EB5F3EC-3135-43AF-8DA9-6815B5AFD439}" destId="{329C4556-4CAD-4347-ADE5-525E22017DC4}" srcOrd="0" destOrd="0" presId="urn:microsoft.com/office/officeart/2005/8/layout/list1"/>
    <dgm:cxn modelId="{B51A677C-B4A0-4C09-B309-DF326973AA88}" type="presParOf" srcId="{4EB5F3EC-3135-43AF-8DA9-6815B5AFD439}" destId="{D2A56F43-D85B-4058-A550-A90E43290F36}" srcOrd="1" destOrd="0" presId="urn:microsoft.com/office/officeart/2005/8/layout/list1"/>
    <dgm:cxn modelId="{51D5BBB3-0B56-412A-90D9-23AFF1FFAA27}" type="presParOf" srcId="{B4EBD23F-2D6F-4959-88E6-E3E448885C7A}" destId="{7D40E2A4-08BF-4B46-9BBF-ADA7F628CB0F}" srcOrd="1" destOrd="0" presId="urn:microsoft.com/office/officeart/2005/8/layout/list1"/>
    <dgm:cxn modelId="{731B284B-57AD-4B58-86BD-84FA271D56CF}" type="presParOf" srcId="{B4EBD23F-2D6F-4959-88E6-E3E448885C7A}" destId="{130DC154-B03A-4EBC-9152-0CC80D42F42F}" srcOrd="2" destOrd="0" presId="urn:microsoft.com/office/officeart/2005/8/layout/list1"/>
    <dgm:cxn modelId="{1FA7B731-C0AB-4D09-8F1F-52BCA1481491}" type="presParOf" srcId="{B4EBD23F-2D6F-4959-88E6-E3E448885C7A}" destId="{2757DEBD-7003-4325-A09B-7A7F5B408E3C}" srcOrd="3" destOrd="0" presId="urn:microsoft.com/office/officeart/2005/8/layout/list1"/>
    <dgm:cxn modelId="{5C86A713-987C-4FDC-9F26-95CC234DEC4A}" type="presParOf" srcId="{B4EBD23F-2D6F-4959-88E6-E3E448885C7A}" destId="{781A1073-2370-4E3A-A416-C495FAE0BB2F}" srcOrd="4" destOrd="0" presId="urn:microsoft.com/office/officeart/2005/8/layout/list1"/>
    <dgm:cxn modelId="{8522E3A4-F004-45D2-96FF-FFA5EAAB7161}" type="presParOf" srcId="{781A1073-2370-4E3A-A416-C495FAE0BB2F}" destId="{68B4E5F1-D960-471B-A483-E0F908BD7F52}" srcOrd="0" destOrd="0" presId="urn:microsoft.com/office/officeart/2005/8/layout/list1"/>
    <dgm:cxn modelId="{469A9B7D-DDD6-486C-81A9-9D793A220EA7}" type="presParOf" srcId="{781A1073-2370-4E3A-A416-C495FAE0BB2F}" destId="{CD458736-962F-4F6D-969E-A5A021FC05C7}" srcOrd="1" destOrd="0" presId="urn:microsoft.com/office/officeart/2005/8/layout/list1"/>
    <dgm:cxn modelId="{F8DC1E16-7E55-46C0-A01A-636A7E34C40B}" type="presParOf" srcId="{B4EBD23F-2D6F-4959-88E6-E3E448885C7A}" destId="{2211EE5B-76D4-4C3A-A0E5-664C72E1AB43}" srcOrd="5" destOrd="0" presId="urn:microsoft.com/office/officeart/2005/8/layout/list1"/>
    <dgm:cxn modelId="{078240FE-E7BD-45EC-802A-F88C03C32C9F}" type="presParOf" srcId="{B4EBD23F-2D6F-4959-88E6-E3E448885C7A}" destId="{8F5DEDE6-3A19-4C1D-B8AC-660EFBA95475}" srcOrd="6" destOrd="0" presId="urn:microsoft.com/office/officeart/2005/8/layout/list1"/>
    <dgm:cxn modelId="{30B75264-012B-4E68-A00B-ED5F7A3607DE}" type="presParOf" srcId="{B4EBD23F-2D6F-4959-88E6-E3E448885C7A}" destId="{0E0B1A2B-EE68-4BE6-946E-EA3130ADE5A7}" srcOrd="7" destOrd="0" presId="urn:microsoft.com/office/officeart/2005/8/layout/list1"/>
    <dgm:cxn modelId="{8AB11308-EF29-46BA-BBB5-517DD43FD232}" type="presParOf" srcId="{B4EBD23F-2D6F-4959-88E6-E3E448885C7A}" destId="{32F2A8B6-71F0-444F-A94C-710E2DD0D3F4}" srcOrd="8" destOrd="0" presId="urn:microsoft.com/office/officeart/2005/8/layout/list1"/>
    <dgm:cxn modelId="{582A9A2C-F89D-4788-9123-6BAA3891C702}" type="presParOf" srcId="{32F2A8B6-71F0-444F-A94C-710E2DD0D3F4}" destId="{9139BA66-7404-4E36-92AE-92B89CFE22C9}" srcOrd="0" destOrd="0" presId="urn:microsoft.com/office/officeart/2005/8/layout/list1"/>
    <dgm:cxn modelId="{A68EB53D-F61C-4337-BCE3-EF9C67AD7DA8}" type="presParOf" srcId="{32F2A8B6-71F0-444F-A94C-710E2DD0D3F4}" destId="{C65A2047-A97E-499A-BCA4-EF3159074A53}" srcOrd="1" destOrd="0" presId="urn:microsoft.com/office/officeart/2005/8/layout/list1"/>
    <dgm:cxn modelId="{784AB194-F713-4999-95E0-9C35BC09A47D}" type="presParOf" srcId="{B4EBD23F-2D6F-4959-88E6-E3E448885C7A}" destId="{A035CF13-90CB-4B96-868C-713934AB079E}" srcOrd="9" destOrd="0" presId="urn:microsoft.com/office/officeart/2005/8/layout/list1"/>
    <dgm:cxn modelId="{0FA590D2-F97C-45A5-A921-AB8B7C47A0ED}" type="presParOf" srcId="{B4EBD23F-2D6F-4959-88E6-E3E448885C7A}" destId="{8206E8D0-70C3-4599-8977-388650FFDF6A}" srcOrd="10" destOrd="0" presId="urn:microsoft.com/office/officeart/2005/8/layout/list1"/>
    <dgm:cxn modelId="{EDEFAB79-A999-4916-BE32-DF15973BF197}" type="presParOf" srcId="{B4EBD23F-2D6F-4959-88E6-E3E448885C7A}" destId="{1A9EA19A-0827-4030-940E-5811C43B7602}" srcOrd="11" destOrd="0" presId="urn:microsoft.com/office/officeart/2005/8/layout/list1"/>
    <dgm:cxn modelId="{8876E3AD-F17F-4497-A3CA-ABA98BFD1482}" type="presParOf" srcId="{B4EBD23F-2D6F-4959-88E6-E3E448885C7A}" destId="{DD276EFE-A4F2-4AC8-98A8-74AB632F24AE}" srcOrd="12" destOrd="0" presId="urn:microsoft.com/office/officeart/2005/8/layout/list1"/>
    <dgm:cxn modelId="{2869FE4D-A053-4877-AFD3-D1C16B7ED03A}" type="presParOf" srcId="{DD276EFE-A4F2-4AC8-98A8-74AB632F24AE}" destId="{1E21F08C-947A-4634-AEEC-75107775AA5E}" srcOrd="0" destOrd="0" presId="urn:microsoft.com/office/officeart/2005/8/layout/list1"/>
    <dgm:cxn modelId="{99E92F11-6796-4729-B09C-860E6BD67D02}" type="presParOf" srcId="{DD276EFE-A4F2-4AC8-98A8-74AB632F24AE}" destId="{0B723DA1-2189-4EB7-A50B-4BCEF89971B4}" srcOrd="1" destOrd="0" presId="urn:microsoft.com/office/officeart/2005/8/layout/list1"/>
    <dgm:cxn modelId="{8872918E-5240-41B3-9B2C-1421E2F73B04}" type="presParOf" srcId="{B4EBD23F-2D6F-4959-88E6-E3E448885C7A}" destId="{00FBE278-4CF2-49D6-9E74-77D5267542F4}" srcOrd="13" destOrd="0" presId="urn:microsoft.com/office/officeart/2005/8/layout/list1"/>
    <dgm:cxn modelId="{E3BDBF47-2CD4-43F8-9670-CAC2D908B520}" type="presParOf" srcId="{B4EBD23F-2D6F-4959-88E6-E3E448885C7A}" destId="{254D70B6-4BBC-4CE0-8AB0-0BD49FD621C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9A6FFD-9165-447B-A238-2781B2FE0AE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4CBE8-127F-45AF-99F1-A06313CF33EF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1100" dirty="0" smtClean="0">
              <a:solidFill>
                <a:schemeClr val="tx1"/>
              </a:solidFill>
            </a:rPr>
            <a:t>Implement one gate to enter and one gate to exit the warehouse</a:t>
          </a:r>
          <a:endParaRPr lang="en-US" sz="1100" dirty="0">
            <a:solidFill>
              <a:schemeClr val="tx1"/>
            </a:solidFill>
          </a:endParaRPr>
        </a:p>
      </dgm:t>
    </dgm:pt>
    <dgm:pt modelId="{0FEAFA5B-174D-4A3F-9302-07C44E17479F}" type="parTrans" cxnId="{8C6B9F60-54EA-4A76-ACDE-60BD54D0CB25}">
      <dgm:prSet/>
      <dgm:spPr/>
      <dgm:t>
        <a:bodyPr/>
        <a:lstStyle/>
        <a:p>
          <a:endParaRPr lang="en-US" sz="1100"/>
        </a:p>
      </dgm:t>
    </dgm:pt>
    <dgm:pt modelId="{51460976-A231-4B48-A4F4-9C92B6D2BD5C}" type="sibTrans" cxnId="{8C6B9F60-54EA-4A76-ACDE-60BD54D0CB25}">
      <dgm:prSet/>
      <dgm:spPr/>
      <dgm:t>
        <a:bodyPr/>
        <a:lstStyle/>
        <a:p>
          <a:endParaRPr lang="en-US" sz="1100"/>
        </a:p>
      </dgm:t>
    </dgm:pt>
    <dgm:pt modelId="{47EEBE62-48AB-4992-A4F6-BAB6B8D10FB2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1100" dirty="0" smtClean="0">
              <a:solidFill>
                <a:schemeClr val="tx1"/>
              </a:solidFill>
            </a:rPr>
            <a:t>Use barcode on box and RFID in exit gate of warehouse</a:t>
          </a:r>
          <a:endParaRPr lang="en-US" sz="1100" dirty="0">
            <a:solidFill>
              <a:schemeClr val="tx1"/>
            </a:solidFill>
          </a:endParaRPr>
        </a:p>
      </dgm:t>
    </dgm:pt>
    <dgm:pt modelId="{2A6DE97D-CDF5-4F40-A25C-86B045E0C959}" type="parTrans" cxnId="{A11F5292-89D5-4253-A383-86BCD329E819}">
      <dgm:prSet/>
      <dgm:spPr/>
      <dgm:t>
        <a:bodyPr/>
        <a:lstStyle/>
        <a:p>
          <a:endParaRPr lang="en-US" sz="1100"/>
        </a:p>
      </dgm:t>
    </dgm:pt>
    <dgm:pt modelId="{5AB8723E-6E42-4355-A1F0-F01F287548A0}" type="sibTrans" cxnId="{A11F5292-89D5-4253-A383-86BCD329E819}">
      <dgm:prSet/>
      <dgm:spPr/>
      <dgm:t>
        <a:bodyPr/>
        <a:lstStyle/>
        <a:p>
          <a:endParaRPr lang="en-US" sz="1100"/>
        </a:p>
      </dgm:t>
    </dgm:pt>
    <dgm:pt modelId="{BFBB75BB-D4D6-4833-8634-CE3441FCCEF6}">
      <dgm:prSet phldrT="[Text]" custT="1"/>
      <dgm:spPr>
        <a:solidFill>
          <a:srgbClr val="FFCC00"/>
        </a:solidFill>
      </dgm:spPr>
      <dgm:t>
        <a:bodyPr/>
        <a:lstStyle/>
        <a:p>
          <a:r>
            <a:rPr lang="en-US" sz="1100" dirty="0" smtClean="0">
              <a:solidFill>
                <a:schemeClr val="tx1"/>
              </a:solidFill>
            </a:rPr>
            <a:t>Integrated the weight scale into SAP system</a:t>
          </a:r>
          <a:endParaRPr lang="en-US" sz="1100" dirty="0">
            <a:solidFill>
              <a:schemeClr val="tx1"/>
            </a:solidFill>
          </a:endParaRPr>
        </a:p>
      </dgm:t>
    </dgm:pt>
    <dgm:pt modelId="{B12CA226-1BBC-4CB9-ADB6-177F30B1048B}" type="parTrans" cxnId="{5CBED9B2-93B6-4A42-AF0C-149411B2008A}">
      <dgm:prSet/>
      <dgm:spPr/>
      <dgm:t>
        <a:bodyPr/>
        <a:lstStyle/>
        <a:p>
          <a:endParaRPr lang="en-US" sz="1100"/>
        </a:p>
      </dgm:t>
    </dgm:pt>
    <dgm:pt modelId="{BD967223-FACD-4098-9AD9-43CB680AB0A0}" type="sibTrans" cxnId="{5CBED9B2-93B6-4A42-AF0C-149411B2008A}">
      <dgm:prSet/>
      <dgm:spPr/>
      <dgm:t>
        <a:bodyPr/>
        <a:lstStyle/>
        <a:p>
          <a:endParaRPr lang="en-US" sz="1100"/>
        </a:p>
      </dgm:t>
    </dgm:pt>
    <dgm:pt modelId="{B4EBD23F-2D6F-4959-88E6-E3E448885C7A}" type="pres">
      <dgm:prSet presAssocID="{4F9A6FFD-9165-447B-A238-2781B2FE0A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B5F3EC-3135-43AF-8DA9-6815B5AFD439}" type="pres">
      <dgm:prSet presAssocID="{BFBB75BB-D4D6-4833-8634-CE3441FCCEF6}" presName="parentLin" presStyleCnt="0"/>
      <dgm:spPr/>
    </dgm:pt>
    <dgm:pt modelId="{329C4556-4CAD-4347-ADE5-525E22017DC4}" type="pres">
      <dgm:prSet presAssocID="{BFBB75BB-D4D6-4833-8634-CE3441FCCEF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2A56F43-D85B-4058-A550-A90E43290F36}" type="pres">
      <dgm:prSet presAssocID="{BFBB75BB-D4D6-4833-8634-CE3441FCCEF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40E2A4-08BF-4B46-9BBF-ADA7F628CB0F}" type="pres">
      <dgm:prSet presAssocID="{BFBB75BB-D4D6-4833-8634-CE3441FCCEF6}" presName="negativeSpace" presStyleCnt="0"/>
      <dgm:spPr/>
    </dgm:pt>
    <dgm:pt modelId="{130DC154-B03A-4EBC-9152-0CC80D42F42F}" type="pres">
      <dgm:prSet presAssocID="{BFBB75BB-D4D6-4833-8634-CE3441FCCEF6}" presName="childText" presStyleLbl="conFgAcc1" presStyleIdx="0" presStyleCnt="3">
        <dgm:presLayoutVars>
          <dgm:bulletEnabled val="1"/>
        </dgm:presLayoutVars>
      </dgm:prSet>
      <dgm:spPr/>
    </dgm:pt>
    <dgm:pt modelId="{2757DEBD-7003-4325-A09B-7A7F5B408E3C}" type="pres">
      <dgm:prSet presAssocID="{BD967223-FACD-4098-9AD9-43CB680AB0A0}" presName="spaceBetweenRectangles" presStyleCnt="0"/>
      <dgm:spPr/>
    </dgm:pt>
    <dgm:pt modelId="{781A1073-2370-4E3A-A416-C495FAE0BB2F}" type="pres">
      <dgm:prSet presAssocID="{D794CBE8-127F-45AF-99F1-A06313CF33EF}" presName="parentLin" presStyleCnt="0"/>
      <dgm:spPr/>
    </dgm:pt>
    <dgm:pt modelId="{68B4E5F1-D960-471B-A483-E0F908BD7F52}" type="pres">
      <dgm:prSet presAssocID="{D794CBE8-127F-45AF-99F1-A06313CF33E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D458736-962F-4F6D-969E-A5A021FC05C7}" type="pres">
      <dgm:prSet presAssocID="{D794CBE8-127F-45AF-99F1-A06313CF33E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11EE5B-76D4-4C3A-A0E5-664C72E1AB43}" type="pres">
      <dgm:prSet presAssocID="{D794CBE8-127F-45AF-99F1-A06313CF33EF}" presName="negativeSpace" presStyleCnt="0"/>
      <dgm:spPr/>
    </dgm:pt>
    <dgm:pt modelId="{8F5DEDE6-3A19-4C1D-B8AC-660EFBA95475}" type="pres">
      <dgm:prSet presAssocID="{D794CBE8-127F-45AF-99F1-A06313CF33EF}" presName="childText" presStyleLbl="conFgAcc1" presStyleIdx="1" presStyleCnt="3">
        <dgm:presLayoutVars>
          <dgm:bulletEnabled val="1"/>
        </dgm:presLayoutVars>
      </dgm:prSet>
      <dgm:spPr/>
    </dgm:pt>
    <dgm:pt modelId="{0E0B1A2B-EE68-4BE6-946E-EA3130ADE5A7}" type="pres">
      <dgm:prSet presAssocID="{51460976-A231-4B48-A4F4-9C92B6D2BD5C}" presName="spaceBetweenRectangles" presStyleCnt="0"/>
      <dgm:spPr/>
    </dgm:pt>
    <dgm:pt modelId="{32F2A8B6-71F0-444F-A94C-710E2DD0D3F4}" type="pres">
      <dgm:prSet presAssocID="{47EEBE62-48AB-4992-A4F6-BAB6B8D10FB2}" presName="parentLin" presStyleCnt="0"/>
      <dgm:spPr/>
    </dgm:pt>
    <dgm:pt modelId="{9139BA66-7404-4E36-92AE-92B89CFE22C9}" type="pres">
      <dgm:prSet presAssocID="{47EEBE62-48AB-4992-A4F6-BAB6B8D10FB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65A2047-A97E-499A-BCA4-EF3159074A53}" type="pres">
      <dgm:prSet presAssocID="{47EEBE62-48AB-4992-A4F6-BAB6B8D10FB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5CF13-90CB-4B96-868C-713934AB079E}" type="pres">
      <dgm:prSet presAssocID="{47EEBE62-48AB-4992-A4F6-BAB6B8D10FB2}" presName="negativeSpace" presStyleCnt="0"/>
      <dgm:spPr/>
    </dgm:pt>
    <dgm:pt modelId="{8206E8D0-70C3-4599-8977-388650FFDF6A}" type="pres">
      <dgm:prSet presAssocID="{47EEBE62-48AB-4992-A4F6-BAB6B8D10FB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BB45B39-63B2-4A14-A074-790A92F151C9}" type="presOf" srcId="{BFBB75BB-D4D6-4833-8634-CE3441FCCEF6}" destId="{329C4556-4CAD-4347-ADE5-525E22017DC4}" srcOrd="0" destOrd="0" presId="urn:microsoft.com/office/officeart/2005/8/layout/list1"/>
    <dgm:cxn modelId="{4F13F981-3636-4F36-A404-6ED3DA92F23C}" type="presOf" srcId="{47EEBE62-48AB-4992-A4F6-BAB6B8D10FB2}" destId="{C65A2047-A97E-499A-BCA4-EF3159074A53}" srcOrd="1" destOrd="0" presId="urn:microsoft.com/office/officeart/2005/8/layout/list1"/>
    <dgm:cxn modelId="{B575D9EC-556D-483F-948F-E5ECF2168D65}" type="presOf" srcId="{BFBB75BB-D4D6-4833-8634-CE3441FCCEF6}" destId="{D2A56F43-D85B-4058-A550-A90E43290F36}" srcOrd="1" destOrd="0" presId="urn:microsoft.com/office/officeart/2005/8/layout/list1"/>
    <dgm:cxn modelId="{359CDD2C-E507-4DA0-9192-B10090874589}" type="presOf" srcId="{4F9A6FFD-9165-447B-A238-2781B2FE0AE0}" destId="{B4EBD23F-2D6F-4959-88E6-E3E448885C7A}" srcOrd="0" destOrd="0" presId="urn:microsoft.com/office/officeart/2005/8/layout/list1"/>
    <dgm:cxn modelId="{13559E82-F6EC-4A02-A2E3-01EB477DB2CC}" type="presOf" srcId="{D794CBE8-127F-45AF-99F1-A06313CF33EF}" destId="{CD458736-962F-4F6D-969E-A5A021FC05C7}" srcOrd="1" destOrd="0" presId="urn:microsoft.com/office/officeart/2005/8/layout/list1"/>
    <dgm:cxn modelId="{A11F5292-89D5-4253-A383-86BCD329E819}" srcId="{4F9A6FFD-9165-447B-A238-2781B2FE0AE0}" destId="{47EEBE62-48AB-4992-A4F6-BAB6B8D10FB2}" srcOrd="2" destOrd="0" parTransId="{2A6DE97D-CDF5-4F40-A25C-86B045E0C959}" sibTransId="{5AB8723E-6E42-4355-A1F0-F01F287548A0}"/>
    <dgm:cxn modelId="{8C6B9F60-54EA-4A76-ACDE-60BD54D0CB25}" srcId="{4F9A6FFD-9165-447B-A238-2781B2FE0AE0}" destId="{D794CBE8-127F-45AF-99F1-A06313CF33EF}" srcOrd="1" destOrd="0" parTransId="{0FEAFA5B-174D-4A3F-9302-07C44E17479F}" sibTransId="{51460976-A231-4B48-A4F4-9C92B6D2BD5C}"/>
    <dgm:cxn modelId="{688D51D7-461D-4BC3-9E65-903A87DFCDEB}" type="presOf" srcId="{D794CBE8-127F-45AF-99F1-A06313CF33EF}" destId="{68B4E5F1-D960-471B-A483-E0F908BD7F52}" srcOrd="0" destOrd="0" presId="urn:microsoft.com/office/officeart/2005/8/layout/list1"/>
    <dgm:cxn modelId="{6330E463-6E9A-4E0E-B07A-6C7D6AA9B6BE}" type="presOf" srcId="{47EEBE62-48AB-4992-A4F6-BAB6B8D10FB2}" destId="{9139BA66-7404-4E36-92AE-92B89CFE22C9}" srcOrd="0" destOrd="0" presId="urn:microsoft.com/office/officeart/2005/8/layout/list1"/>
    <dgm:cxn modelId="{5CBED9B2-93B6-4A42-AF0C-149411B2008A}" srcId="{4F9A6FFD-9165-447B-A238-2781B2FE0AE0}" destId="{BFBB75BB-D4D6-4833-8634-CE3441FCCEF6}" srcOrd="0" destOrd="0" parTransId="{B12CA226-1BBC-4CB9-ADB6-177F30B1048B}" sibTransId="{BD967223-FACD-4098-9AD9-43CB680AB0A0}"/>
    <dgm:cxn modelId="{5CBE0D90-8823-43EC-BC97-995961F9C32D}" type="presParOf" srcId="{B4EBD23F-2D6F-4959-88E6-E3E448885C7A}" destId="{4EB5F3EC-3135-43AF-8DA9-6815B5AFD439}" srcOrd="0" destOrd="0" presId="urn:microsoft.com/office/officeart/2005/8/layout/list1"/>
    <dgm:cxn modelId="{1949B975-4C08-40E8-89FC-F456C24889DC}" type="presParOf" srcId="{4EB5F3EC-3135-43AF-8DA9-6815B5AFD439}" destId="{329C4556-4CAD-4347-ADE5-525E22017DC4}" srcOrd="0" destOrd="0" presId="urn:microsoft.com/office/officeart/2005/8/layout/list1"/>
    <dgm:cxn modelId="{112ABB94-A3F0-44BE-87F2-3B99646406C8}" type="presParOf" srcId="{4EB5F3EC-3135-43AF-8DA9-6815B5AFD439}" destId="{D2A56F43-D85B-4058-A550-A90E43290F36}" srcOrd="1" destOrd="0" presId="urn:microsoft.com/office/officeart/2005/8/layout/list1"/>
    <dgm:cxn modelId="{C8193335-EE97-4F69-A079-30BCFDB9C512}" type="presParOf" srcId="{B4EBD23F-2D6F-4959-88E6-E3E448885C7A}" destId="{7D40E2A4-08BF-4B46-9BBF-ADA7F628CB0F}" srcOrd="1" destOrd="0" presId="urn:microsoft.com/office/officeart/2005/8/layout/list1"/>
    <dgm:cxn modelId="{82EC1331-B3F0-4A62-B97F-057B0BF36BBA}" type="presParOf" srcId="{B4EBD23F-2D6F-4959-88E6-E3E448885C7A}" destId="{130DC154-B03A-4EBC-9152-0CC80D42F42F}" srcOrd="2" destOrd="0" presId="urn:microsoft.com/office/officeart/2005/8/layout/list1"/>
    <dgm:cxn modelId="{F9BDAC42-B97F-49C8-ACE4-70B4C7B80B81}" type="presParOf" srcId="{B4EBD23F-2D6F-4959-88E6-E3E448885C7A}" destId="{2757DEBD-7003-4325-A09B-7A7F5B408E3C}" srcOrd="3" destOrd="0" presId="urn:microsoft.com/office/officeart/2005/8/layout/list1"/>
    <dgm:cxn modelId="{4522FBDD-A15E-4A51-A77B-FCFCDB569697}" type="presParOf" srcId="{B4EBD23F-2D6F-4959-88E6-E3E448885C7A}" destId="{781A1073-2370-4E3A-A416-C495FAE0BB2F}" srcOrd="4" destOrd="0" presId="urn:microsoft.com/office/officeart/2005/8/layout/list1"/>
    <dgm:cxn modelId="{63156169-7888-4254-99BE-9D034D72CB81}" type="presParOf" srcId="{781A1073-2370-4E3A-A416-C495FAE0BB2F}" destId="{68B4E5F1-D960-471B-A483-E0F908BD7F52}" srcOrd="0" destOrd="0" presId="urn:microsoft.com/office/officeart/2005/8/layout/list1"/>
    <dgm:cxn modelId="{2CA5DDCE-ABB4-48D4-88E3-F3A10458AEAF}" type="presParOf" srcId="{781A1073-2370-4E3A-A416-C495FAE0BB2F}" destId="{CD458736-962F-4F6D-969E-A5A021FC05C7}" srcOrd="1" destOrd="0" presId="urn:microsoft.com/office/officeart/2005/8/layout/list1"/>
    <dgm:cxn modelId="{47F40E96-F195-4C9F-B782-243AA2878AB2}" type="presParOf" srcId="{B4EBD23F-2D6F-4959-88E6-E3E448885C7A}" destId="{2211EE5B-76D4-4C3A-A0E5-664C72E1AB43}" srcOrd="5" destOrd="0" presId="urn:microsoft.com/office/officeart/2005/8/layout/list1"/>
    <dgm:cxn modelId="{83FED3F1-BFEA-4216-9997-72CFAEC86555}" type="presParOf" srcId="{B4EBD23F-2D6F-4959-88E6-E3E448885C7A}" destId="{8F5DEDE6-3A19-4C1D-B8AC-660EFBA95475}" srcOrd="6" destOrd="0" presId="urn:microsoft.com/office/officeart/2005/8/layout/list1"/>
    <dgm:cxn modelId="{E4F1DC18-0248-4159-BD4F-A2E09530F7BC}" type="presParOf" srcId="{B4EBD23F-2D6F-4959-88E6-E3E448885C7A}" destId="{0E0B1A2B-EE68-4BE6-946E-EA3130ADE5A7}" srcOrd="7" destOrd="0" presId="urn:microsoft.com/office/officeart/2005/8/layout/list1"/>
    <dgm:cxn modelId="{4B298CD9-0728-4832-8CE5-F09BC50F6FAA}" type="presParOf" srcId="{B4EBD23F-2D6F-4959-88E6-E3E448885C7A}" destId="{32F2A8B6-71F0-444F-A94C-710E2DD0D3F4}" srcOrd="8" destOrd="0" presId="urn:microsoft.com/office/officeart/2005/8/layout/list1"/>
    <dgm:cxn modelId="{6F87530A-A075-4966-868B-12838ADC8099}" type="presParOf" srcId="{32F2A8B6-71F0-444F-A94C-710E2DD0D3F4}" destId="{9139BA66-7404-4E36-92AE-92B89CFE22C9}" srcOrd="0" destOrd="0" presId="urn:microsoft.com/office/officeart/2005/8/layout/list1"/>
    <dgm:cxn modelId="{C7D84CB6-D114-4312-BBE5-EB6DD939533F}" type="presParOf" srcId="{32F2A8B6-71F0-444F-A94C-710E2DD0D3F4}" destId="{C65A2047-A97E-499A-BCA4-EF3159074A53}" srcOrd="1" destOrd="0" presId="urn:microsoft.com/office/officeart/2005/8/layout/list1"/>
    <dgm:cxn modelId="{F8BDA453-EF1E-448B-98CD-442051FFFCBC}" type="presParOf" srcId="{B4EBD23F-2D6F-4959-88E6-E3E448885C7A}" destId="{A035CF13-90CB-4B96-868C-713934AB079E}" srcOrd="9" destOrd="0" presId="urn:microsoft.com/office/officeart/2005/8/layout/list1"/>
    <dgm:cxn modelId="{28750F7D-44A4-46EB-97F5-9D2C6647BD70}" type="presParOf" srcId="{B4EBD23F-2D6F-4959-88E6-E3E448885C7A}" destId="{8206E8D0-70C3-4599-8977-388650FFDF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6B0182-5076-4AF1-BA94-4B649AF4F2C6}">
      <dsp:nvSpPr>
        <dsp:cNvPr id="0" name=""/>
        <dsp:cNvSpPr/>
      </dsp:nvSpPr>
      <dsp:spPr>
        <a:xfrm>
          <a:off x="2085974" y="1700046"/>
          <a:ext cx="1924050" cy="1924050"/>
        </a:xfrm>
        <a:prstGeom prst="ellipse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Discussion Focus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2085974" y="1700046"/>
        <a:ext cx="1924050" cy="1924050"/>
      </dsp:txXfrm>
    </dsp:sp>
    <dsp:sp modelId="{97D1906A-B246-4332-B490-CD2FBF255155}">
      <dsp:nvSpPr>
        <dsp:cNvPr id="0" name=""/>
        <dsp:cNvSpPr/>
      </dsp:nvSpPr>
      <dsp:spPr>
        <a:xfrm rot="12900000">
          <a:off x="778662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D269F-36F2-46FF-B237-08C7C8A5B5A6}">
      <dsp:nvSpPr>
        <dsp:cNvPr id="0" name=""/>
        <dsp:cNvSpPr/>
      </dsp:nvSpPr>
      <dsp:spPr>
        <a:xfrm>
          <a:off x="4664" y="439903"/>
          <a:ext cx="1827847" cy="1462278"/>
        </a:xfrm>
        <a:prstGeom prst="roundRect">
          <a:avLst>
            <a:gd name="adj" fmla="val 10000"/>
          </a:avLst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Fraud Case &amp; Investigation Handling</a:t>
          </a:r>
          <a:endParaRPr lang="en-US" sz="2000" b="0" kern="1200" dirty="0"/>
        </a:p>
      </dsp:txBody>
      <dsp:txXfrm>
        <a:off x="4664" y="439903"/>
        <a:ext cx="1827847" cy="1462278"/>
      </dsp:txXfrm>
    </dsp:sp>
    <dsp:sp modelId="{DB889A5D-86B9-4580-8F45-5DD7FE8DD156}">
      <dsp:nvSpPr>
        <dsp:cNvPr id="0" name=""/>
        <dsp:cNvSpPr/>
      </dsp:nvSpPr>
      <dsp:spPr>
        <a:xfrm rot="19500000">
          <a:off x="3769893" y="1340653"/>
          <a:ext cx="1547443" cy="54835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8B8DE-6CE3-4B4A-935D-17D0E66831FE}">
      <dsp:nvSpPr>
        <dsp:cNvPr id="0" name=""/>
        <dsp:cNvSpPr/>
      </dsp:nvSpPr>
      <dsp:spPr>
        <a:xfrm>
          <a:off x="4263487" y="439903"/>
          <a:ext cx="1827847" cy="1462278"/>
        </a:xfrm>
        <a:prstGeom prst="roundRect">
          <a:avLst>
            <a:gd name="adj" fmla="val 10000"/>
          </a:avLst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Potential Market</a:t>
          </a:r>
          <a:endParaRPr lang="en-US" sz="2000" kern="1200" dirty="0"/>
        </a:p>
      </dsp:txBody>
      <dsp:txXfrm>
        <a:off x="4263487" y="439903"/>
        <a:ext cx="1827847" cy="146227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9D2BFF-548B-4AFA-9BD2-A52E804BD060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18C0B-90F7-410C-BE3C-FD83B25BAAAB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+mj-lt"/>
            </a:rPr>
            <a:t>Case Background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6548" y="1219199"/>
        <a:ext cx="1962150" cy="1625600"/>
      </dsp:txXfrm>
    </dsp:sp>
    <dsp:sp modelId="{4D18D104-E4C9-49E7-81F6-C7501BCFC984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  <a:latin typeface="+mj-lt"/>
            </a:rPr>
            <a:t>Investigation Process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066925" y="1219199"/>
        <a:ext cx="1962150" cy="1625600"/>
      </dsp:txXfrm>
    </dsp:sp>
    <dsp:sp modelId="{35E4E3D2-553B-48F9-9CA6-FD015095240E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  <a:latin typeface="+mj-lt"/>
            </a:rPr>
            <a:t>Finding and Recommendations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4127301" y="1219199"/>
        <a:ext cx="1962150" cy="16256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0DC154-B03A-4EBC-9152-0CC80D42F42F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6F43-D85B-4058-A550-A90E43290F36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Stock List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04800" y="31299"/>
        <a:ext cx="4267200" cy="442800"/>
      </dsp:txXfrm>
    </dsp:sp>
    <dsp:sp modelId="{8F5DEDE6-3A19-4C1D-B8AC-660EFBA95475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8736-962F-4F6D-969E-A5A021FC05C7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Sales Order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04800" y="711699"/>
        <a:ext cx="4267200" cy="442800"/>
      </dsp:txXfrm>
    </dsp:sp>
    <dsp:sp modelId="{8206E8D0-70C3-4599-8977-388650FFDF6A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A2047-A97E-499A-BCA4-EF3159074A53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Packing Slip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04800" y="1392100"/>
        <a:ext cx="4267200" cy="442800"/>
      </dsp:txXfrm>
    </dsp:sp>
    <dsp:sp modelId="{254D70B6-4BBC-4CE0-8AB0-0BD49FD621C3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23DA1-2189-4EB7-A50B-4BCEF89971B4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Delivery Order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04800" y="2072500"/>
        <a:ext cx="4267200" cy="442800"/>
      </dsp:txXfrm>
    </dsp:sp>
    <dsp:sp modelId="{59C8C7E3-0DEF-44BD-9B62-4539C1721188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E1FEC-57A7-4BB3-9E3E-B0A97AEDCA1F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Weight-scale Check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04800" y="2752900"/>
        <a:ext cx="4267200" cy="442800"/>
      </dsp:txXfrm>
    </dsp:sp>
    <dsp:sp modelId="{67BD26B5-6A5A-4D7A-A903-3B728ECE22A2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74D67-DD28-4EDF-A2D5-A3767E26FB70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Customer’s Receipt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04800" y="3433300"/>
        <a:ext cx="4267200" cy="4428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0DC154-B03A-4EBC-9152-0CC80D42F42F}">
      <dsp:nvSpPr>
        <dsp:cNvPr id="0" name=""/>
        <dsp:cNvSpPr/>
      </dsp:nvSpPr>
      <dsp:spPr>
        <a:xfrm>
          <a:off x="0" y="328499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6F43-D85B-4058-A550-A90E43290F36}">
      <dsp:nvSpPr>
        <dsp:cNvPr id="0" name=""/>
        <dsp:cNvSpPr/>
      </dsp:nvSpPr>
      <dsp:spPr>
        <a:xfrm>
          <a:off x="304800" y="18539"/>
          <a:ext cx="4267200" cy="61992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Put “Hot Item” in selected bin and covered by CCTV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04800" y="18539"/>
        <a:ext cx="4267200" cy="619920"/>
      </dsp:txXfrm>
    </dsp:sp>
    <dsp:sp modelId="{8F5DEDE6-3A19-4C1D-B8AC-660EFBA95475}">
      <dsp:nvSpPr>
        <dsp:cNvPr id="0" name=""/>
        <dsp:cNvSpPr/>
      </dsp:nvSpPr>
      <dsp:spPr>
        <a:xfrm>
          <a:off x="0" y="1299599"/>
          <a:ext cx="60960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8736-962F-4F6D-969E-A5A021FC05C7}">
      <dsp:nvSpPr>
        <dsp:cNvPr id="0" name=""/>
        <dsp:cNvSpPr/>
      </dsp:nvSpPr>
      <dsp:spPr>
        <a:xfrm>
          <a:off x="304800" y="971099"/>
          <a:ext cx="4267200" cy="61992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tx1"/>
              </a:solidFill>
            </a:rPr>
            <a:t>Every Packing Slip Form never instructed to the selected bin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304800" y="971099"/>
        <a:ext cx="4267200" cy="6199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0DC154-B03A-4EBC-9152-0CC80D42F42F}">
      <dsp:nvSpPr>
        <dsp:cNvPr id="0" name=""/>
        <dsp:cNvSpPr/>
      </dsp:nvSpPr>
      <dsp:spPr>
        <a:xfrm>
          <a:off x="0" y="184739"/>
          <a:ext cx="6096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6F43-D85B-4058-A550-A90E43290F36}">
      <dsp:nvSpPr>
        <dsp:cNvPr id="0" name=""/>
        <dsp:cNvSpPr/>
      </dsp:nvSpPr>
      <dsp:spPr>
        <a:xfrm>
          <a:off x="304800" y="22379"/>
          <a:ext cx="4267200" cy="32472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22 employees had been colluded in this fraud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800" y="22379"/>
        <a:ext cx="4267200" cy="324720"/>
      </dsp:txXfrm>
    </dsp:sp>
    <dsp:sp modelId="{8F5DEDE6-3A19-4C1D-B8AC-660EFBA95475}">
      <dsp:nvSpPr>
        <dsp:cNvPr id="0" name=""/>
        <dsp:cNvSpPr/>
      </dsp:nvSpPr>
      <dsp:spPr>
        <a:xfrm>
          <a:off x="0" y="683699"/>
          <a:ext cx="6096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8736-962F-4F6D-969E-A5A021FC05C7}">
      <dsp:nvSpPr>
        <dsp:cNvPr id="0" name=""/>
        <dsp:cNvSpPr/>
      </dsp:nvSpPr>
      <dsp:spPr>
        <a:xfrm>
          <a:off x="304800" y="521339"/>
          <a:ext cx="4267200" cy="32472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The picker load the tissue into trucks with the excess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800" y="521339"/>
        <a:ext cx="4267200" cy="324720"/>
      </dsp:txXfrm>
    </dsp:sp>
    <dsp:sp modelId="{8206E8D0-70C3-4599-8977-388650FFDF6A}">
      <dsp:nvSpPr>
        <dsp:cNvPr id="0" name=""/>
        <dsp:cNvSpPr/>
      </dsp:nvSpPr>
      <dsp:spPr>
        <a:xfrm>
          <a:off x="0" y="1182659"/>
          <a:ext cx="6096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A2047-A97E-499A-BCA4-EF3159074A53}">
      <dsp:nvSpPr>
        <dsp:cNvPr id="0" name=""/>
        <dsp:cNvSpPr/>
      </dsp:nvSpPr>
      <dsp:spPr>
        <a:xfrm>
          <a:off x="304800" y="1020299"/>
          <a:ext cx="4267200" cy="32472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Every truck carried the excess of 5-10 boxes tissue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800" y="1020299"/>
        <a:ext cx="4267200" cy="324720"/>
      </dsp:txXfrm>
    </dsp:sp>
    <dsp:sp modelId="{254D70B6-4BBC-4CE0-8AB0-0BD49FD621C3}">
      <dsp:nvSpPr>
        <dsp:cNvPr id="0" name=""/>
        <dsp:cNvSpPr/>
      </dsp:nvSpPr>
      <dsp:spPr>
        <a:xfrm>
          <a:off x="0" y="1681620"/>
          <a:ext cx="6096000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23DA1-2189-4EB7-A50B-4BCEF89971B4}">
      <dsp:nvSpPr>
        <dsp:cNvPr id="0" name=""/>
        <dsp:cNvSpPr/>
      </dsp:nvSpPr>
      <dsp:spPr>
        <a:xfrm>
          <a:off x="304800" y="1519260"/>
          <a:ext cx="4267200" cy="32472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Total loss calculated almost IDR 5 Bio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800" y="1519260"/>
        <a:ext cx="4267200" cy="32472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0DC154-B03A-4EBC-9152-0CC80D42F42F}">
      <dsp:nvSpPr>
        <dsp:cNvPr id="0" name=""/>
        <dsp:cNvSpPr/>
      </dsp:nvSpPr>
      <dsp:spPr>
        <a:xfrm>
          <a:off x="0" y="27065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56F43-D85B-4058-A550-A90E43290F36}">
      <dsp:nvSpPr>
        <dsp:cNvPr id="0" name=""/>
        <dsp:cNvSpPr/>
      </dsp:nvSpPr>
      <dsp:spPr>
        <a:xfrm>
          <a:off x="304800" y="4979"/>
          <a:ext cx="4267200" cy="53136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Integrated the weight scale into SAP system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800" y="4979"/>
        <a:ext cx="4267200" cy="531360"/>
      </dsp:txXfrm>
    </dsp:sp>
    <dsp:sp modelId="{8F5DEDE6-3A19-4C1D-B8AC-660EFBA95475}">
      <dsp:nvSpPr>
        <dsp:cNvPr id="0" name=""/>
        <dsp:cNvSpPr/>
      </dsp:nvSpPr>
      <dsp:spPr>
        <a:xfrm>
          <a:off x="0" y="1087139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8736-962F-4F6D-969E-A5A021FC05C7}">
      <dsp:nvSpPr>
        <dsp:cNvPr id="0" name=""/>
        <dsp:cNvSpPr/>
      </dsp:nvSpPr>
      <dsp:spPr>
        <a:xfrm>
          <a:off x="304800" y="821459"/>
          <a:ext cx="4267200" cy="53136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Implement one gate to enter and one gate to exit the warehouse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800" y="821459"/>
        <a:ext cx="4267200" cy="531360"/>
      </dsp:txXfrm>
    </dsp:sp>
    <dsp:sp modelId="{8206E8D0-70C3-4599-8977-388650FFDF6A}">
      <dsp:nvSpPr>
        <dsp:cNvPr id="0" name=""/>
        <dsp:cNvSpPr/>
      </dsp:nvSpPr>
      <dsp:spPr>
        <a:xfrm>
          <a:off x="0" y="1903620"/>
          <a:ext cx="60960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A2047-A97E-499A-BCA4-EF3159074A53}">
      <dsp:nvSpPr>
        <dsp:cNvPr id="0" name=""/>
        <dsp:cNvSpPr/>
      </dsp:nvSpPr>
      <dsp:spPr>
        <a:xfrm>
          <a:off x="304800" y="1637940"/>
          <a:ext cx="4267200" cy="531360"/>
        </a:xfrm>
        <a:prstGeom prst="roundRect">
          <a:avLst/>
        </a:prstGeom>
        <a:solidFill>
          <a:srgbClr val="FFCC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tx1"/>
              </a:solidFill>
            </a:rPr>
            <a:t>Use barcode on box and RFID in exit gate of warehouse</a:t>
          </a:r>
          <a:endParaRPr lang="en-US" sz="1100" kern="1200" dirty="0">
            <a:solidFill>
              <a:schemeClr val="tx1"/>
            </a:solidFill>
          </a:endParaRPr>
        </a:p>
      </dsp:txBody>
      <dsp:txXfrm>
        <a:off x="304800" y="1637940"/>
        <a:ext cx="4267200" cy="53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B93B2-B41E-4F25-BB2A-40E417861957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1B47C27-2326-4902-8A57-B058EA8C8D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Case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Bima Adystika Putra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Potential Market</a:t>
            </a:r>
            <a:endParaRPr lang="en-US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514600"/>
            <a:ext cx="21336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j-ea"/>
                <a:cs typeface="+mj-cs"/>
              </a:rPr>
              <a:t>APP </a:t>
            </a:r>
            <a:r>
              <a:rPr kumimoji="0" lang="en-US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j-ea"/>
                <a:cs typeface="+mj-cs"/>
              </a:rPr>
              <a:t>Sinarmas</a:t>
            </a:r>
            <a:endParaRPr kumimoji="0" lang="en-US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1752600"/>
            <a:ext cx="2514600" cy="23083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Who’ll be contacted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Chief of Corporate Risk Integrity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Head of Profit Protection &amp; Fraud Risk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1828800"/>
            <a:ext cx="2514600" cy="3962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What they need?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Fraud Investigation Case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Fraud Risk Assessment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Digital forensic on subject’s hand phone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Supplier Due Diligence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6019800"/>
            <a:ext cx="8077200" cy="4572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Currently,</a:t>
            </a:r>
            <a:r>
              <a:rPr kumimoji="0" lang="en-US" sz="28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APP </a:t>
            </a:r>
            <a:r>
              <a:rPr kumimoji="0" lang="en-US" sz="2800" b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Sinarmas</a:t>
            </a:r>
            <a:r>
              <a:rPr kumimoji="0" lang="en-US" sz="28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has contract with one of Big Four which do not meet their expectation in doing assignment (#1 and #2), with the contract amount IDR 2 Bio per year</a:t>
            </a:r>
            <a:endParaRPr kumimoji="0" lang="en-US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286000" y="27432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5562600" y="2895600"/>
            <a:ext cx="685800" cy="11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Potential Market</a:t>
            </a:r>
            <a:endParaRPr lang="en-US" sz="3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2667000"/>
            <a:ext cx="21336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j-ea"/>
                <a:cs typeface="+mj-cs"/>
              </a:rPr>
              <a:t>Banking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1905000"/>
            <a:ext cx="2514600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Who’ll be contacted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Anti Fraud Group Head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Head of Prevention and Detection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1981200"/>
            <a:ext cx="25146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What they need?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Investigation Case Tracking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Design and Implementation of “whistleblowers hotline”</a:t>
            </a:r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2286000" y="2895600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1">
            <a:off x="5562600" y="2895600"/>
            <a:ext cx="685800" cy="25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Discussion Focus</a:t>
            </a:r>
            <a:endParaRPr lang="en-US" sz="30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739457" y="187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Fraud Case &amp; Investigation Handling</a:t>
            </a:r>
            <a:endParaRPr lang="en-US" sz="3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Case Background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500" dirty="0" smtClean="0"/>
              <a:t>PT ABC that produced tissue and also a subsidiary of XYZ Group, a worldwide holding company in pulp and paper industry. 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The Mill Head of PT ABC reported to the Chief of XYZ Group that PT ABC found discrepancy in stock count over 250,000 pieces of tissue or equally to IDR 5 Bio.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PT ABC unable to provide any documents that have discrepancy during picking and loading process until the goods had been delivered to customer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52400" y="5715000"/>
            <a:ext cx="51816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52400" y="4267200"/>
            <a:ext cx="8686800" cy="1371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52400" y="2895600"/>
            <a:ext cx="8658336" cy="1295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400" y="1524000"/>
            <a:ext cx="5029200" cy="1371600"/>
          </a:xfrm>
          <a:prstGeom prst="rect">
            <a:avLst/>
          </a:prstGeom>
          <a:gradFill>
            <a:gsLst>
              <a:gs pos="0">
                <a:schemeClr val="accent1">
                  <a:shade val="51000"/>
                  <a:satMod val="130000"/>
                  <a:alpha val="34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Understand Business Process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3876141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Picker</a:t>
            </a:r>
            <a:endParaRPr lang="en-US" sz="1000" b="1" dirty="0">
              <a:latin typeface="Frutiger 45 Light" pitchFamily="34" charset="0"/>
            </a:endParaRPr>
          </a:p>
        </p:txBody>
      </p:sp>
      <p:pic>
        <p:nvPicPr>
          <p:cNvPr id="5" name="Picture 6" descr="C:\PAPA\Maybank-Infographic\ICON\businessman-set-with-different-postures_52683-19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0984"/>
          <a:stretch>
            <a:fillRect/>
          </a:stretch>
        </p:blipFill>
        <p:spPr bwMode="auto">
          <a:xfrm>
            <a:off x="5486400" y="3200400"/>
            <a:ext cx="470055" cy="7065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1981200"/>
            <a:ext cx="1905000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Tissue transferred from production</a:t>
            </a:r>
            <a:endParaRPr lang="en-US" sz="1500" dirty="0"/>
          </a:p>
        </p:txBody>
      </p:sp>
      <p:pic>
        <p:nvPicPr>
          <p:cNvPr id="7" name="Picture 2" descr="C:\PAPA\Maybank-Infographic\ICON\exterior-hotel-building-scene_24877-5274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2042" y="1905000"/>
            <a:ext cx="71315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67000" y="25908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Warehouse</a:t>
            </a:r>
            <a:endParaRPr lang="en-US" sz="1000" b="1" dirty="0">
              <a:latin typeface="Frutiger 45 Light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19800" y="6019800"/>
            <a:ext cx="3124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Investigation Process</a:t>
            </a: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2133600" y="2247900"/>
            <a:ext cx="658442" cy="10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BP37586\Desktop\236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1905000"/>
            <a:ext cx="609600" cy="60960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>
            <a:stCxn id="7" idx="3"/>
            <a:endCxn id="2050" idx="1"/>
          </p:cNvCxnSpPr>
          <p:nvPr/>
        </p:nvCxnSpPr>
        <p:spPr>
          <a:xfrm flipV="1">
            <a:off x="3505200" y="2209800"/>
            <a:ext cx="8382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7200" y="25146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Stock List</a:t>
            </a:r>
            <a:endParaRPr lang="en-US" sz="1000" b="1" dirty="0">
              <a:latin typeface="Frutiger 45 Light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600" y="1524000"/>
            <a:ext cx="353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Finished Goods Storing </a:t>
            </a:r>
            <a:r>
              <a:rPr lang="en-US" sz="1200" dirty="0"/>
              <a:t>P</a:t>
            </a:r>
            <a:r>
              <a:rPr lang="en-US" sz="1200" dirty="0" smtClean="0"/>
              <a:t>rocess</a:t>
            </a:r>
            <a:endParaRPr lang="en-US" sz="1200" dirty="0"/>
          </a:p>
        </p:txBody>
      </p:sp>
      <p:pic>
        <p:nvPicPr>
          <p:cNvPr id="25" name="Picture 2" descr="C:\Users\BP37586\Desktop\236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276600"/>
            <a:ext cx="609600" cy="609600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228600" y="38862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Sales Order</a:t>
            </a:r>
            <a:endParaRPr lang="en-US" sz="1000" b="1" dirty="0">
              <a:latin typeface="Frutiger 45 Light" pitchFamily="34" charset="0"/>
            </a:endParaRPr>
          </a:p>
        </p:txBody>
      </p:sp>
      <p:pic>
        <p:nvPicPr>
          <p:cNvPr id="27" name="Picture 2" descr="C:\PAPA\Maybank-Infographic\ICON\exterior-hotel-building-scene_24877-5274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58979"/>
            <a:ext cx="71315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932358" y="3944779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Warehouse</a:t>
            </a:r>
            <a:endParaRPr lang="en-US" sz="1000" b="1" dirty="0">
              <a:latin typeface="Frutiger 45 Light" pitchFamily="34" charset="0"/>
            </a:endParaRPr>
          </a:p>
        </p:txBody>
      </p:sp>
      <p:cxnSp>
        <p:nvCxnSpPr>
          <p:cNvPr id="29" name="Straight Arrow Connector 28"/>
          <p:cNvCxnSpPr>
            <a:stCxn id="25" idx="3"/>
            <a:endCxn id="27" idx="1"/>
          </p:cNvCxnSpPr>
          <p:nvPr/>
        </p:nvCxnSpPr>
        <p:spPr>
          <a:xfrm>
            <a:off x="914400" y="3581400"/>
            <a:ext cx="1143000" cy="20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C:\Users\BP37586\Desktop\236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276600"/>
            <a:ext cx="609600" cy="6096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3657600" y="38862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Packing Slip</a:t>
            </a:r>
            <a:endParaRPr lang="en-US" sz="1000" b="1" dirty="0">
              <a:latin typeface="Frutiger 45 Light" pitchFamily="34" charset="0"/>
            </a:endParaRPr>
          </a:p>
        </p:txBody>
      </p:sp>
      <p:cxnSp>
        <p:nvCxnSpPr>
          <p:cNvPr id="34" name="Straight Arrow Connector 33"/>
          <p:cNvCxnSpPr>
            <a:stCxn id="27" idx="3"/>
            <a:endCxn id="32" idx="1"/>
          </p:cNvCxnSpPr>
          <p:nvPr/>
        </p:nvCxnSpPr>
        <p:spPr>
          <a:xfrm flipV="1">
            <a:off x="2770558" y="3581400"/>
            <a:ext cx="963242" cy="20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5" idx="1"/>
          </p:cNvCxnSpPr>
          <p:nvPr/>
        </p:nvCxnSpPr>
        <p:spPr>
          <a:xfrm flipV="1">
            <a:off x="4343400" y="3553692"/>
            <a:ext cx="1143000" cy="27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81800" y="3124200"/>
            <a:ext cx="19050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Picker will collect the tissue according what item and what number of bins should be collected from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5" idx="3"/>
            <a:endCxn id="40" idx="1"/>
          </p:cNvCxnSpPr>
          <p:nvPr/>
        </p:nvCxnSpPr>
        <p:spPr>
          <a:xfrm flipV="1">
            <a:off x="5956455" y="3539699"/>
            <a:ext cx="825345" cy="139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4800" y="2895600"/>
            <a:ext cx="353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Sales Packing Process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28600" y="5323941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Picker</a:t>
            </a:r>
            <a:endParaRPr lang="en-US" sz="1000" b="1" dirty="0">
              <a:latin typeface="Frutiger 45 Light" pitchFamily="34" charset="0"/>
            </a:endParaRPr>
          </a:p>
        </p:txBody>
      </p:sp>
      <p:pic>
        <p:nvPicPr>
          <p:cNvPr id="50" name="Picture 6" descr="C:\PAPA\Maybank-Infographic\ICON\businessman-set-with-different-postures_52683-19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70984"/>
          <a:stretch>
            <a:fillRect/>
          </a:stretch>
        </p:blipFill>
        <p:spPr bwMode="auto">
          <a:xfrm>
            <a:off x="304800" y="4648200"/>
            <a:ext cx="470055" cy="7065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BP37586\Desktop\236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706779"/>
            <a:ext cx="609600" cy="609600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600200" y="5316379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Delivery Order</a:t>
            </a:r>
            <a:endParaRPr lang="en-US" sz="1000" b="1" dirty="0">
              <a:latin typeface="Frutiger 45 Ligh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86400" y="4876800"/>
            <a:ext cx="14478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 Scale Bridge</a:t>
            </a:r>
            <a:endParaRPr lang="en-US" sz="1200" dirty="0"/>
          </a:p>
        </p:txBody>
      </p:sp>
      <p:pic>
        <p:nvPicPr>
          <p:cNvPr id="55" name="Picture 2" descr="C:\Users\BP37586\Desktop\236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4706779"/>
            <a:ext cx="609600" cy="609600"/>
          </a:xfrm>
          <a:prstGeom prst="rect">
            <a:avLst/>
          </a:prstGeom>
          <a:noFill/>
        </p:spPr>
      </p:pic>
      <p:sp>
        <p:nvSpPr>
          <p:cNvPr id="56" name="TextBox 55"/>
          <p:cNvSpPr txBox="1"/>
          <p:nvPr/>
        </p:nvSpPr>
        <p:spPr>
          <a:xfrm>
            <a:off x="7315200" y="5316379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Weight Scale Check</a:t>
            </a:r>
            <a:endParaRPr lang="en-US" sz="1000" b="1" dirty="0">
              <a:latin typeface="Frutiger 45 Light" pitchFamily="34" charset="0"/>
            </a:endParaRPr>
          </a:p>
        </p:txBody>
      </p:sp>
      <p:pic>
        <p:nvPicPr>
          <p:cNvPr id="57" name="Picture 2" descr="C:\Users\BP37586\Desktop\downlo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5810" y="5791200"/>
            <a:ext cx="1248190" cy="838200"/>
          </a:xfrm>
          <a:prstGeom prst="rect">
            <a:avLst/>
          </a:prstGeom>
          <a:noFill/>
        </p:spPr>
      </p:pic>
      <p:pic>
        <p:nvPicPr>
          <p:cNvPr id="58" name="Picture 2" descr="C:\PAPA\Maybank-Infographic\ICON\exterior-hotel-building-scene_24877-5274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0"/>
            <a:ext cx="71315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>
          <a:xfrm>
            <a:off x="2160958" y="64008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Warehouse</a:t>
            </a:r>
            <a:endParaRPr lang="en-US" sz="1000" b="1" dirty="0">
              <a:latin typeface="Frutiger 45 Light" pitchFamily="34" charset="0"/>
            </a:endParaRPr>
          </a:p>
        </p:txBody>
      </p:sp>
      <p:pic>
        <p:nvPicPr>
          <p:cNvPr id="60" name="Picture 2" descr="C:\Users\BP37586\Desktop\236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5773579"/>
            <a:ext cx="609600" cy="609600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3657600" y="6383179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Customer Receipt</a:t>
            </a:r>
            <a:endParaRPr lang="en-US" sz="1000" b="1" dirty="0">
              <a:latin typeface="Frutiger 45 Light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28600" y="4295001"/>
            <a:ext cx="353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Loading Process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50" idx="3"/>
            <a:endCxn id="52" idx="1"/>
          </p:cNvCxnSpPr>
          <p:nvPr/>
        </p:nvCxnSpPr>
        <p:spPr>
          <a:xfrm>
            <a:off x="774855" y="5001492"/>
            <a:ext cx="977745" cy="10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8" idx="3"/>
            <a:endCxn id="54" idx="1"/>
          </p:cNvCxnSpPr>
          <p:nvPr/>
        </p:nvCxnSpPr>
        <p:spPr>
          <a:xfrm>
            <a:off x="4724400" y="4991100"/>
            <a:ext cx="762000" cy="24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3"/>
            <a:endCxn id="55" idx="1"/>
          </p:cNvCxnSpPr>
          <p:nvPr/>
        </p:nvCxnSpPr>
        <p:spPr>
          <a:xfrm flipV="1">
            <a:off x="6934200" y="5011579"/>
            <a:ext cx="685800" cy="3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7" idx="3"/>
          </p:cNvCxnSpPr>
          <p:nvPr/>
        </p:nvCxnSpPr>
        <p:spPr>
          <a:xfrm flipV="1">
            <a:off x="1524000" y="6172200"/>
            <a:ext cx="76200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8" idx="3"/>
            <a:endCxn id="60" idx="1"/>
          </p:cNvCxnSpPr>
          <p:nvPr/>
        </p:nvCxnSpPr>
        <p:spPr>
          <a:xfrm>
            <a:off x="2999158" y="6057900"/>
            <a:ext cx="963242" cy="20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2" descr="C:\Users\BP37586\Desktop\downlo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76210" y="4572000"/>
            <a:ext cx="1248190" cy="838200"/>
          </a:xfrm>
          <a:prstGeom prst="rect">
            <a:avLst/>
          </a:prstGeom>
          <a:noFill/>
        </p:spPr>
      </p:pic>
      <p:cxnSp>
        <p:nvCxnSpPr>
          <p:cNvPr id="90" name="Straight Arrow Connector 89"/>
          <p:cNvCxnSpPr>
            <a:stCxn id="52" idx="3"/>
            <a:endCxn id="88" idx="1"/>
          </p:cNvCxnSpPr>
          <p:nvPr/>
        </p:nvCxnSpPr>
        <p:spPr>
          <a:xfrm flipV="1">
            <a:off x="2362200" y="4991100"/>
            <a:ext cx="1114010" cy="204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000" dirty="0" smtClean="0"/>
              <a:t>Review related documents</a:t>
            </a:r>
            <a:endParaRPr lang="en-US" sz="30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447800" y="1955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-Point Star 6"/>
          <p:cNvSpPr/>
          <p:nvPr/>
        </p:nvSpPr>
        <p:spPr>
          <a:xfrm>
            <a:off x="6705600" y="3022600"/>
            <a:ext cx="2133600" cy="2057400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39000" y="3733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None show abnormal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19800" y="6019800"/>
            <a:ext cx="3124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Investigation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dirty="0" smtClean="0"/>
              <a:t>Observation on picking, loading and scaling process</a:t>
            </a:r>
            <a:endParaRPr lang="en-US" sz="3000" dirty="0"/>
          </a:p>
        </p:txBody>
      </p:sp>
      <p:pic>
        <p:nvPicPr>
          <p:cNvPr id="1026" name="Picture 2" descr="C:\Users\BP37586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09800"/>
            <a:ext cx="1533525" cy="10298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62400" y="2590800"/>
            <a:ext cx="14478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 Scale Bridge</a:t>
            </a:r>
            <a:endParaRPr lang="en-US" sz="1200" dirty="0"/>
          </a:p>
        </p:txBody>
      </p:sp>
      <p:pic>
        <p:nvPicPr>
          <p:cNvPr id="8" name="Picture 2" descr="C:\Users\BP37586\Desktop\236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2420779"/>
            <a:ext cx="609600" cy="609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239000" y="3030379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Frutiger 45 Light" pitchFamily="34" charset="0"/>
              </a:rPr>
              <a:t>Weight Scale Check</a:t>
            </a:r>
            <a:endParaRPr lang="en-US" sz="1000" b="1" dirty="0">
              <a:latin typeface="Frutiger 45 Light" pitchFamily="34" charset="0"/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5410200" y="2725579"/>
            <a:ext cx="2133600" cy="37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6" idx="3"/>
            <a:endCxn id="7" idx="1"/>
          </p:cNvCxnSpPr>
          <p:nvPr/>
        </p:nvCxnSpPr>
        <p:spPr>
          <a:xfrm>
            <a:off x="2066925" y="2724706"/>
            <a:ext cx="1895475" cy="4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xplosion 1 16"/>
          <p:cNvSpPr/>
          <p:nvPr/>
        </p:nvSpPr>
        <p:spPr>
          <a:xfrm>
            <a:off x="2743200" y="3505200"/>
            <a:ext cx="4267200" cy="2286000"/>
          </a:xfrm>
          <a:prstGeom prst="irregularSeal1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89307" y="4246602"/>
            <a:ext cx="2406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Weight Scale officer had to put manually into SAP system and generated Weight Scale Check Form</a:t>
            </a:r>
            <a:endParaRPr lang="en-US" sz="1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24384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automatically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715000" y="2514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manually</a:t>
            </a:r>
            <a:endParaRPr lang="en-US" sz="12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6019800" y="6019800"/>
            <a:ext cx="3124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Investigation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Setting the bait in picking process</a:t>
            </a:r>
            <a:endParaRPr lang="en-US" sz="3000" dirty="0"/>
          </a:p>
        </p:txBody>
      </p:sp>
      <p:graphicFrame>
        <p:nvGraphicFramePr>
          <p:cNvPr id="15" name="Diagram 14"/>
          <p:cNvGraphicFramePr/>
          <p:nvPr/>
        </p:nvGraphicFramePr>
        <p:xfrm>
          <a:off x="914400" y="2514600"/>
          <a:ext cx="60960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2" descr="C:\Users\BP37586\Desktop\downloa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5142388"/>
            <a:ext cx="1533525" cy="102981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3200400" y="5523388"/>
            <a:ext cx="14478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Weight Scale Bridge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19" idx="3"/>
            <a:endCxn id="27" idx="1"/>
          </p:cNvCxnSpPr>
          <p:nvPr/>
        </p:nvCxnSpPr>
        <p:spPr>
          <a:xfrm flipV="1">
            <a:off x="4648200" y="5641033"/>
            <a:ext cx="685800" cy="20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9" idx="1"/>
          </p:cNvCxnSpPr>
          <p:nvPr/>
        </p:nvCxnSpPr>
        <p:spPr>
          <a:xfrm>
            <a:off x="2676525" y="5657294"/>
            <a:ext cx="523875" cy="45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34000" y="5410200"/>
            <a:ext cx="14478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Captured the trucks at the front gate</a:t>
            </a:r>
            <a:endParaRPr lang="en-US" sz="12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219200" y="1828800"/>
            <a:ext cx="1905000" cy="4572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j-ea"/>
                <a:cs typeface="+mj-cs"/>
              </a:rPr>
              <a:t>How?</a:t>
            </a: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219200" y="4724400"/>
            <a:ext cx="1905000" cy="4572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j-ea"/>
                <a:cs typeface="+mj-cs"/>
              </a:rPr>
              <a:t>What’s next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0" y="5514201"/>
            <a:ext cx="144780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Interviewed driver</a:t>
            </a:r>
            <a:endParaRPr lang="en-US" sz="1200" dirty="0"/>
          </a:p>
        </p:txBody>
      </p:sp>
      <p:cxnSp>
        <p:nvCxnSpPr>
          <p:cNvPr id="34" name="Straight Arrow Connector 33"/>
          <p:cNvCxnSpPr>
            <a:stCxn id="27" idx="3"/>
            <a:endCxn id="33" idx="1"/>
          </p:cNvCxnSpPr>
          <p:nvPr/>
        </p:nvCxnSpPr>
        <p:spPr>
          <a:xfrm>
            <a:off x="6781800" y="5641033"/>
            <a:ext cx="533400" cy="11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6019800" y="6019800"/>
            <a:ext cx="3124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Investigation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Findings</a:t>
            </a:r>
            <a:endParaRPr lang="en-US" sz="25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1676400"/>
          <a:ext cx="6096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/>
        </p:nvGraphicFramePr>
        <p:xfrm>
          <a:off x="1752600" y="4419600"/>
          <a:ext cx="60960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457200" y="3810000"/>
            <a:ext cx="8229600" cy="48736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Recommendations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661</TotalTime>
  <Words>435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Business Case Presentation</vt:lpstr>
      <vt:lpstr>Discussion Focus</vt:lpstr>
      <vt:lpstr>Fraud Case &amp; Investigation Handling</vt:lpstr>
      <vt:lpstr>Case Background</vt:lpstr>
      <vt:lpstr>Understand Business Process</vt:lpstr>
      <vt:lpstr>Review related documents</vt:lpstr>
      <vt:lpstr>Observation on picking, loading and scaling process</vt:lpstr>
      <vt:lpstr>Setting the bait in picking process</vt:lpstr>
      <vt:lpstr>Findings</vt:lpstr>
      <vt:lpstr>Potential Market</vt:lpstr>
      <vt:lpstr>Potential Market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 Presentation</dc:title>
  <dc:creator>BP37586</dc:creator>
  <cp:lastModifiedBy>BP37586</cp:lastModifiedBy>
  <cp:revision>6</cp:revision>
  <dcterms:created xsi:type="dcterms:W3CDTF">2020-10-22T07:01:55Z</dcterms:created>
  <dcterms:modified xsi:type="dcterms:W3CDTF">2020-10-22T18:03:53Z</dcterms:modified>
</cp:coreProperties>
</file>