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289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A1753-544D-4884-A038-8C32E3270BFA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2CB34-165C-4F25-9D2A-AA7007DA2C1A}">
      <dgm:prSet phldrT="[Text]"/>
      <dgm:spPr/>
      <dgm:t>
        <a:bodyPr/>
        <a:lstStyle/>
        <a:p>
          <a:r>
            <a:rPr lang="en-US" dirty="0" smtClean="0"/>
            <a:t>Strength</a:t>
          </a:r>
          <a:endParaRPr lang="en-US" dirty="0"/>
        </a:p>
      </dgm:t>
    </dgm:pt>
    <dgm:pt modelId="{0F039FC9-7F4F-4978-A39E-32738F7E9C31}" type="parTrans" cxnId="{9B94EC2F-9A0B-412F-9A3C-3A1696B94EEC}">
      <dgm:prSet/>
      <dgm:spPr/>
      <dgm:t>
        <a:bodyPr/>
        <a:lstStyle/>
        <a:p>
          <a:endParaRPr lang="en-US"/>
        </a:p>
      </dgm:t>
    </dgm:pt>
    <dgm:pt modelId="{584A195F-3192-409E-9995-340F2559DD86}" type="sibTrans" cxnId="{9B94EC2F-9A0B-412F-9A3C-3A1696B94EEC}">
      <dgm:prSet/>
      <dgm:spPr/>
      <dgm:t>
        <a:bodyPr/>
        <a:lstStyle/>
        <a:p>
          <a:endParaRPr lang="en-US"/>
        </a:p>
      </dgm:t>
    </dgm:pt>
    <dgm:pt modelId="{AA3AFE99-B176-4FB9-93EE-821F9DC0AF9E}">
      <dgm:prSet phldrT="[Text]" custT="1"/>
      <dgm:spPr/>
      <dgm:t>
        <a:bodyPr/>
        <a:lstStyle/>
        <a:p>
          <a:r>
            <a:rPr lang="en-US" sz="1000" dirty="0" err="1" smtClean="0"/>
            <a:t>Pemanfaatan</a:t>
          </a:r>
          <a:r>
            <a:rPr lang="en-US" sz="1000" dirty="0" smtClean="0"/>
            <a:t> </a:t>
          </a:r>
          <a:r>
            <a:rPr lang="en-US" sz="1000" dirty="0" err="1" smtClean="0"/>
            <a:t>teknologi</a:t>
          </a:r>
          <a:r>
            <a:rPr lang="en-US" sz="1000" dirty="0" smtClean="0"/>
            <a:t> </a:t>
          </a:r>
          <a:r>
            <a:rPr lang="en-US" sz="1000" dirty="0" err="1" smtClean="0"/>
            <a:t>pangan</a:t>
          </a:r>
          <a:r>
            <a:rPr lang="en-US" sz="1000" dirty="0" smtClean="0"/>
            <a:t> </a:t>
          </a:r>
          <a:r>
            <a:rPr lang="en-US" sz="1000" dirty="0" err="1" smtClean="0"/>
            <a:t>untuk</a:t>
          </a:r>
          <a:r>
            <a:rPr lang="en-US" sz="1000" dirty="0" smtClean="0"/>
            <a:t> </a:t>
          </a:r>
          <a:r>
            <a:rPr lang="en-US" sz="1000" dirty="0" err="1" smtClean="0"/>
            <a:t>memaksimalkan</a:t>
          </a:r>
          <a:r>
            <a:rPr lang="en-US" sz="1000" dirty="0" smtClean="0"/>
            <a:t> </a:t>
          </a:r>
          <a:r>
            <a:rPr lang="en-US" sz="1000" dirty="0" err="1" smtClean="0"/>
            <a:t>kenaikan</a:t>
          </a:r>
          <a:r>
            <a:rPr lang="en-US" sz="1000" dirty="0" smtClean="0"/>
            <a:t> </a:t>
          </a:r>
          <a:r>
            <a:rPr lang="en-US" sz="1000" dirty="0" err="1" smtClean="0"/>
            <a:t>bobot</a:t>
          </a:r>
          <a:r>
            <a:rPr lang="en-US" sz="1000" dirty="0" smtClean="0"/>
            <a:t> </a:t>
          </a:r>
          <a:r>
            <a:rPr lang="en-US" sz="1000" dirty="0" err="1" smtClean="0"/>
            <a:t>domba</a:t>
          </a:r>
          <a:r>
            <a:rPr lang="en-US" sz="1000" dirty="0" smtClean="0"/>
            <a:t> </a:t>
          </a:r>
          <a:endParaRPr lang="en-US" sz="1000" dirty="0"/>
        </a:p>
      </dgm:t>
    </dgm:pt>
    <dgm:pt modelId="{A4EBBCFC-62BA-42EF-8C0B-030FEF7DBAB4}" type="parTrans" cxnId="{FE850E1C-43BA-4434-9559-935054C3E45A}">
      <dgm:prSet/>
      <dgm:spPr/>
      <dgm:t>
        <a:bodyPr/>
        <a:lstStyle/>
        <a:p>
          <a:endParaRPr lang="en-US"/>
        </a:p>
      </dgm:t>
    </dgm:pt>
    <dgm:pt modelId="{423D3DA4-C602-4929-905D-10139EC084F5}" type="sibTrans" cxnId="{FE850E1C-43BA-4434-9559-935054C3E45A}">
      <dgm:prSet/>
      <dgm:spPr/>
      <dgm:t>
        <a:bodyPr/>
        <a:lstStyle/>
        <a:p>
          <a:endParaRPr lang="en-US"/>
        </a:p>
      </dgm:t>
    </dgm:pt>
    <dgm:pt modelId="{B8E38EBE-3D0A-4BB9-BBF4-9FBB6762B32C}">
      <dgm:prSet phldrT="[Text]"/>
      <dgm:spPr/>
      <dgm:t>
        <a:bodyPr/>
        <a:lstStyle/>
        <a:p>
          <a:r>
            <a:rPr lang="en-US" dirty="0" smtClean="0"/>
            <a:t>Weakness</a:t>
          </a:r>
          <a:endParaRPr lang="en-US" dirty="0"/>
        </a:p>
      </dgm:t>
    </dgm:pt>
    <dgm:pt modelId="{109201D2-F879-4522-AB21-9A356DD4FA29}" type="parTrans" cxnId="{5BE42C46-8E3F-4D54-A872-E33C628FDFE1}">
      <dgm:prSet/>
      <dgm:spPr/>
      <dgm:t>
        <a:bodyPr/>
        <a:lstStyle/>
        <a:p>
          <a:endParaRPr lang="en-US"/>
        </a:p>
      </dgm:t>
    </dgm:pt>
    <dgm:pt modelId="{259CBAD3-107B-4102-BEB5-3E32FE34E6A3}" type="sibTrans" cxnId="{5BE42C46-8E3F-4D54-A872-E33C628FDFE1}">
      <dgm:prSet/>
      <dgm:spPr/>
      <dgm:t>
        <a:bodyPr/>
        <a:lstStyle/>
        <a:p>
          <a:endParaRPr lang="en-US"/>
        </a:p>
      </dgm:t>
    </dgm:pt>
    <dgm:pt modelId="{252A7AD3-E815-4EA2-8449-8932E1AA6025}">
      <dgm:prSet phldrT="[Text]" custT="1"/>
      <dgm:spPr/>
      <dgm:t>
        <a:bodyPr/>
        <a:lstStyle/>
        <a:p>
          <a:r>
            <a:rPr lang="en-US" sz="1200" dirty="0" err="1" smtClean="0"/>
            <a:t>Sumber</a:t>
          </a:r>
          <a:r>
            <a:rPr lang="en-US" sz="1200" dirty="0" smtClean="0"/>
            <a:t> </a:t>
          </a:r>
          <a:r>
            <a:rPr lang="en-US" sz="1200" dirty="0" err="1" smtClean="0"/>
            <a:t>daya</a:t>
          </a:r>
          <a:r>
            <a:rPr lang="en-US" sz="1200" dirty="0" smtClean="0"/>
            <a:t> </a:t>
          </a:r>
          <a:r>
            <a:rPr lang="en-US" sz="1200" dirty="0" err="1" smtClean="0"/>
            <a:t>permodalan</a:t>
          </a:r>
          <a:r>
            <a:rPr lang="en-US" sz="1200" dirty="0" smtClean="0"/>
            <a:t> yang </a:t>
          </a:r>
          <a:r>
            <a:rPr lang="en-US" sz="1200" dirty="0" err="1" smtClean="0"/>
            <a:t>relatif</a:t>
          </a:r>
          <a:r>
            <a:rPr lang="en-US" sz="1200" dirty="0" smtClean="0"/>
            <a:t> </a:t>
          </a:r>
          <a:r>
            <a:rPr lang="en-US" sz="1200" dirty="0" err="1" smtClean="0"/>
            <a:t>kecil</a:t>
          </a:r>
          <a:endParaRPr lang="en-US" sz="1200" dirty="0"/>
        </a:p>
      </dgm:t>
    </dgm:pt>
    <dgm:pt modelId="{CE3555DE-7EFE-4227-895C-CC4965AF76B8}" type="parTrans" cxnId="{61BC4DB9-151F-43D9-9B4F-7F3BA39B007F}">
      <dgm:prSet/>
      <dgm:spPr/>
      <dgm:t>
        <a:bodyPr/>
        <a:lstStyle/>
        <a:p>
          <a:endParaRPr lang="en-US"/>
        </a:p>
      </dgm:t>
    </dgm:pt>
    <dgm:pt modelId="{F069C915-E9A1-4A28-9882-B9C585E3DC92}" type="sibTrans" cxnId="{61BC4DB9-151F-43D9-9B4F-7F3BA39B007F}">
      <dgm:prSet/>
      <dgm:spPr/>
      <dgm:t>
        <a:bodyPr/>
        <a:lstStyle/>
        <a:p>
          <a:endParaRPr lang="en-US"/>
        </a:p>
      </dgm:t>
    </dgm:pt>
    <dgm:pt modelId="{60F0ECEA-FF9D-4A72-8A31-9E5E4F8A4BDC}">
      <dgm:prSet phldrT="[Text]"/>
      <dgm:spPr/>
      <dgm:t>
        <a:bodyPr/>
        <a:lstStyle/>
        <a:p>
          <a:r>
            <a:rPr lang="en-US" dirty="0" smtClean="0"/>
            <a:t>Opportunities</a:t>
          </a:r>
          <a:endParaRPr lang="en-US" dirty="0"/>
        </a:p>
      </dgm:t>
    </dgm:pt>
    <dgm:pt modelId="{9783709E-DA02-492F-BD12-E5176400DDD4}" type="parTrans" cxnId="{E2065334-C375-4ADD-9D03-BBE86F0D66E4}">
      <dgm:prSet/>
      <dgm:spPr/>
      <dgm:t>
        <a:bodyPr/>
        <a:lstStyle/>
        <a:p>
          <a:endParaRPr lang="en-US"/>
        </a:p>
      </dgm:t>
    </dgm:pt>
    <dgm:pt modelId="{A795D652-A928-426D-8638-D17007F35F43}" type="sibTrans" cxnId="{E2065334-C375-4ADD-9D03-BBE86F0D66E4}">
      <dgm:prSet/>
      <dgm:spPr/>
      <dgm:t>
        <a:bodyPr/>
        <a:lstStyle/>
        <a:p>
          <a:endParaRPr lang="en-US"/>
        </a:p>
      </dgm:t>
    </dgm:pt>
    <dgm:pt modelId="{27FBFA61-D93F-4DA9-9A8D-523B8C80C55B}">
      <dgm:prSet phldrT="[Text]" custT="1"/>
      <dgm:spPr/>
      <dgm:t>
        <a:bodyPr/>
        <a:lstStyle/>
        <a:p>
          <a:r>
            <a:rPr lang="en-US" sz="1000" dirty="0" err="1" smtClean="0"/>
            <a:t>Belum</a:t>
          </a:r>
          <a:r>
            <a:rPr lang="en-US" sz="1000" dirty="0" smtClean="0"/>
            <a:t> </a:t>
          </a:r>
          <a:r>
            <a:rPr lang="en-US" sz="1000" dirty="0" err="1" smtClean="0"/>
            <a:t>adanya</a:t>
          </a:r>
          <a:r>
            <a:rPr lang="en-US" sz="1000" dirty="0" smtClean="0"/>
            <a:t> </a:t>
          </a:r>
          <a:r>
            <a:rPr lang="en-US" sz="1000" dirty="0" err="1" smtClean="0"/>
            <a:t>peternakan</a:t>
          </a:r>
          <a:r>
            <a:rPr lang="en-US" sz="1000" dirty="0" smtClean="0"/>
            <a:t> </a:t>
          </a:r>
          <a:r>
            <a:rPr lang="en-US" sz="1000" dirty="0" err="1" smtClean="0"/>
            <a:t>berskala</a:t>
          </a:r>
          <a:r>
            <a:rPr lang="en-US" sz="1000" dirty="0" smtClean="0"/>
            <a:t> </a:t>
          </a:r>
          <a:r>
            <a:rPr lang="en-US" sz="1000" dirty="0" err="1" smtClean="0"/>
            <a:t>produksi</a:t>
          </a:r>
          <a:r>
            <a:rPr lang="en-US" sz="1000" dirty="0" smtClean="0"/>
            <a:t> yang </a:t>
          </a:r>
          <a:r>
            <a:rPr lang="en-US" sz="1000" dirty="0" err="1" smtClean="0"/>
            <a:t>ada</a:t>
          </a:r>
          <a:r>
            <a:rPr lang="en-US" sz="1000" dirty="0" smtClean="0"/>
            <a:t> </a:t>
          </a:r>
          <a:r>
            <a:rPr lang="en-US" sz="1000" dirty="0" err="1" smtClean="0"/>
            <a:t>di</a:t>
          </a:r>
          <a:r>
            <a:rPr lang="en-US" sz="1000" dirty="0" smtClean="0"/>
            <a:t> </a:t>
          </a:r>
          <a:r>
            <a:rPr lang="en-US" sz="1000" dirty="0" err="1" smtClean="0"/>
            <a:t>wilayah</a:t>
          </a:r>
          <a:r>
            <a:rPr lang="en-US" sz="1000" dirty="0" smtClean="0"/>
            <a:t> </a:t>
          </a:r>
          <a:r>
            <a:rPr lang="en-US" sz="1000" dirty="0" err="1" smtClean="0"/>
            <a:t>Karawang</a:t>
          </a:r>
          <a:r>
            <a:rPr lang="en-US" sz="1000" dirty="0" smtClean="0"/>
            <a:t> Barat</a:t>
          </a:r>
          <a:endParaRPr lang="en-US" sz="1000" dirty="0"/>
        </a:p>
      </dgm:t>
    </dgm:pt>
    <dgm:pt modelId="{0E4E32D0-CFD0-437D-934A-423C96A24D77}" type="parTrans" cxnId="{4D554DB9-6A57-43C2-8EDD-F1C7B5133F5A}">
      <dgm:prSet/>
      <dgm:spPr/>
      <dgm:t>
        <a:bodyPr/>
        <a:lstStyle/>
        <a:p>
          <a:endParaRPr lang="en-US"/>
        </a:p>
      </dgm:t>
    </dgm:pt>
    <dgm:pt modelId="{94D3EDB4-72DD-4A75-9B4D-A31CA4F06BEF}" type="sibTrans" cxnId="{4D554DB9-6A57-43C2-8EDD-F1C7B5133F5A}">
      <dgm:prSet/>
      <dgm:spPr/>
      <dgm:t>
        <a:bodyPr/>
        <a:lstStyle/>
        <a:p>
          <a:endParaRPr lang="en-US"/>
        </a:p>
      </dgm:t>
    </dgm:pt>
    <dgm:pt modelId="{92DB7A89-FCAC-484D-B911-8983A79BE5EE}">
      <dgm:prSet phldrT="[Text]"/>
      <dgm:spPr/>
      <dgm:t>
        <a:bodyPr/>
        <a:lstStyle/>
        <a:p>
          <a:r>
            <a:rPr lang="en-US" dirty="0" smtClean="0"/>
            <a:t>Threats</a:t>
          </a:r>
          <a:endParaRPr lang="en-US" dirty="0"/>
        </a:p>
      </dgm:t>
    </dgm:pt>
    <dgm:pt modelId="{64880BD5-32AC-4290-84E6-BB936777E7BC}" type="parTrans" cxnId="{42EB5B36-4E3B-4A9D-8A2B-30DBB7B3E954}">
      <dgm:prSet/>
      <dgm:spPr/>
      <dgm:t>
        <a:bodyPr/>
        <a:lstStyle/>
        <a:p>
          <a:endParaRPr lang="en-US"/>
        </a:p>
      </dgm:t>
    </dgm:pt>
    <dgm:pt modelId="{771643DB-A5C1-463D-9932-70A0D701116D}" type="sibTrans" cxnId="{42EB5B36-4E3B-4A9D-8A2B-30DBB7B3E954}">
      <dgm:prSet/>
      <dgm:spPr/>
      <dgm:t>
        <a:bodyPr/>
        <a:lstStyle/>
        <a:p>
          <a:endParaRPr lang="en-US"/>
        </a:p>
      </dgm:t>
    </dgm:pt>
    <dgm:pt modelId="{5A9A730D-D404-45CC-9A25-6741FC1FA71F}">
      <dgm:prSet phldrT="[Text]" custT="1"/>
      <dgm:spPr/>
      <dgm:t>
        <a:bodyPr/>
        <a:lstStyle/>
        <a:p>
          <a:r>
            <a:rPr lang="en-US" sz="1000" dirty="0" err="1" smtClean="0"/>
            <a:t>Adanya</a:t>
          </a:r>
          <a:r>
            <a:rPr lang="en-US" sz="1000" dirty="0" smtClean="0"/>
            <a:t> </a:t>
          </a:r>
          <a:r>
            <a:rPr lang="en-US" sz="1000" dirty="0" err="1" smtClean="0"/>
            <a:t>risiko</a:t>
          </a:r>
          <a:r>
            <a:rPr lang="en-US" sz="1000" dirty="0" smtClean="0"/>
            <a:t> </a:t>
          </a:r>
          <a:r>
            <a:rPr lang="en-US" sz="1000" dirty="0" err="1" smtClean="0"/>
            <a:t>kematian</a:t>
          </a:r>
          <a:r>
            <a:rPr lang="en-US" sz="1000" dirty="0" smtClean="0"/>
            <a:t> </a:t>
          </a:r>
          <a:r>
            <a:rPr lang="en-US" sz="1000" dirty="0" err="1" smtClean="0"/>
            <a:t>dalam</a:t>
          </a:r>
          <a:r>
            <a:rPr lang="en-US" sz="1000" dirty="0" smtClean="0"/>
            <a:t> </a:t>
          </a:r>
          <a:r>
            <a:rPr lang="en-US" sz="1000" dirty="0" err="1" smtClean="0"/>
            <a:t>bisnis</a:t>
          </a:r>
          <a:r>
            <a:rPr lang="en-US" sz="1000" dirty="0" smtClean="0"/>
            <a:t> </a:t>
          </a:r>
          <a:r>
            <a:rPr lang="en-US" sz="1000" dirty="0" err="1" smtClean="0"/>
            <a:t>peternakan</a:t>
          </a:r>
          <a:endParaRPr lang="en-US" sz="1000" dirty="0"/>
        </a:p>
      </dgm:t>
    </dgm:pt>
    <dgm:pt modelId="{67DB0E07-9E92-4D29-91AB-CE33E68B764C}" type="parTrans" cxnId="{38114969-8BE8-4AC8-A662-F7B6E9837FF1}">
      <dgm:prSet/>
      <dgm:spPr/>
      <dgm:t>
        <a:bodyPr/>
        <a:lstStyle/>
        <a:p>
          <a:endParaRPr lang="en-US"/>
        </a:p>
      </dgm:t>
    </dgm:pt>
    <dgm:pt modelId="{D6A39556-92F6-4355-8F89-52AC8674765D}" type="sibTrans" cxnId="{38114969-8BE8-4AC8-A662-F7B6E9837FF1}">
      <dgm:prSet/>
      <dgm:spPr/>
      <dgm:t>
        <a:bodyPr/>
        <a:lstStyle/>
        <a:p>
          <a:endParaRPr lang="en-US"/>
        </a:p>
      </dgm:t>
    </dgm:pt>
    <dgm:pt modelId="{0789A93F-4671-44C0-9852-5E080E1D886E}">
      <dgm:prSet phldrT="[Text]" custT="1"/>
      <dgm:spPr/>
      <dgm:t>
        <a:bodyPr/>
        <a:lstStyle/>
        <a:p>
          <a:r>
            <a:rPr lang="en-US" sz="1000" dirty="0" err="1" smtClean="0"/>
            <a:t>Penerapan</a:t>
          </a:r>
          <a:r>
            <a:rPr lang="en-US" sz="1000" dirty="0" smtClean="0"/>
            <a:t> Community Based Integrated System yang </a:t>
          </a:r>
          <a:r>
            <a:rPr lang="en-US" sz="1000" dirty="0" err="1" smtClean="0"/>
            <a:t>mendukung</a:t>
          </a:r>
          <a:r>
            <a:rPr lang="en-US" sz="1000" dirty="0" smtClean="0"/>
            <a:t> </a:t>
          </a:r>
          <a:r>
            <a:rPr lang="en-US" sz="1000" dirty="0" err="1" smtClean="0"/>
            <a:t>akan</a:t>
          </a:r>
          <a:r>
            <a:rPr lang="en-US" sz="1000" dirty="0" smtClean="0"/>
            <a:t> </a:t>
          </a:r>
          <a:r>
            <a:rPr lang="en-US" sz="1000" dirty="0" err="1" smtClean="0"/>
            <a:t>sustainaibilitas</a:t>
          </a:r>
          <a:r>
            <a:rPr lang="en-US" sz="1000" dirty="0" smtClean="0"/>
            <a:t> </a:t>
          </a:r>
          <a:r>
            <a:rPr lang="en-US" sz="1000" dirty="0" err="1" smtClean="0"/>
            <a:t>peternakan</a:t>
          </a:r>
          <a:endParaRPr lang="en-US" sz="1000" dirty="0"/>
        </a:p>
      </dgm:t>
    </dgm:pt>
    <dgm:pt modelId="{A3F668FE-1CC5-485C-9337-0D4A172899AC}" type="parTrans" cxnId="{D2D5D09C-B25D-4B5C-88F9-1A71BA4FF865}">
      <dgm:prSet/>
      <dgm:spPr/>
      <dgm:t>
        <a:bodyPr/>
        <a:lstStyle/>
        <a:p>
          <a:endParaRPr lang="en-US"/>
        </a:p>
      </dgm:t>
    </dgm:pt>
    <dgm:pt modelId="{79A3C392-F854-4A40-B54A-E1A23007096D}" type="sibTrans" cxnId="{D2D5D09C-B25D-4B5C-88F9-1A71BA4FF865}">
      <dgm:prSet/>
      <dgm:spPr/>
      <dgm:t>
        <a:bodyPr/>
        <a:lstStyle/>
        <a:p>
          <a:endParaRPr lang="en-US"/>
        </a:p>
      </dgm:t>
    </dgm:pt>
    <dgm:pt modelId="{BB7A0ADB-AB81-4E34-A21D-4FEA29D0D4D9}">
      <dgm:prSet phldrT="[Text]" custT="1"/>
      <dgm:spPr/>
      <dgm:t>
        <a:bodyPr/>
        <a:lstStyle/>
        <a:p>
          <a:endParaRPr lang="en-US" sz="1000" dirty="0"/>
        </a:p>
      </dgm:t>
    </dgm:pt>
    <dgm:pt modelId="{B9A0A464-3359-43DD-AB4D-2EF33BFAAC5B}" type="parTrans" cxnId="{A76E2F0B-F0BC-443E-B238-0F360FA8AF26}">
      <dgm:prSet/>
      <dgm:spPr/>
      <dgm:t>
        <a:bodyPr/>
        <a:lstStyle/>
        <a:p>
          <a:endParaRPr lang="en-US"/>
        </a:p>
      </dgm:t>
    </dgm:pt>
    <dgm:pt modelId="{A406B7E7-4B89-4806-85C7-13FE18E1B04D}" type="sibTrans" cxnId="{A76E2F0B-F0BC-443E-B238-0F360FA8AF26}">
      <dgm:prSet/>
      <dgm:spPr/>
      <dgm:t>
        <a:bodyPr/>
        <a:lstStyle/>
        <a:p>
          <a:endParaRPr lang="en-US"/>
        </a:p>
      </dgm:t>
    </dgm:pt>
    <dgm:pt modelId="{FA3BF7BD-2BD9-4126-9973-028811315BE7}">
      <dgm:prSet phldrT="[Text]" custT="1"/>
      <dgm:spPr/>
      <dgm:t>
        <a:bodyPr/>
        <a:lstStyle/>
        <a:p>
          <a:r>
            <a:rPr lang="en-US" sz="1000" dirty="0" err="1" smtClean="0"/>
            <a:t>Lebarnya</a:t>
          </a:r>
          <a:r>
            <a:rPr lang="en-US" sz="1000" dirty="0" smtClean="0"/>
            <a:t> </a:t>
          </a:r>
          <a:r>
            <a:rPr lang="en-US" sz="1000" dirty="0" err="1" smtClean="0"/>
            <a:t>pangsa</a:t>
          </a:r>
          <a:r>
            <a:rPr lang="en-US" sz="1000" dirty="0" smtClean="0"/>
            <a:t> </a:t>
          </a:r>
          <a:r>
            <a:rPr lang="en-US" sz="1000" dirty="0" err="1" smtClean="0"/>
            <a:t>pasar</a:t>
          </a:r>
          <a:r>
            <a:rPr lang="en-US" sz="1000" dirty="0" smtClean="0"/>
            <a:t> </a:t>
          </a:r>
          <a:r>
            <a:rPr lang="en-US" sz="1000" dirty="0" err="1" smtClean="0"/>
            <a:t>untuk</a:t>
          </a:r>
          <a:r>
            <a:rPr lang="en-US" sz="1000" dirty="0" smtClean="0"/>
            <a:t> </a:t>
          </a:r>
          <a:r>
            <a:rPr lang="en-US" sz="1000" dirty="0" err="1" smtClean="0"/>
            <a:t>domba</a:t>
          </a:r>
          <a:r>
            <a:rPr lang="en-US" sz="1000" dirty="0" smtClean="0"/>
            <a:t> </a:t>
          </a:r>
          <a:r>
            <a:rPr lang="en-US" sz="1000" dirty="0" err="1" smtClean="0"/>
            <a:t>seperti</a:t>
          </a:r>
          <a:r>
            <a:rPr lang="en-US" sz="1000" dirty="0" smtClean="0"/>
            <a:t> </a:t>
          </a:r>
          <a:r>
            <a:rPr lang="en-US" sz="1000" dirty="0" err="1" smtClean="0"/>
            <a:t>akikah</a:t>
          </a:r>
          <a:r>
            <a:rPr lang="en-US" sz="1000" dirty="0" smtClean="0"/>
            <a:t>, </a:t>
          </a:r>
          <a:r>
            <a:rPr lang="en-US" sz="1000" dirty="0" err="1" smtClean="0"/>
            <a:t>qurban</a:t>
          </a:r>
          <a:r>
            <a:rPr lang="en-US" sz="1000" dirty="0" smtClean="0"/>
            <a:t> </a:t>
          </a:r>
          <a:r>
            <a:rPr lang="en-US" sz="1000" dirty="0" err="1" smtClean="0"/>
            <a:t>idul</a:t>
          </a:r>
          <a:r>
            <a:rPr lang="en-US" sz="1000" dirty="0" smtClean="0"/>
            <a:t> </a:t>
          </a:r>
          <a:r>
            <a:rPr lang="en-US" sz="1000" dirty="0" err="1" smtClean="0"/>
            <a:t>adha</a:t>
          </a:r>
          <a:endParaRPr lang="en-US" sz="1000" dirty="0"/>
        </a:p>
      </dgm:t>
    </dgm:pt>
    <dgm:pt modelId="{72B500B8-CC95-4CF7-9AAE-389C20A23C95}" type="parTrans" cxnId="{88DEDDE8-2779-4436-87B0-6BF317075761}">
      <dgm:prSet/>
      <dgm:spPr/>
      <dgm:t>
        <a:bodyPr/>
        <a:lstStyle/>
        <a:p>
          <a:endParaRPr lang="en-US"/>
        </a:p>
      </dgm:t>
    </dgm:pt>
    <dgm:pt modelId="{D508EDC1-987D-4A4D-8286-F3EE662FD7C7}" type="sibTrans" cxnId="{88DEDDE8-2779-4436-87B0-6BF317075761}">
      <dgm:prSet/>
      <dgm:spPr/>
      <dgm:t>
        <a:bodyPr/>
        <a:lstStyle/>
        <a:p>
          <a:endParaRPr lang="en-US"/>
        </a:p>
      </dgm:t>
    </dgm:pt>
    <dgm:pt modelId="{2CD06161-8E62-4DDA-A821-664057EED84D}">
      <dgm:prSet phldrT="[Text]" custT="1"/>
      <dgm:spPr/>
      <dgm:t>
        <a:bodyPr/>
        <a:lstStyle/>
        <a:p>
          <a:r>
            <a:rPr lang="en-US" sz="1000" dirty="0" err="1" smtClean="0"/>
            <a:t>Adanya</a:t>
          </a:r>
          <a:r>
            <a:rPr lang="en-US" sz="1000" dirty="0" smtClean="0"/>
            <a:t> </a:t>
          </a:r>
          <a:r>
            <a:rPr lang="en-US" sz="1000" dirty="0" err="1" smtClean="0"/>
            <a:t>risiko</a:t>
          </a:r>
          <a:r>
            <a:rPr lang="en-US" sz="1000" dirty="0" smtClean="0"/>
            <a:t> </a:t>
          </a:r>
          <a:r>
            <a:rPr lang="en-US" sz="1000" dirty="0" err="1" smtClean="0"/>
            <a:t>wabah</a:t>
          </a:r>
          <a:r>
            <a:rPr lang="en-US" sz="1000" dirty="0" smtClean="0"/>
            <a:t> </a:t>
          </a:r>
          <a:r>
            <a:rPr lang="en-US" sz="1000" dirty="0" err="1" smtClean="0"/>
            <a:t>penyakit</a:t>
          </a:r>
          <a:r>
            <a:rPr lang="en-US" sz="1000" dirty="0" smtClean="0"/>
            <a:t> yang </a:t>
          </a:r>
          <a:r>
            <a:rPr lang="en-US" sz="1000" dirty="0" err="1" smtClean="0"/>
            <a:t>menyebabkan</a:t>
          </a:r>
          <a:r>
            <a:rPr lang="en-US" sz="1000" dirty="0" smtClean="0"/>
            <a:t> </a:t>
          </a:r>
          <a:r>
            <a:rPr lang="en-US" sz="1000" dirty="0" err="1" smtClean="0"/>
            <a:t>tertularnya</a:t>
          </a:r>
          <a:r>
            <a:rPr lang="en-US" sz="1000" dirty="0" smtClean="0"/>
            <a:t> </a:t>
          </a:r>
          <a:r>
            <a:rPr lang="en-US" sz="1000" dirty="0" err="1" smtClean="0"/>
            <a:t>domba</a:t>
          </a:r>
          <a:r>
            <a:rPr lang="en-US" sz="1000" dirty="0" smtClean="0"/>
            <a:t> </a:t>
          </a:r>
          <a:r>
            <a:rPr lang="en-US" sz="1000" dirty="0" err="1" smtClean="0"/>
            <a:t>pada</a:t>
          </a:r>
          <a:r>
            <a:rPr lang="en-US" sz="1000" dirty="0" smtClean="0"/>
            <a:t> </a:t>
          </a:r>
          <a:r>
            <a:rPr lang="en-US" sz="1000" dirty="0" err="1" smtClean="0"/>
            <a:t>saat</a:t>
          </a:r>
          <a:r>
            <a:rPr lang="en-US" sz="1000" dirty="0" smtClean="0"/>
            <a:t> </a:t>
          </a:r>
          <a:r>
            <a:rPr lang="en-US" sz="1000" dirty="0" err="1" smtClean="0"/>
            <a:t>proses</a:t>
          </a:r>
          <a:r>
            <a:rPr lang="en-US" sz="1000" dirty="0" smtClean="0"/>
            <a:t> </a:t>
          </a:r>
          <a:r>
            <a:rPr lang="en-US" sz="1000" dirty="0" err="1" smtClean="0"/>
            <a:t>penggemukan</a:t>
          </a:r>
          <a:endParaRPr lang="en-US" sz="1000" dirty="0"/>
        </a:p>
      </dgm:t>
    </dgm:pt>
    <dgm:pt modelId="{E0844B30-5162-4B6E-89A3-7B2E71FBDF03}" type="parTrans" cxnId="{EDD0E339-5DBE-4E88-A531-1DE1F61B6CC1}">
      <dgm:prSet/>
      <dgm:spPr/>
      <dgm:t>
        <a:bodyPr/>
        <a:lstStyle/>
        <a:p>
          <a:endParaRPr lang="en-US"/>
        </a:p>
      </dgm:t>
    </dgm:pt>
    <dgm:pt modelId="{3C43F3A0-28D4-4224-ADA1-ABC5360CB58D}" type="sibTrans" cxnId="{EDD0E339-5DBE-4E88-A531-1DE1F61B6CC1}">
      <dgm:prSet/>
      <dgm:spPr/>
      <dgm:t>
        <a:bodyPr/>
        <a:lstStyle/>
        <a:p>
          <a:endParaRPr lang="en-US"/>
        </a:p>
      </dgm:t>
    </dgm:pt>
    <dgm:pt modelId="{1E740C10-C152-4D45-97AF-49F9AE83E595}">
      <dgm:prSet phldrT="[Text]" custT="1"/>
      <dgm:spPr/>
      <dgm:t>
        <a:bodyPr/>
        <a:lstStyle/>
        <a:p>
          <a:endParaRPr lang="en-US" sz="1000" dirty="0"/>
        </a:p>
      </dgm:t>
    </dgm:pt>
    <dgm:pt modelId="{3ECD858A-62A3-49BF-ABBF-2B7D927D495E}" type="parTrans" cxnId="{70A1B27C-0714-4A4D-A122-0C74A428C7CB}">
      <dgm:prSet/>
      <dgm:spPr/>
      <dgm:t>
        <a:bodyPr/>
        <a:lstStyle/>
        <a:p>
          <a:endParaRPr lang="en-US"/>
        </a:p>
      </dgm:t>
    </dgm:pt>
    <dgm:pt modelId="{E334F1D2-569C-4641-806E-DC8D87347EB2}" type="sibTrans" cxnId="{70A1B27C-0714-4A4D-A122-0C74A428C7CB}">
      <dgm:prSet/>
      <dgm:spPr/>
      <dgm:t>
        <a:bodyPr/>
        <a:lstStyle/>
        <a:p>
          <a:endParaRPr lang="en-US"/>
        </a:p>
      </dgm:t>
    </dgm:pt>
    <dgm:pt modelId="{FF15A3E1-823F-48B4-9B89-78C9C5E4F10C}">
      <dgm:prSet phldrT="[Text]" custT="1"/>
      <dgm:spPr/>
      <dgm:t>
        <a:bodyPr/>
        <a:lstStyle/>
        <a:p>
          <a:endParaRPr lang="en-US" sz="1000" dirty="0"/>
        </a:p>
      </dgm:t>
    </dgm:pt>
    <dgm:pt modelId="{D2FA2C95-894A-4225-87D4-0D33524E3943}" type="parTrans" cxnId="{994DD1CA-4B78-4F13-94AC-819F2DC22ACB}">
      <dgm:prSet/>
      <dgm:spPr/>
      <dgm:t>
        <a:bodyPr/>
        <a:lstStyle/>
        <a:p>
          <a:endParaRPr lang="en-US"/>
        </a:p>
      </dgm:t>
    </dgm:pt>
    <dgm:pt modelId="{635940C1-ED40-4DEB-B896-F64E141FA088}" type="sibTrans" cxnId="{994DD1CA-4B78-4F13-94AC-819F2DC22ACB}">
      <dgm:prSet/>
      <dgm:spPr/>
      <dgm:t>
        <a:bodyPr/>
        <a:lstStyle/>
        <a:p>
          <a:endParaRPr lang="en-US"/>
        </a:p>
      </dgm:t>
    </dgm:pt>
    <dgm:pt modelId="{CD736D6C-9C7F-475A-A1E2-302E54AEE35F}" type="pres">
      <dgm:prSet presAssocID="{507A1753-544D-4884-A038-8C32E3270BF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BF58E3-C22B-4973-9E89-C95003511013}" type="pres">
      <dgm:prSet presAssocID="{507A1753-544D-4884-A038-8C32E3270BFA}" presName="children" presStyleCnt="0"/>
      <dgm:spPr/>
    </dgm:pt>
    <dgm:pt modelId="{02D0547C-DE33-4048-A35D-14477EA657B6}" type="pres">
      <dgm:prSet presAssocID="{507A1753-544D-4884-A038-8C32E3270BFA}" presName="child1group" presStyleCnt="0"/>
      <dgm:spPr/>
    </dgm:pt>
    <dgm:pt modelId="{B5E70860-07EE-4F7F-B6DA-9BB49489ADD0}" type="pres">
      <dgm:prSet presAssocID="{507A1753-544D-4884-A038-8C32E3270BFA}" presName="child1" presStyleLbl="bgAcc1" presStyleIdx="0" presStyleCnt="4"/>
      <dgm:spPr/>
      <dgm:t>
        <a:bodyPr/>
        <a:lstStyle/>
        <a:p>
          <a:endParaRPr lang="en-US"/>
        </a:p>
      </dgm:t>
    </dgm:pt>
    <dgm:pt modelId="{98BFB181-A1F1-46A2-BB42-95D8E015181C}" type="pres">
      <dgm:prSet presAssocID="{507A1753-544D-4884-A038-8C32E3270BFA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00E02-D1FD-41F3-8C9A-C6A0B0E42051}" type="pres">
      <dgm:prSet presAssocID="{507A1753-544D-4884-A038-8C32E3270BFA}" presName="child2group" presStyleCnt="0"/>
      <dgm:spPr/>
    </dgm:pt>
    <dgm:pt modelId="{A854E0A9-9BAE-4B4B-8917-2FE0AD6C96B9}" type="pres">
      <dgm:prSet presAssocID="{507A1753-544D-4884-A038-8C32E3270BFA}" presName="child2" presStyleLbl="bgAcc1" presStyleIdx="1" presStyleCnt="4"/>
      <dgm:spPr/>
      <dgm:t>
        <a:bodyPr/>
        <a:lstStyle/>
        <a:p>
          <a:endParaRPr lang="en-US"/>
        </a:p>
      </dgm:t>
    </dgm:pt>
    <dgm:pt modelId="{EF940B44-8990-4CA4-9368-77DC0DC04E52}" type="pres">
      <dgm:prSet presAssocID="{507A1753-544D-4884-A038-8C32E3270BFA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2687C-3A63-4967-9EA1-61296EF211D6}" type="pres">
      <dgm:prSet presAssocID="{507A1753-544D-4884-A038-8C32E3270BFA}" presName="child3group" presStyleCnt="0"/>
      <dgm:spPr/>
    </dgm:pt>
    <dgm:pt modelId="{6DE48274-890A-43AA-AC12-078272DA9A81}" type="pres">
      <dgm:prSet presAssocID="{507A1753-544D-4884-A038-8C32E3270BFA}" presName="child3" presStyleLbl="bgAcc1" presStyleIdx="2" presStyleCnt="4"/>
      <dgm:spPr/>
      <dgm:t>
        <a:bodyPr/>
        <a:lstStyle/>
        <a:p>
          <a:endParaRPr lang="en-US"/>
        </a:p>
      </dgm:t>
    </dgm:pt>
    <dgm:pt modelId="{F4E115C7-B755-42B2-A102-9AFBEFEB699F}" type="pres">
      <dgm:prSet presAssocID="{507A1753-544D-4884-A038-8C32E3270BFA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AC329-1A2A-4A80-B0CA-FE45636A09D5}" type="pres">
      <dgm:prSet presAssocID="{507A1753-544D-4884-A038-8C32E3270BFA}" presName="child4group" presStyleCnt="0"/>
      <dgm:spPr/>
    </dgm:pt>
    <dgm:pt modelId="{E4E910DF-A714-4846-BEA5-55CEE99B1C32}" type="pres">
      <dgm:prSet presAssocID="{507A1753-544D-4884-A038-8C32E3270BFA}" presName="child4" presStyleLbl="bgAcc1" presStyleIdx="3" presStyleCnt="4"/>
      <dgm:spPr/>
      <dgm:t>
        <a:bodyPr/>
        <a:lstStyle/>
        <a:p>
          <a:endParaRPr lang="en-US"/>
        </a:p>
      </dgm:t>
    </dgm:pt>
    <dgm:pt modelId="{04242728-506B-4C52-B319-BE7D4441ADE9}" type="pres">
      <dgm:prSet presAssocID="{507A1753-544D-4884-A038-8C32E3270BFA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07E89-CEEA-4FFF-8F68-C392825DB46F}" type="pres">
      <dgm:prSet presAssocID="{507A1753-544D-4884-A038-8C32E3270BFA}" presName="childPlaceholder" presStyleCnt="0"/>
      <dgm:spPr/>
    </dgm:pt>
    <dgm:pt modelId="{A3196BAD-264B-44F4-BB10-82EC1CDF0865}" type="pres">
      <dgm:prSet presAssocID="{507A1753-544D-4884-A038-8C32E3270BFA}" presName="circle" presStyleCnt="0"/>
      <dgm:spPr/>
    </dgm:pt>
    <dgm:pt modelId="{BE8552FD-5DCB-4A9B-A9A2-91644D49322E}" type="pres">
      <dgm:prSet presAssocID="{507A1753-544D-4884-A038-8C32E3270BFA}" presName="quadrant1" presStyleLbl="node1" presStyleIdx="0" presStyleCnt="4" custScaleX="73506" custScaleY="73024" custLinFactNeighborX="177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CB1A4-1813-4984-B26A-1DCADC3E414F}" type="pres">
      <dgm:prSet presAssocID="{507A1753-544D-4884-A038-8C32E3270BFA}" presName="quadrant2" presStyleLbl="node1" presStyleIdx="1" presStyleCnt="4" custScaleX="73506" custScaleY="73024" custLinFactNeighborX="-157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8E54C-1894-467D-B456-3BE6BEA7D33F}" type="pres">
      <dgm:prSet presAssocID="{507A1753-544D-4884-A038-8C32E3270BFA}" presName="quadrant3" presStyleLbl="node1" presStyleIdx="2" presStyleCnt="4" custScaleX="73506" custScaleY="73024" custLinFactNeighborX="-15780" custLinFactNeighborY="-335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83E57-5FF1-4B7A-AD63-173E61433EE9}" type="pres">
      <dgm:prSet presAssocID="{507A1753-544D-4884-A038-8C32E3270BFA}" presName="quadrant4" presStyleLbl="node1" presStyleIdx="3" presStyleCnt="4" custScaleX="73506" custScaleY="73024" custLinFactNeighborX="17768" custLinFactNeighborY="-335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AC337-A193-4970-99E4-C86CBB2E60C6}" type="pres">
      <dgm:prSet presAssocID="{507A1753-544D-4884-A038-8C32E3270BFA}" presName="quadrantPlaceholder" presStyleCnt="0"/>
      <dgm:spPr/>
    </dgm:pt>
    <dgm:pt modelId="{D1AB69CD-738A-4461-85B2-FEF939E05718}" type="pres">
      <dgm:prSet presAssocID="{507A1753-544D-4884-A038-8C32E3270BFA}" presName="center1" presStyleLbl="fgShp" presStyleIdx="0" presStyleCnt="2" custLinFactNeighborX="-2108" custLinFactNeighborY="-49189"/>
      <dgm:spPr/>
    </dgm:pt>
    <dgm:pt modelId="{0EEE5C12-1941-4E51-B3BA-2C6607C359A7}" type="pres">
      <dgm:prSet presAssocID="{507A1753-544D-4884-A038-8C32E3270BFA}" presName="center2" presStyleLbl="fgShp" presStyleIdx="1" presStyleCnt="2" custLinFactNeighborX="-2108" custLinFactNeighborY="-87650"/>
      <dgm:spPr/>
    </dgm:pt>
  </dgm:ptLst>
  <dgm:cxnLst>
    <dgm:cxn modelId="{91985BB1-C8D3-4DB9-892B-39099AFED37B}" type="presOf" srcId="{BB7A0ADB-AB81-4E34-A21D-4FEA29D0D4D9}" destId="{B5E70860-07EE-4F7F-B6DA-9BB49489ADD0}" srcOrd="0" destOrd="1" presId="urn:microsoft.com/office/officeart/2005/8/layout/cycle4"/>
    <dgm:cxn modelId="{544646FC-20C3-487A-A8DC-92804B6C2989}" type="presOf" srcId="{507A1753-544D-4884-A038-8C32E3270BFA}" destId="{CD736D6C-9C7F-475A-A1E2-302E54AEE35F}" srcOrd="0" destOrd="0" presId="urn:microsoft.com/office/officeart/2005/8/layout/cycle4"/>
    <dgm:cxn modelId="{355BD4D2-DB8F-4460-B078-193E54AF345C}" type="presOf" srcId="{27FBFA61-D93F-4DA9-9A8D-523B8C80C55B}" destId="{6DE48274-890A-43AA-AC12-078272DA9A81}" srcOrd="0" destOrd="0" presId="urn:microsoft.com/office/officeart/2005/8/layout/cycle4"/>
    <dgm:cxn modelId="{DA177978-0BF4-48E5-B716-B06B0B0252CC}" type="presOf" srcId="{1942CB34-165C-4F25-9D2A-AA7007DA2C1A}" destId="{BE8552FD-5DCB-4A9B-A9A2-91644D49322E}" srcOrd="0" destOrd="0" presId="urn:microsoft.com/office/officeart/2005/8/layout/cycle4"/>
    <dgm:cxn modelId="{D2D5D09C-B25D-4B5C-88F9-1A71BA4FF865}" srcId="{1942CB34-165C-4F25-9D2A-AA7007DA2C1A}" destId="{0789A93F-4671-44C0-9852-5E080E1D886E}" srcOrd="2" destOrd="0" parTransId="{A3F668FE-1CC5-485C-9337-0D4A172899AC}" sibTransId="{79A3C392-F854-4A40-B54A-E1A23007096D}"/>
    <dgm:cxn modelId="{9B94EC2F-9A0B-412F-9A3C-3A1696B94EEC}" srcId="{507A1753-544D-4884-A038-8C32E3270BFA}" destId="{1942CB34-165C-4F25-9D2A-AA7007DA2C1A}" srcOrd="0" destOrd="0" parTransId="{0F039FC9-7F4F-4978-A39E-32738F7E9C31}" sibTransId="{584A195F-3192-409E-9995-340F2559DD86}"/>
    <dgm:cxn modelId="{FFB0DEDA-1E02-4B5D-8619-3372323BA9CA}" type="presOf" srcId="{BB7A0ADB-AB81-4E34-A21D-4FEA29D0D4D9}" destId="{98BFB181-A1F1-46A2-BB42-95D8E015181C}" srcOrd="1" destOrd="1" presId="urn:microsoft.com/office/officeart/2005/8/layout/cycle4"/>
    <dgm:cxn modelId="{5BE42C46-8E3F-4D54-A872-E33C628FDFE1}" srcId="{507A1753-544D-4884-A038-8C32E3270BFA}" destId="{B8E38EBE-3D0A-4BB9-BBF4-9FBB6762B32C}" srcOrd="1" destOrd="0" parTransId="{109201D2-F879-4522-AB21-9A356DD4FA29}" sibTransId="{259CBAD3-107B-4102-BEB5-3E32FE34E6A3}"/>
    <dgm:cxn modelId="{9C20025B-8D60-474C-A790-768B2B015CF6}" type="presOf" srcId="{27FBFA61-D93F-4DA9-9A8D-523B8C80C55B}" destId="{F4E115C7-B755-42B2-A102-9AFBEFEB699F}" srcOrd="1" destOrd="0" presId="urn:microsoft.com/office/officeart/2005/8/layout/cycle4"/>
    <dgm:cxn modelId="{70A1B27C-0714-4A4D-A122-0C74A428C7CB}" srcId="{92DB7A89-FCAC-484D-B911-8983A79BE5EE}" destId="{1E740C10-C152-4D45-97AF-49F9AE83E595}" srcOrd="1" destOrd="0" parTransId="{3ECD858A-62A3-49BF-ABBF-2B7D927D495E}" sibTransId="{E334F1D2-569C-4641-806E-DC8D87347EB2}"/>
    <dgm:cxn modelId="{0CD2E185-AE2B-4924-B06F-A81B26CE8C0A}" type="presOf" srcId="{252A7AD3-E815-4EA2-8449-8932E1AA6025}" destId="{A854E0A9-9BAE-4B4B-8917-2FE0AD6C96B9}" srcOrd="0" destOrd="0" presId="urn:microsoft.com/office/officeart/2005/8/layout/cycle4"/>
    <dgm:cxn modelId="{E83DA9A2-8399-4470-B06A-BEA422F72DD8}" type="presOf" srcId="{2CD06161-8E62-4DDA-A821-664057EED84D}" destId="{04242728-506B-4C52-B319-BE7D4441ADE9}" srcOrd="1" destOrd="2" presId="urn:microsoft.com/office/officeart/2005/8/layout/cycle4"/>
    <dgm:cxn modelId="{354A0FA0-E4DF-4CF5-AEA2-769335670160}" type="presOf" srcId="{0789A93F-4671-44C0-9852-5E080E1D886E}" destId="{B5E70860-07EE-4F7F-B6DA-9BB49489ADD0}" srcOrd="0" destOrd="2" presId="urn:microsoft.com/office/officeart/2005/8/layout/cycle4"/>
    <dgm:cxn modelId="{0F2A5E2A-5444-4917-8A6B-33F57E4DCF03}" type="presOf" srcId="{FA3BF7BD-2BD9-4126-9973-028811315BE7}" destId="{6DE48274-890A-43AA-AC12-078272DA9A81}" srcOrd="0" destOrd="2" presId="urn:microsoft.com/office/officeart/2005/8/layout/cycle4"/>
    <dgm:cxn modelId="{9C02932C-6C30-47AA-B87F-5843755C3679}" type="presOf" srcId="{60F0ECEA-FF9D-4A72-8A31-9E5E4F8A4BDC}" destId="{19D8E54C-1894-467D-B456-3BE6BEA7D33F}" srcOrd="0" destOrd="0" presId="urn:microsoft.com/office/officeart/2005/8/layout/cycle4"/>
    <dgm:cxn modelId="{DEFB4E51-7E3E-4201-94CF-46F46EC39D28}" type="presOf" srcId="{AA3AFE99-B176-4FB9-93EE-821F9DC0AF9E}" destId="{B5E70860-07EE-4F7F-B6DA-9BB49489ADD0}" srcOrd="0" destOrd="0" presId="urn:microsoft.com/office/officeart/2005/8/layout/cycle4"/>
    <dgm:cxn modelId="{79300D21-725A-40B9-9151-8D774ECB5E22}" type="presOf" srcId="{1E740C10-C152-4D45-97AF-49F9AE83E595}" destId="{E4E910DF-A714-4846-BEA5-55CEE99B1C32}" srcOrd="0" destOrd="1" presId="urn:microsoft.com/office/officeart/2005/8/layout/cycle4"/>
    <dgm:cxn modelId="{88DEDDE8-2779-4436-87B0-6BF317075761}" srcId="{60F0ECEA-FF9D-4A72-8A31-9E5E4F8A4BDC}" destId="{FA3BF7BD-2BD9-4126-9973-028811315BE7}" srcOrd="2" destOrd="0" parTransId="{72B500B8-CC95-4CF7-9AAE-389C20A23C95}" sibTransId="{D508EDC1-987D-4A4D-8286-F3EE662FD7C7}"/>
    <dgm:cxn modelId="{FE850E1C-43BA-4434-9559-935054C3E45A}" srcId="{1942CB34-165C-4F25-9D2A-AA7007DA2C1A}" destId="{AA3AFE99-B176-4FB9-93EE-821F9DC0AF9E}" srcOrd="0" destOrd="0" parTransId="{A4EBBCFC-62BA-42EF-8C0B-030FEF7DBAB4}" sibTransId="{423D3DA4-C602-4929-905D-10139EC084F5}"/>
    <dgm:cxn modelId="{62687E67-ECC3-4A1C-9800-5F86B1AEF638}" type="presOf" srcId="{5A9A730D-D404-45CC-9A25-6741FC1FA71F}" destId="{04242728-506B-4C52-B319-BE7D4441ADE9}" srcOrd="1" destOrd="0" presId="urn:microsoft.com/office/officeart/2005/8/layout/cycle4"/>
    <dgm:cxn modelId="{A76E2F0B-F0BC-443E-B238-0F360FA8AF26}" srcId="{1942CB34-165C-4F25-9D2A-AA7007DA2C1A}" destId="{BB7A0ADB-AB81-4E34-A21D-4FEA29D0D4D9}" srcOrd="1" destOrd="0" parTransId="{B9A0A464-3359-43DD-AB4D-2EF33BFAAC5B}" sibTransId="{A406B7E7-4B89-4806-85C7-13FE18E1B04D}"/>
    <dgm:cxn modelId="{F5B2D657-F854-4AEB-BCF1-A4583089A4FD}" type="presOf" srcId="{5A9A730D-D404-45CC-9A25-6741FC1FA71F}" destId="{E4E910DF-A714-4846-BEA5-55CEE99B1C32}" srcOrd="0" destOrd="0" presId="urn:microsoft.com/office/officeart/2005/8/layout/cycle4"/>
    <dgm:cxn modelId="{994DD1CA-4B78-4F13-94AC-819F2DC22ACB}" srcId="{60F0ECEA-FF9D-4A72-8A31-9E5E4F8A4BDC}" destId="{FF15A3E1-823F-48B4-9B89-78C9C5E4F10C}" srcOrd="1" destOrd="0" parTransId="{D2FA2C95-894A-4225-87D4-0D33524E3943}" sibTransId="{635940C1-ED40-4DEB-B896-F64E141FA088}"/>
    <dgm:cxn modelId="{E27510A8-7388-4A4D-B618-8FB2E0445817}" type="presOf" srcId="{92DB7A89-FCAC-484D-B911-8983A79BE5EE}" destId="{07583E57-5FF1-4B7A-AD63-173E61433EE9}" srcOrd="0" destOrd="0" presId="urn:microsoft.com/office/officeart/2005/8/layout/cycle4"/>
    <dgm:cxn modelId="{C4D4B3C7-3BB2-4103-BBB9-A69330ACA8F8}" type="presOf" srcId="{FA3BF7BD-2BD9-4126-9973-028811315BE7}" destId="{F4E115C7-B755-42B2-A102-9AFBEFEB699F}" srcOrd="1" destOrd="2" presId="urn:microsoft.com/office/officeart/2005/8/layout/cycle4"/>
    <dgm:cxn modelId="{4D554DB9-6A57-43C2-8EDD-F1C7B5133F5A}" srcId="{60F0ECEA-FF9D-4A72-8A31-9E5E4F8A4BDC}" destId="{27FBFA61-D93F-4DA9-9A8D-523B8C80C55B}" srcOrd="0" destOrd="0" parTransId="{0E4E32D0-CFD0-437D-934A-423C96A24D77}" sibTransId="{94D3EDB4-72DD-4A75-9B4D-A31CA4F06BEF}"/>
    <dgm:cxn modelId="{38114969-8BE8-4AC8-A662-F7B6E9837FF1}" srcId="{92DB7A89-FCAC-484D-B911-8983A79BE5EE}" destId="{5A9A730D-D404-45CC-9A25-6741FC1FA71F}" srcOrd="0" destOrd="0" parTransId="{67DB0E07-9E92-4D29-91AB-CE33E68B764C}" sibTransId="{D6A39556-92F6-4355-8F89-52AC8674765D}"/>
    <dgm:cxn modelId="{94CEF6BB-FBB4-4BE6-84BD-53DD28B2CB10}" type="presOf" srcId="{1E740C10-C152-4D45-97AF-49F9AE83E595}" destId="{04242728-506B-4C52-B319-BE7D4441ADE9}" srcOrd="1" destOrd="1" presId="urn:microsoft.com/office/officeart/2005/8/layout/cycle4"/>
    <dgm:cxn modelId="{ABE5EC8D-9F6D-4BB8-8175-91DDF7908CD8}" type="presOf" srcId="{B8E38EBE-3D0A-4BB9-BBF4-9FBB6762B32C}" destId="{079CB1A4-1813-4984-B26A-1DCADC3E414F}" srcOrd="0" destOrd="0" presId="urn:microsoft.com/office/officeart/2005/8/layout/cycle4"/>
    <dgm:cxn modelId="{42779CA6-2124-451A-A8AA-956C3CD68B9E}" type="presOf" srcId="{FF15A3E1-823F-48B4-9B89-78C9C5E4F10C}" destId="{6DE48274-890A-43AA-AC12-078272DA9A81}" srcOrd="0" destOrd="1" presId="urn:microsoft.com/office/officeart/2005/8/layout/cycle4"/>
    <dgm:cxn modelId="{8D710821-4BA4-4AC3-BA8C-E0836A238420}" type="presOf" srcId="{AA3AFE99-B176-4FB9-93EE-821F9DC0AF9E}" destId="{98BFB181-A1F1-46A2-BB42-95D8E015181C}" srcOrd="1" destOrd="0" presId="urn:microsoft.com/office/officeart/2005/8/layout/cycle4"/>
    <dgm:cxn modelId="{42EB5B36-4E3B-4A9D-8A2B-30DBB7B3E954}" srcId="{507A1753-544D-4884-A038-8C32E3270BFA}" destId="{92DB7A89-FCAC-484D-B911-8983A79BE5EE}" srcOrd="3" destOrd="0" parTransId="{64880BD5-32AC-4290-84E6-BB936777E7BC}" sibTransId="{771643DB-A5C1-463D-9932-70A0D701116D}"/>
    <dgm:cxn modelId="{61BC4DB9-151F-43D9-9B4F-7F3BA39B007F}" srcId="{B8E38EBE-3D0A-4BB9-BBF4-9FBB6762B32C}" destId="{252A7AD3-E815-4EA2-8449-8932E1AA6025}" srcOrd="0" destOrd="0" parTransId="{CE3555DE-7EFE-4227-895C-CC4965AF76B8}" sibTransId="{F069C915-E9A1-4A28-9882-B9C585E3DC92}"/>
    <dgm:cxn modelId="{3F99EC52-D5D1-46E0-9B97-5C831EAE60AF}" type="presOf" srcId="{2CD06161-8E62-4DDA-A821-664057EED84D}" destId="{E4E910DF-A714-4846-BEA5-55CEE99B1C32}" srcOrd="0" destOrd="2" presId="urn:microsoft.com/office/officeart/2005/8/layout/cycle4"/>
    <dgm:cxn modelId="{EDD0E339-5DBE-4E88-A531-1DE1F61B6CC1}" srcId="{92DB7A89-FCAC-484D-B911-8983A79BE5EE}" destId="{2CD06161-8E62-4DDA-A821-664057EED84D}" srcOrd="2" destOrd="0" parTransId="{E0844B30-5162-4B6E-89A3-7B2E71FBDF03}" sibTransId="{3C43F3A0-28D4-4224-ADA1-ABC5360CB58D}"/>
    <dgm:cxn modelId="{06F9F2E2-4D8E-4003-ABC4-A5A87C6830FB}" type="presOf" srcId="{252A7AD3-E815-4EA2-8449-8932E1AA6025}" destId="{EF940B44-8990-4CA4-9368-77DC0DC04E52}" srcOrd="1" destOrd="0" presId="urn:microsoft.com/office/officeart/2005/8/layout/cycle4"/>
    <dgm:cxn modelId="{AA3C1CA6-F0B7-48C2-8D83-7AA5D16A5B5B}" type="presOf" srcId="{FF15A3E1-823F-48B4-9B89-78C9C5E4F10C}" destId="{F4E115C7-B755-42B2-A102-9AFBEFEB699F}" srcOrd="1" destOrd="1" presId="urn:microsoft.com/office/officeart/2005/8/layout/cycle4"/>
    <dgm:cxn modelId="{4ECF0989-3D3C-4AC9-AB7F-BE836FAC7C16}" type="presOf" srcId="{0789A93F-4671-44C0-9852-5E080E1D886E}" destId="{98BFB181-A1F1-46A2-BB42-95D8E015181C}" srcOrd="1" destOrd="2" presId="urn:microsoft.com/office/officeart/2005/8/layout/cycle4"/>
    <dgm:cxn modelId="{E2065334-C375-4ADD-9D03-BBE86F0D66E4}" srcId="{507A1753-544D-4884-A038-8C32E3270BFA}" destId="{60F0ECEA-FF9D-4A72-8A31-9E5E4F8A4BDC}" srcOrd="2" destOrd="0" parTransId="{9783709E-DA02-492F-BD12-E5176400DDD4}" sibTransId="{A795D652-A928-426D-8638-D17007F35F43}"/>
    <dgm:cxn modelId="{84777334-EFB5-44D5-A7FE-192291E308AC}" type="presParOf" srcId="{CD736D6C-9C7F-475A-A1E2-302E54AEE35F}" destId="{B6BF58E3-C22B-4973-9E89-C95003511013}" srcOrd="0" destOrd="0" presId="urn:microsoft.com/office/officeart/2005/8/layout/cycle4"/>
    <dgm:cxn modelId="{3EDEB8F0-F063-4F76-BA5E-C01560075F57}" type="presParOf" srcId="{B6BF58E3-C22B-4973-9E89-C95003511013}" destId="{02D0547C-DE33-4048-A35D-14477EA657B6}" srcOrd="0" destOrd="0" presId="urn:microsoft.com/office/officeart/2005/8/layout/cycle4"/>
    <dgm:cxn modelId="{67D04E35-7484-49CE-B63F-BB242FF9E555}" type="presParOf" srcId="{02D0547C-DE33-4048-A35D-14477EA657B6}" destId="{B5E70860-07EE-4F7F-B6DA-9BB49489ADD0}" srcOrd="0" destOrd="0" presId="urn:microsoft.com/office/officeart/2005/8/layout/cycle4"/>
    <dgm:cxn modelId="{3FF345EB-D18D-48BD-9EAA-BB8E1DD5CBA8}" type="presParOf" srcId="{02D0547C-DE33-4048-A35D-14477EA657B6}" destId="{98BFB181-A1F1-46A2-BB42-95D8E015181C}" srcOrd="1" destOrd="0" presId="urn:microsoft.com/office/officeart/2005/8/layout/cycle4"/>
    <dgm:cxn modelId="{3E0FFCD9-4BCC-47D8-BBCC-5758CF6B8E4A}" type="presParOf" srcId="{B6BF58E3-C22B-4973-9E89-C95003511013}" destId="{49000E02-D1FD-41F3-8C9A-C6A0B0E42051}" srcOrd="1" destOrd="0" presId="urn:microsoft.com/office/officeart/2005/8/layout/cycle4"/>
    <dgm:cxn modelId="{740002E3-18AB-4BB1-881C-CA9F0EBBE3B7}" type="presParOf" srcId="{49000E02-D1FD-41F3-8C9A-C6A0B0E42051}" destId="{A854E0A9-9BAE-4B4B-8917-2FE0AD6C96B9}" srcOrd="0" destOrd="0" presId="urn:microsoft.com/office/officeart/2005/8/layout/cycle4"/>
    <dgm:cxn modelId="{79C477B4-EA02-426D-8DA6-94F12F42B2DA}" type="presParOf" srcId="{49000E02-D1FD-41F3-8C9A-C6A0B0E42051}" destId="{EF940B44-8990-4CA4-9368-77DC0DC04E52}" srcOrd="1" destOrd="0" presId="urn:microsoft.com/office/officeart/2005/8/layout/cycle4"/>
    <dgm:cxn modelId="{13E49580-6C0C-4735-AC35-CE382961D48A}" type="presParOf" srcId="{B6BF58E3-C22B-4973-9E89-C95003511013}" destId="{8702687C-3A63-4967-9EA1-61296EF211D6}" srcOrd="2" destOrd="0" presId="urn:microsoft.com/office/officeart/2005/8/layout/cycle4"/>
    <dgm:cxn modelId="{5A437AF1-9A15-4E26-949D-80503B686C00}" type="presParOf" srcId="{8702687C-3A63-4967-9EA1-61296EF211D6}" destId="{6DE48274-890A-43AA-AC12-078272DA9A81}" srcOrd="0" destOrd="0" presId="urn:microsoft.com/office/officeart/2005/8/layout/cycle4"/>
    <dgm:cxn modelId="{D8607E17-78B8-4548-A8AA-F59DBE1E2A0C}" type="presParOf" srcId="{8702687C-3A63-4967-9EA1-61296EF211D6}" destId="{F4E115C7-B755-42B2-A102-9AFBEFEB699F}" srcOrd="1" destOrd="0" presId="urn:microsoft.com/office/officeart/2005/8/layout/cycle4"/>
    <dgm:cxn modelId="{1FFA4923-BD30-46BD-8BC0-4BFDC488FB7F}" type="presParOf" srcId="{B6BF58E3-C22B-4973-9E89-C95003511013}" destId="{D4DAC329-1A2A-4A80-B0CA-FE45636A09D5}" srcOrd="3" destOrd="0" presId="urn:microsoft.com/office/officeart/2005/8/layout/cycle4"/>
    <dgm:cxn modelId="{9126CDF4-6158-4311-BD0C-FCB2FE5BA760}" type="presParOf" srcId="{D4DAC329-1A2A-4A80-B0CA-FE45636A09D5}" destId="{E4E910DF-A714-4846-BEA5-55CEE99B1C32}" srcOrd="0" destOrd="0" presId="urn:microsoft.com/office/officeart/2005/8/layout/cycle4"/>
    <dgm:cxn modelId="{D3DD9101-E1C7-42D0-B303-28BA53A07BF4}" type="presParOf" srcId="{D4DAC329-1A2A-4A80-B0CA-FE45636A09D5}" destId="{04242728-506B-4C52-B319-BE7D4441ADE9}" srcOrd="1" destOrd="0" presId="urn:microsoft.com/office/officeart/2005/8/layout/cycle4"/>
    <dgm:cxn modelId="{4258FCB8-93CC-444D-9C43-54B01407D874}" type="presParOf" srcId="{B6BF58E3-C22B-4973-9E89-C95003511013}" destId="{45107E89-CEEA-4FFF-8F68-C392825DB46F}" srcOrd="4" destOrd="0" presId="urn:microsoft.com/office/officeart/2005/8/layout/cycle4"/>
    <dgm:cxn modelId="{C4F243FC-D434-494A-B88A-6A0588BFB1E2}" type="presParOf" srcId="{CD736D6C-9C7F-475A-A1E2-302E54AEE35F}" destId="{A3196BAD-264B-44F4-BB10-82EC1CDF0865}" srcOrd="1" destOrd="0" presId="urn:microsoft.com/office/officeart/2005/8/layout/cycle4"/>
    <dgm:cxn modelId="{41CFFCA5-1B1E-4ACF-84DA-2E5748B1A08A}" type="presParOf" srcId="{A3196BAD-264B-44F4-BB10-82EC1CDF0865}" destId="{BE8552FD-5DCB-4A9B-A9A2-91644D49322E}" srcOrd="0" destOrd="0" presId="urn:microsoft.com/office/officeart/2005/8/layout/cycle4"/>
    <dgm:cxn modelId="{3524C072-46A0-410E-9696-B9170A677EE6}" type="presParOf" srcId="{A3196BAD-264B-44F4-BB10-82EC1CDF0865}" destId="{079CB1A4-1813-4984-B26A-1DCADC3E414F}" srcOrd="1" destOrd="0" presId="urn:microsoft.com/office/officeart/2005/8/layout/cycle4"/>
    <dgm:cxn modelId="{F5041EAF-E6E5-4F5E-8F7F-AFC4DA962134}" type="presParOf" srcId="{A3196BAD-264B-44F4-BB10-82EC1CDF0865}" destId="{19D8E54C-1894-467D-B456-3BE6BEA7D33F}" srcOrd="2" destOrd="0" presId="urn:microsoft.com/office/officeart/2005/8/layout/cycle4"/>
    <dgm:cxn modelId="{D0A23D1F-E46E-4C2B-B800-4E9B219E9F75}" type="presParOf" srcId="{A3196BAD-264B-44F4-BB10-82EC1CDF0865}" destId="{07583E57-5FF1-4B7A-AD63-173E61433EE9}" srcOrd="3" destOrd="0" presId="urn:microsoft.com/office/officeart/2005/8/layout/cycle4"/>
    <dgm:cxn modelId="{68EE3634-2D04-4A71-8116-24FDB9252476}" type="presParOf" srcId="{A3196BAD-264B-44F4-BB10-82EC1CDF0865}" destId="{8D2AC337-A193-4970-99E4-C86CBB2E60C6}" srcOrd="4" destOrd="0" presId="urn:microsoft.com/office/officeart/2005/8/layout/cycle4"/>
    <dgm:cxn modelId="{FD236867-F388-406B-9DFA-E83ED2CDFCCE}" type="presParOf" srcId="{CD736D6C-9C7F-475A-A1E2-302E54AEE35F}" destId="{D1AB69CD-738A-4461-85B2-FEF939E05718}" srcOrd="2" destOrd="0" presId="urn:microsoft.com/office/officeart/2005/8/layout/cycle4"/>
    <dgm:cxn modelId="{6E2A5311-04C4-4FC3-990B-78627B7399AB}" type="presParOf" srcId="{CD736D6C-9C7F-475A-A1E2-302E54AEE35F}" destId="{0EEE5C12-1941-4E51-B3BA-2C6607C359A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E48274-890A-43AA-AC12-078272DA9A81}">
      <dsp:nvSpPr>
        <dsp:cNvPr id="0" name=""/>
        <dsp:cNvSpPr/>
      </dsp:nvSpPr>
      <dsp:spPr>
        <a:xfrm>
          <a:off x="4628524" y="3218611"/>
          <a:ext cx="2338226" cy="1514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Belum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adanya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peternakan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berskala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produksi</a:t>
          </a:r>
          <a:r>
            <a:rPr lang="en-US" sz="1000" kern="1200" dirty="0" smtClean="0"/>
            <a:t> yang </a:t>
          </a:r>
          <a:r>
            <a:rPr lang="en-US" sz="1000" kern="1200" dirty="0" err="1" smtClean="0"/>
            <a:t>ada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wilayah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Karawang</a:t>
          </a:r>
          <a:r>
            <a:rPr lang="en-US" sz="1000" kern="1200" dirty="0" smtClean="0"/>
            <a:t> Barat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Lebarnya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pangsa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pasar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untuk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domba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seperti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akikah</a:t>
          </a:r>
          <a:r>
            <a:rPr lang="en-US" sz="1000" kern="1200" dirty="0" smtClean="0"/>
            <a:t>, </a:t>
          </a:r>
          <a:r>
            <a:rPr lang="en-US" sz="1000" kern="1200" dirty="0" err="1" smtClean="0"/>
            <a:t>qurban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idul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adha</a:t>
          </a:r>
          <a:endParaRPr lang="en-US" sz="1000" kern="1200" dirty="0"/>
        </a:p>
      </dsp:txBody>
      <dsp:txXfrm>
        <a:off x="5329992" y="3597271"/>
        <a:ext cx="1636758" cy="1135980"/>
      </dsp:txXfrm>
    </dsp:sp>
    <dsp:sp modelId="{E4E910DF-A714-4846-BEA5-55CEE99B1C32}">
      <dsp:nvSpPr>
        <dsp:cNvPr id="0" name=""/>
        <dsp:cNvSpPr/>
      </dsp:nvSpPr>
      <dsp:spPr>
        <a:xfrm>
          <a:off x="813523" y="3218611"/>
          <a:ext cx="2338226" cy="1514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Adanya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risiko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kematian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dalam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bisnis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peternakan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Adanya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risiko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wabah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penyakit</a:t>
          </a:r>
          <a:r>
            <a:rPr lang="en-US" sz="1000" kern="1200" dirty="0" smtClean="0"/>
            <a:t> yang </a:t>
          </a:r>
          <a:r>
            <a:rPr lang="en-US" sz="1000" kern="1200" dirty="0" err="1" smtClean="0"/>
            <a:t>menyebabkan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tertularnya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domba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pada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saat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proses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penggemukan</a:t>
          </a:r>
          <a:endParaRPr lang="en-US" sz="1000" kern="1200" dirty="0"/>
        </a:p>
      </dsp:txBody>
      <dsp:txXfrm>
        <a:off x="813523" y="3597271"/>
        <a:ext cx="1636758" cy="1135980"/>
      </dsp:txXfrm>
    </dsp:sp>
    <dsp:sp modelId="{A854E0A9-9BAE-4B4B-8917-2FE0AD6C96B9}">
      <dsp:nvSpPr>
        <dsp:cNvPr id="0" name=""/>
        <dsp:cNvSpPr/>
      </dsp:nvSpPr>
      <dsp:spPr>
        <a:xfrm>
          <a:off x="4628524" y="0"/>
          <a:ext cx="2338226" cy="1514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Sumber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daya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permodalan</a:t>
          </a:r>
          <a:r>
            <a:rPr lang="en-US" sz="1200" kern="1200" dirty="0" smtClean="0"/>
            <a:t> yang </a:t>
          </a:r>
          <a:r>
            <a:rPr lang="en-US" sz="1200" kern="1200" dirty="0" err="1" smtClean="0"/>
            <a:t>relatif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kecil</a:t>
          </a:r>
          <a:endParaRPr lang="en-US" sz="1200" kern="1200" dirty="0"/>
        </a:p>
      </dsp:txBody>
      <dsp:txXfrm>
        <a:off x="5329992" y="0"/>
        <a:ext cx="1636758" cy="1135980"/>
      </dsp:txXfrm>
    </dsp:sp>
    <dsp:sp modelId="{B5E70860-07EE-4F7F-B6DA-9BB49489ADD0}">
      <dsp:nvSpPr>
        <dsp:cNvPr id="0" name=""/>
        <dsp:cNvSpPr/>
      </dsp:nvSpPr>
      <dsp:spPr>
        <a:xfrm>
          <a:off x="813523" y="0"/>
          <a:ext cx="2338226" cy="1514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Pemanfaatan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teknologi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pangan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untuk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memaksimalkan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kenaikan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bobot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domba</a:t>
          </a:r>
          <a:r>
            <a:rPr lang="en-US" sz="1000" kern="1200" dirty="0" smtClean="0"/>
            <a:t>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Penerapan</a:t>
          </a:r>
          <a:r>
            <a:rPr lang="en-US" sz="1000" kern="1200" dirty="0" smtClean="0"/>
            <a:t> Community Based Integrated System yang </a:t>
          </a:r>
          <a:r>
            <a:rPr lang="en-US" sz="1000" kern="1200" dirty="0" err="1" smtClean="0"/>
            <a:t>mendukung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akan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sustainaibilitas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peternakan</a:t>
          </a:r>
          <a:endParaRPr lang="en-US" sz="1000" kern="1200" dirty="0"/>
        </a:p>
      </dsp:txBody>
      <dsp:txXfrm>
        <a:off x="813523" y="0"/>
        <a:ext cx="1636758" cy="1135980"/>
      </dsp:txXfrm>
    </dsp:sp>
    <dsp:sp modelId="{BE8552FD-5DCB-4A9B-A9A2-91644D49322E}">
      <dsp:nvSpPr>
        <dsp:cNvPr id="0" name=""/>
        <dsp:cNvSpPr/>
      </dsp:nvSpPr>
      <dsp:spPr>
        <a:xfrm>
          <a:off x="2428958" y="546231"/>
          <a:ext cx="1506504" cy="149662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Strength</a:t>
          </a:r>
          <a:endParaRPr lang="en-US" sz="1200" kern="1200" dirty="0"/>
        </a:p>
      </dsp:txBody>
      <dsp:txXfrm>
        <a:off x="2428958" y="546231"/>
        <a:ext cx="1506504" cy="1496625"/>
      </dsp:txXfrm>
    </dsp:sp>
    <dsp:sp modelId="{079CB1A4-1813-4984-B26A-1DCADC3E414F}">
      <dsp:nvSpPr>
        <dsp:cNvPr id="0" name=""/>
        <dsp:cNvSpPr/>
      </dsp:nvSpPr>
      <dsp:spPr>
        <a:xfrm rot="5400000">
          <a:off x="3890495" y="541292"/>
          <a:ext cx="1496625" cy="150650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Weakness</a:t>
          </a:r>
          <a:endParaRPr lang="en-US" sz="1200" kern="1200" dirty="0"/>
        </a:p>
      </dsp:txBody>
      <dsp:txXfrm rot="5400000">
        <a:off x="3890495" y="541292"/>
        <a:ext cx="1496625" cy="1506504"/>
      </dsp:txXfrm>
    </dsp:sp>
    <dsp:sp modelId="{19D8E54C-1894-467D-B456-3BE6BEA7D33F}">
      <dsp:nvSpPr>
        <dsp:cNvPr id="0" name=""/>
        <dsp:cNvSpPr/>
      </dsp:nvSpPr>
      <dsp:spPr>
        <a:xfrm rot="10800000">
          <a:off x="3885556" y="2002111"/>
          <a:ext cx="1506504" cy="149662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Opportunities</a:t>
          </a:r>
          <a:endParaRPr lang="en-US" sz="1200" kern="1200" dirty="0"/>
        </a:p>
      </dsp:txBody>
      <dsp:txXfrm rot="10800000">
        <a:off x="3885556" y="2002111"/>
        <a:ext cx="1506504" cy="1496625"/>
      </dsp:txXfrm>
    </dsp:sp>
    <dsp:sp modelId="{07583E57-5FF1-4B7A-AD63-173E61433EE9}">
      <dsp:nvSpPr>
        <dsp:cNvPr id="0" name=""/>
        <dsp:cNvSpPr/>
      </dsp:nvSpPr>
      <dsp:spPr>
        <a:xfrm rot="16200000">
          <a:off x="2433897" y="1997172"/>
          <a:ext cx="1496625" cy="150650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Threats</a:t>
          </a:r>
          <a:endParaRPr lang="en-US" sz="1200" kern="1200" dirty="0"/>
        </a:p>
      </dsp:txBody>
      <dsp:txXfrm rot="16200000">
        <a:off x="2433897" y="1997172"/>
        <a:ext cx="1496625" cy="1506504"/>
      </dsp:txXfrm>
    </dsp:sp>
    <dsp:sp modelId="{D1AB69CD-738A-4461-85B2-FEF939E05718}">
      <dsp:nvSpPr>
        <dsp:cNvPr id="0" name=""/>
        <dsp:cNvSpPr/>
      </dsp:nvSpPr>
      <dsp:spPr>
        <a:xfrm>
          <a:off x="3521410" y="1637962"/>
          <a:ext cx="707621" cy="6153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E5C12-1941-4E51-B3BA-2C6607C359A7}">
      <dsp:nvSpPr>
        <dsp:cNvPr id="0" name=""/>
        <dsp:cNvSpPr/>
      </dsp:nvSpPr>
      <dsp:spPr>
        <a:xfrm rot="10800000">
          <a:off x="3521410" y="1637965"/>
          <a:ext cx="707621" cy="61532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276296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4803345"/>
            <a:ext cx="640080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006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11430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LOJI MILLENIAL FARM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Dusun</a:t>
            </a:r>
            <a:r>
              <a:rPr lang="en-US" dirty="0" smtClean="0"/>
              <a:t> </a:t>
            </a:r>
            <a:r>
              <a:rPr lang="en-US" dirty="0" err="1" smtClean="0"/>
              <a:t>Jayanti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Mekar</a:t>
            </a:r>
            <a:r>
              <a:rPr lang="en-US" dirty="0" smtClean="0"/>
              <a:t> </a:t>
            </a:r>
            <a:r>
              <a:rPr lang="en-US" dirty="0" err="1" smtClean="0"/>
              <a:t>Buana</a:t>
            </a:r>
            <a:r>
              <a:rPr lang="en-US" dirty="0" smtClean="0"/>
              <a:t> </a:t>
            </a:r>
            <a:r>
              <a:rPr lang="en-US" dirty="0" err="1" smtClean="0"/>
              <a:t>Loji</a:t>
            </a:r>
            <a:r>
              <a:rPr lang="en-US" dirty="0" smtClean="0"/>
              <a:t>, </a:t>
            </a:r>
            <a:r>
              <a:rPr lang="en-US" dirty="0" err="1" smtClean="0"/>
              <a:t>Karawang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dirty="0" err="1" smtClean="0"/>
              <a:t>Latar</a:t>
            </a:r>
            <a:r>
              <a:rPr lang="en-US" sz="2500" dirty="0" smtClean="0"/>
              <a:t> </a:t>
            </a:r>
            <a:r>
              <a:rPr lang="en-US" sz="2500" dirty="0" err="1" smtClean="0"/>
              <a:t>Belakang</a:t>
            </a: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r>
              <a:rPr lang="en-US" sz="2500" dirty="0" err="1" smtClean="0"/>
              <a:t>Profil</a:t>
            </a:r>
            <a:r>
              <a:rPr lang="en-US" sz="2500" dirty="0" smtClean="0"/>
              <a:t> </a:t>
            </a:r>
            <a:r>
              <a:rPr lang="en-US" sz="2500" dirty="0" err="1" smtClean="0"/>
              <a:t>Peternakan</a:t>
            </a: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r>
              <a:rPr lang="en-US" sz="2500" dirty="0" err="1" smtClean="0"/>
              <a:t>Fasilitas</a:t>
            </a:r>
            <a:r>
              <a:rPr lang="en-US" sz="2500" dirty="0" smtClean="0"/>
              <a:t> </a:t>
            </a:r>
            <a:r>
              <a:rPr lang="en-US" sz="2500" dirty="0" err="1" smtClean="0"/>
              <a:t>Peternakan</a:t>
            </a: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r>
              <a:rPr lang="en-US" sz="2500" dirty="0" smtClean="0"/>
              <a:t>SWOT </a:t>
            </a:r>
            <a:r>
              <a:rPr lang="en-US" sz="2500" dirty="0" err="1" smtClean="0"/>
              <a:t>Analisis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Ilustrasi</a:t>
            </a:r>
            <a:r>
              <a:rPr lang="en-US" sz="2500" dirty="0" smtClean="0"/>
              <a:t> </a:t>
            </a:r>
            <a:r>
              <a:rPr lang="en-US" sz="2500" dirty="0" err="1" smtClean="0"/>
              <a:t>perhitungan</a:t>
            </a:r>
            <a:r>
              <a:rPr lang="en-US" sz="2500" dirty="0" smtClean="0"/>
              <a:t> ROI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Langkah-langkah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menjadi</a:t>
            </a:r>
            <a:r>
              <a:rPr lang="en-US" sz="2500" dirty="0" smtClean="0"/>
              <a:t> </a:t>
            </a:r>
            <a:r>
              <a:rPr lang="en-US" sz="2500" dirty="0" err="1" smtClean="0"/>
              <a:t>mitra</a:t>
            </a:r>
            <a:endParaRPr lang="en-US" sz="25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err="1" smtClean="0"/>
              <a:t>Menurut</a:t>
            </a:r>
            <a:r>
              <a:rPr lang="en-US" sz="2500" dirty="0" smtClean="0"/>
              <a:t> data BPS </a:t>
            </a:r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 err="1" smtClean="0"/>
              <a:t>Desember</a:t>
            </a:r>
            <a:r>
              <a:rPr lang="en-US" sz="2500" dirty="0" smtClean="0"/>
              <a:t> 2019, supply </a:t>
            </a:r>
            <a:r>
              <a:rPr lang="en-US" sz="2500" dirty="0" err="1" smtClean="0"/>
              <a:t>akan</a:t>
            </a:r>
            <a:r>
              <a:rPr lang="en-US" sz="2500" dirty="0" smtClean="0"/>
              <a:t> </a:t>
            </a:r>
            <a:r>
              <a:rPr lang="en-US" sz="2500" dirty="0" err="1" smtClean="0"/>
              <a:t>kebutuhan</a:t>
            </a:r>
            <a:r>
              <a:rPr lang="en-US" sz="2500" dirty="0" smtClean="0"/>
              <a:t> </a:t>
            </a:r>
            <a:r>
              <a:rPr lang="en-US" sz="2500" dirty="0" err="1" smtClean="0"/>
              <a:t>daging</a:t>
            </a:r>
            <a:r>
              <a:rPr lang="en-US" sz="2500" dirty="0" smtClean="0"/>
              <a:t> </a:t>
            </a:r>
            <a:r>
              <a:rPr lang="en-US" sz="2500" dirty="0" err="1" smtClean="0"/>
              <a:t>domba</a:t>
            </a:r>
            <a:r>
              <a:rPr lang="en-US" sz="2500" dirty="0" smtClean="0"/>
              <a:t> </a:t>
            </a:r>
            <a:r>
              <a:rPr lang="en-US" sz="2500" dirty="0" err="1" smtClean="0"/>
              <a:t>di</a:t>
            </a:r>
            <a:r>
              <a:rPr lang="en-US" sz="2500" dirty="0" smtClean="0"/>
              <a:t> Indonesia </a:t>
            </a:r>
            <a:r>
              <a:rPr lang="en-US" sz="2500" dirty="0" err="1" smtClean="0"/>
              <a:t>hanya</a:t>
            </a:r>
            <a:r>
              <a:rPr lang="en-US" sz="2500" dirty="0" smtClean="0"/>
              <a:t> 20%, </a:t>
            </a:r>
            <a:r>
              <a:rPr lang="en-US" sz="2500" dirty="0" err="1" smtClean="0"/>
              <a:t>dimana</a:t>
            </a:r>
            <a:r>
              <a:rPr lang="en-US" sz="2500" dirty="0" smtClean="0"/>
              <a:t> </a:t>
            </a:r>
            <a:r>
              <a:rPr lang="en-US" sz="2500" dirty="0" err="1" smtClean="0"/>
              <a:t>kebutuhan</a:t>
            </a:r>
            <a:r>
              <a:rPr lang="en-US" sz="2500" dirty="0" smtClean="0"/>
              <a:t> 80% </a:t>
            </a:r>
            <a:r>
              <a:rPr lang="en-US" sz="2500" dirty="0" err="1" smtClean="0"/>
              <a:t>tersebut</a:t>
            </a:r>
            <a:r>
              <a:rPr lang="en-US" sz="2500" dirty="0" smtClean="0"/>
              <a:t> </a:t>
            </a:r>
            <a:r>
              <a:rPr lang="en-US" sz="2500" dirty="0" err="1" smtClean="0"/>
              <a:t>dibutuhkan</a:t>
            </a:r>
            <a:r>
              <a:rPr lang="en-US" sz="2500" dirty="0" smtClean="0"/>
              <a:t> </a:t>
            </a:r>
            <a:r>
              <a:rPr lang="en-US" sz="2500" dirty="0" err="1" smtClean="0"/>
              <a:t>oleh</a:t>
            </a:r>
            <a:r>
              <a:rPr lang="en-US" sz="2500" dirty="0" smtClean="0"/>
              <a:t> </a:t>
            </a:r>
            <a:r>
              <a:rPr lang="en-US" sz="2500" dirty="0" err="1" smtClean="0"/>
              <a:t>pasar</a:t>
            </a:r>
            <a:r>
              <a:rPr lang="en-US" sz="2500" dirty="0" smtClean="0"/>
              <a:t>.</a:t>
            </a:r>
          </a:p>
          <a:p>
            <a:pPr>
              <a:buNone/>
            </a:pPr>
            <a:endParaRPr lang="en-US" sz="2500" dirty="0" smtClean="0"/>
          </a:p>
          <a:p>
            <a:r>
              <a:rPr lang="en-US" sz="2500" dirty="0" err="1" smtClean="0"/>
              <a:t>Permintaan</a:t>
            </a:r>
            <a:r>
              <a:rPr lang="en-US" sz="2500" dirty="0" smtClean="0"/>
              <a:t> </a:t>
            </a:r>
            <a:r>
              <a:rPr lang="en-US" sz="2500" dirty="0" err="1" smtClean="0"/>
              <a:t>daging</a:t>
            </a:r>
            <a:r>
              <a:rPr lang="en-US" sz="2500" dirty="0" smtClean="0"/>
              <a:t> </a:t>
            </a:r>
            <a:r>
              <a:rPr lang="en-US" sz="2500" dirty="0" err="1" smtClean="0"/>
              <a:t>setiap</a:t>
            </a:r>
            <a:r>
              <a:rPr lang="en-US" sz="2500" dirty="0" smtClean="0"/>
              <a:t> </a:t>
            </a:r>
            <a:r>
              <a:rPr lang="en-US" sz="2500" dirty="0" err="1" smtClean="0"/>
              <a:t>tahun</a:t>
            </a:r>
            <a:r>
              <a:rPr lang="en-US" sz="2500" dirty="0" smtClean="0"/>
              <a:t> </a:t>
            </a:r>
            <a:r>
              <a:rPr lang="en-US" sz="2500" dirty="0" err="1" smtClean="0"/>
              <a:t>meningkat</a:t>
            </a:r>
            <a:r>
              <a:rPr lang="en-US" sz="2500" dirty="0" smtClean="0"/>
              <a:t>, </a:t>
            </a:r>
            <a:r>
              <a:rPr lang="en-US" sz="2500" dirty="0" err="1" smtClean="0"/>
              <a:t>terutama</a:t>
            </a:r>
            <a:r>
              <a:rPr lang="en-US" sz="2500" dirty="0" smtClean="0"/>
              <a:t> </a:t>
            </a:r>
            <a:r>
              <a:rPr lang="en-US" sz="2500" dirty="0" err="1" smtClean="0"/>
              <a:t>daging</a:t>
            </a:r>
            <a:r>
              <a:rPr lang="en-US" sz="2500" dirty="0" smtClean="0"/>
              <a:t> </a:t>
            </a:r>
            <a:r>
              <a:rPr lang="en-US" sz="2500" dirty="0" err="1" smtClean="0"/>
              <a:t>lokal</a:t>
            </a:r>
            <a:r>
              <a:rPr lang="en-US" sz="2500" dirty="0" smtClean="0"/>
              <a:t>, </a:t>
            </a:r>
            <a:r>
              <a:rPr lang="en-US" sz="2500" dirty="0" err="1" smtClean="0"/>
              <a:t>karena</a:t>
            </a:r>
            <a:r>
              <a:rPr lang="en-US" sz="2500" dirty="0" smtClean="0"/>
              <a:t> </a:t>
            </a:r>
            <a:r>
              <a:rPr lang="en-US" sz="2500" dirty="0" err="1" smtClean="0"/>
              <a:t>tekstur</a:t>
            </a:r>
            <a:r>
              <a:rPr lang="en-US" sz="2500" dirty="0" smtClean="0"/>
              <a:t> yang </a:t>
            </a:r>
            <a:r>
              <a:rPr lang="en-US" sz="2500" dirty="0" err="1" smtClean="0"/>
              <a:t>lebih</a:t>
            </a:r>
            <a:r>
              <a:rPr lang="en-US" sz="2500" dirty="0" smtClean="0"/>
              <a:t> </a:t>
            </a:r>
            <a:r>
              <a:rPr lang="en-US" sz="2500" dirty="0" err="1" smtClean="0"/>
              <a:t>empuk</a:t>
            </a:r>
            <a:r>
              <a:rPr lang="en-US" sz="2500" dirty="0" smtClean="0"/>
              <a:t> </a:t>
            </a:r>
            <a:r>
              <a:rPr lang="en-US" sz="2500" dirty="0" err="1" smtClean="0"/>
              <a:t>dibanding</a:t>
            </a:r>
            <a:r>
              <a:rPr lang="en-US" sz="2500" dirty="0" smtClean="0"/>
              <a:t> </a:t>
            </a:r>
            <a:r>
              <a:rPr lang="en-US" sz="2500" dirty="0" err="1" smtClean="0"/>
              <a:t>daging</a:t>
            </a:r>
            <a:r>
              <a:rPr lang="en-US" sz="2500" dirty="0" smtClean="0"/>
              <a:t> import.</a:t>
            </a:r>
            <a:endParaRPr lang="en-US" sz="2500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Peternakan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Loji</a:t>
            </a:r>
            <a:r>
              <a:rPr lang="en-US" sz="2200" dirty="0" smtClean="0"/>
              <a:t> </a:t>
            </a:r>
            <a:r>
              <a:rPr lang="en-US" sz="2200" dirty="0" err="1" smtClean="0"/>
              <a:t>Millenial</a:t>
            </a:r>
            <a:r>
              <a:rPr lang="en-US" sz="2200" dirty="0" smtClean="0"/>
              <a:t> Farm (LMF)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nama</a:t>
            </a:r>
            <a:r>
              <a:rPr lang="en-US" sz="2200" dirty="0" smtClean="0"/>
              <a:t> </a:t>
            </a:r>
            <a:r>
              <a:rPr lang="en-US" sz="2200" dirty="0" err="1" smtClean="0"/>
              <a:t>usaha</a:t>
            </a:r>
            <a:r>
              <a:rPr lang="en-US" sz="2200" dirty="0" smtClean="0"/>
              <a:t> yang </a:t>
            </a:r>
            <a:r>
              <a:rPr lang="en-US" sz="2200" dirty="0" err="1" smtClean="0"/>
              <a:t>bergerak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usaha</a:t>
            </a:r>
            <a:r>
              <a:rPr lang="en-US" sz="2200" dirty="0" smtClean="0"/>
              <a:t> </a:t>
            </a:r>
            <a:r>
              <a:rPr lang="en-US" sz="2200" dirty="0" err="1" smtClean="0"/>
              <a:t>penggemukan</a:t>
            </a:r>
            <a:r>
              <a:rPr lang="en-US" sz="2200" dirty="0" smtClean="0"/>
              <a:t> </a:t>
            </a:r>
            <a:r>
              <a:rPr lang="en-US" sz="2200" dirty="0" err="1" smtClean="0"/>
              <a:t>domba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Usaha </a:t>
            </a:r>
            <a:r>
              <a:rPr lang="en-US" sz="2200" dirty="0" err="1" smtClean="0"/>
              <a:t>penggemukan</a:t>
            </a:r>
            <a:r>
              <a:rPr lang="en-US" sz="2200" dirty="0" smtClean="0"/>
              <a:t> </a:t>
            </a:r>
            <a:r>
              <a:rPr lang="en-US" sz="2200" dirty="0" err="1" smtClean="0"/>
              <a:t>domba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ditargetkan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masa</a:t>
            </a:r>
            <a:r>
              <a:rPr lang="en-US" sz="2200" dirty="0" smtClean="0"/>
              <a:t> </a:t>
            </a:r>
            <a:r>
              <a:rPr lang="en-US" sz="2200" dirty="0" err="1" smtClean="0"/>
              <a:t>panen</a:t>
            </a:r>
            <a:r>
              <a:rPr lang="en-US" sz="2200" dirty="0" smtClean="0"/>
              <a:t>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2-3 </a:t>
            </a:r>
            <a:r>
              <a:rPr lang="en-US" sz="2200" dirty="0" err="1" smtClean="0"/>
              <a:t>bulan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LMF </a:t>
            </a:r>
            <a:r>
              <a:rPr lang="en-US" sz="2200" dirty="0" err="1" smtClean="0"/>
              <a:t>memanfaatkan</a:t>
            </a:r>
            <a:r>
              <a:rPr lang="en-US" sz="2200" dirty="0" smtClean="0"/>
              <a:t> </a:t>
            </a:r>
            <a:r>
              <a:rPr lang="en-US" sz="2200" dirty="0" err="1" smtClean="0"/>
              <a:t>teknologi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kegiatan</a:t>
            </a:r>
            <a:r>
              <a:rPr lang="en-US" sz="2200" dirty="0" smtClean="0"/>
              <a:t> </a:t>
            </a:r>
            <a:r>
              <a:rPr lang="en-US" sz="2200" dirty="0" err="1" smtClean="0"/>
              <a:t>usaha</a:t>
            </a:r>
            <a:r>
              <a:rPr lang="en-US" sz="2200" dirty="0" smtClean="0"/>
              <a:t> </a:t>
            </a:r>
            <a:r>
              <a:rPr lang="en-US" sz="2200" dirty="0" err="1" smtClean="0"/>
              <a:t>penggemukan</a:t>
            </a:r>
            <a:r>
              <a:rPr lang="en-US" sz="2200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teknologi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pakan</a:t>
            </a:r>
            <a:r>
              <a:rPr lang="en-US" sz="2200" dirty="0" smtClean="0"/>
              <a:t>,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panen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kandang</a:t>
            </a:r>
            <a:r>
              <a:rPr lang="en-US" sz="22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Peternakan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Kandang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terkoleksi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barcode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r>
              <a:rPr lang="en-US" dirty="0" smtClean="0"/>
              <a:t> yang </a:t>
            </a:r>
            <a:r>
              <a:rPr lang="en-US" dirty="0" err="1" smtClean="0"/>
              <a:t>dipelihara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pakan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teruji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penggemukan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bulannya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CCTV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menguatkan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internal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penggemukan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3185" y="83301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SWOT </a:t>
            </a:r>
            <a:r>
              <a:rPr lang="en-US" dirty="0" err="1" smtClean="0"/>
              <a:t>Analisis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7464" y="1902553"/>
          <a:ext cx="7780275" cy="4733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 smtClean="0"/>
              <a:t>Persentase</a:t>
            </a:r>
            <a:r>
              <a:rPr lang="en-US" sz="1700" dirty="0" smtClean="0"/>
              <a:t> </a:t>
            </a:r>
            <a:r>
              <a:rPr lang="en-US" sz="1700" dirty="0" err="1" smtClean="0"/>
              <a:t>pembagian</a:t>
            </a:r>
            <a:r>
              <a:rPr lang="en-US" sz="1700" dirty="0" smtClean="0"/>
              <a:t> </a:t>
            </a:r>
            <a:r>
              <a:rPr lang="en-US" sz="1700" dirty="0" err="1" smtClean="0"/>
              <a:t>keuntungan</a:t>
            </a:r>
            <a:r>
              <a:rPr lang="en-US" sz="1700" dirty="0" smtClean="0"/>
              <a:t> </a:t>
            </a:r>
            <a:r>
              <a:rPr lang="en-US" sz="1700" dirty="0" err="1" smtClean="0"/>
              <a:t>antara</a:t>
            </a:r>
            <a:r>
              <a:rPr lang="en-US" sz="1700" dirty="0" smtClean="0"/>
              <a:t> </a:t>
            </a:r>
            <a:r>
              <a:rPr lang="en-US" sz="1700" dirty="0" err="1" smtClean="0"/>
              <a:t>Pengelola</a:t>
            </a:r>
            <a:r>
              <a:rPr lang="en-US" sz="1700" dirty="0" smtClean="0"/>
              <a:t> LMJ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</a:t>
            </a:r>
            <a:r>
              <a:rPr lang="en-US" sz="1700" dirty="0" err="1" smtClean="0"/>
              <a:t>Mitra</a:t>
            </a:r>
            <a:r>
              <a:rPr lang="en-US" sz="1700" dirty="0" smtClean="0"/>
              <a:t> </a:t>
            </a:r>
            <a:r>
              <a:rPr lang="en-US" sz="1700" dirty="0" err="1" smtClean="0"/>
              <a:t>domba</a:t>
            </a:r>
            <a:r>
              <a:rPr lang="en-US" sz="1700" dirty="0" smtClean="0"/>
              <a:t> </a:t>
            </a:r>
            <a:r>
              <a:rPr lang="en-US" sz="1700" dirty="0" err="1" smtClean="0"/>
              <a:t>adalah</a:t>
            </a:r>
            <a:r>
              <a:rPr lang="en-US" sz="1700" dirty="0" smtClean="0"/>
              <a:t> 30-70%</a:t>
            </a:r>
          </a:p>
          <a:p>
            <a:endParaRPr lang="en-US" sz="1700" dirty="0" smtClean="0"/>
          </a:p>
          <a:p>
            <a:r>
              <a:rPr lang="en-US" sz="1700" dirty="0" err="1" smtClean="0"/>
              <a:t>Mitra</a:t>
            </a:r>
            <a:r>
              <a:rPr lang="en-US" sz="1700" dirty="0" smtClean="0"/>
              <a:t> </a:t>
            </a:r>
            <a:r>
              <a:rPr lang="en-US" sz="1700" dirty="0" err="1" smtClean="0"/>
              <a:t>domba</a:t>
            </a:r>
            <a:r>
              <a:rPr lang="en-US" sz="1700" dirty="0" smtClean="0"/>
              <a:t> </a:t>
            </a:r>
            <a:r>
              <a:rPr lang="en-US" sz="1700" dirty="0" err="1" smtClean="0"/>
              <a:t>wajib</a:t>
            </a:r>
            <a:r>
              <a:rPr lang="en-US" sz="1700" dirty="0" smtClean="0"/>
              <a:t>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menyetorkan</a:t>
            </a:r>
            <a:r>
              <a:rPr lang="en-US" sz="1700" dirty="0" smtClean="0"/>
              <a:t> </a:t>
            </a:r>
            <a:r>
              <a:rPr lang="en-US" sz="1700" dirty="0" err="1" smtClean="0"/>
              <a:t>biaya</a:t>
            </a:r>
            <a:r>
              <a:rPr lang="en-US" sz="1700" dirty="0" smtClean="0"/>
              <a:t> </a:t>
            </a:r>
            <a:r>
              <a:rPr lang="en-US" sz="1700" dirty="0" err="1" smtClean="0"/>
              <a:t>pemeliharaan</a:t>
            </a:r>
            <a:r>
              <a:rPr lang="en-US" sz="1700" dirty="0" smtClean="0"/>
              <a:t> per </a:t>
            </a:r>
            <a:r>
              <a:rPr lang="en-US" sz="1700" dirty="0" err="1" smtClean="0"/>
              <a:t>domba</a:t>
            </a:r>
            <a:r>
              <a:rPr lang="en-US" sz="1700" dirty="0" smtClean="0"/>
              <a:t> </a:t>
            </a:r>
            <a:r>
              <a:rPr lang="en-US" sz="1700" dirty="0" err="1" smtClean="0"/>
              <a:t>Rp</a:t>
            </a:r>
            <a:r>
              <a:rPr lang="en-US" sz="1700" dirty="0" smtClean="0"/>
              <a:t> 300,000 per </a:t>
            </a:r>
            <a:r>
              <a:rPr lang="en-US" sz="1700" dirty="0" err="1" smtClean="0"/>
              <a:t>domba</a:t>
            </a:r>
            <a:r>
              <a:rPr lang="en-US" sz="1700" dirty="0" smtClean="0"/>
              <a:t> (</a:t>
            </a:r>
            <a:r>
              <a:rPr lang="en-US" sz="1700" dirty="0" err="1" smtClean="0"/>
              <a:t>sampai</a:t>
            </a:r>
            <a:r>
              <a:rPr lang="en-US" sz="1700" dirty="0" smtClean="0"/>
              <a:t>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</a:t>
            </a:r>
            <a:r>
              <a:rPr lang="en-US" sz="1700" dirty="0" err="1" smtClean="0"/>
              <a:t>panen</a:t>
            </a:r>
            <a:r>
              <a:rPr lang="en-US" sz="1700" dirty="0" smtClean="0"/>
              <a:t> 3 </a:t>
            </a:r>
            <a:r>
              <a:rPr lang="en-US" sz="1700" dirty="0" err="1" smtClean="0"/>
              <a:t>bulan</a:t>
            </a:r>
            <a:r>
              <a:rPr lang="en-US" sz="1700" dirty="0" smtClean="0"/>
              <a:t>)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disetorkan</a:t>
            </a:r>
            <a:r>
              <a:rPr lang="en-US" sz="1700" dirty="0" smtClean="0"/>
              <a:t> </a:t>
            </a:r>
            <a:r>
              <a:rPr lang="en-US" sz="1700" dirty="0" err="1" smtClean="0"/>
              <a:t>pada</a:t>
            </a:r>
            <a:r>
              <a:rPr lang="en-US" sz="1700" dirty="0" smtClean="0"/>
              <a:t> </a:t>
            </a:r>
            <a:r>
              <a:rPr lang="en-US" sz="1700" dirty="0" err="1" smtClean="0"/>
              <a:t>saat</a:t>
            </a:r>
            <a:r>
              <a:rPr lang="en-US" sz="1700" dirty="0" smtClean="0"/>
              <a:t> </a:t>
            </a:r>
            <a:r>
              <a:rPr lang="en-US" sz="1700" dirty="0" err="1" smtClean="0"/>
              <a:t>pembelian</a:t>
            </a:r>
            <a:r>
              <a:rPr lang="en-US" sz="1700" dirty="0" smtClean="0"/>
              <a:t> </a:t>
            </a:r>
            <a:r>
              <a:rPr lang="en-US" sz="1700" dirty="0" err="1" smtClean="0"/>
              <a:t>domba</a:t>
            </a:r>
            <a:r>
              <a:rPr lang="en-US" sz="1700" dirty="0" smtClean="0"/>
              <a:t>.</a:t>
            </a:r>
          </a:p>
          <a:p>
            <a:endParaRPr lang="en-US" sz="1700" dirty="0" smtClean="0"/>
          </a:p>
          <a:p>
            <a:r>
              <a:rPr lang="en-US" sz="1700" dirty="0" err="1" smtClean="0"/>
              <a:t>Pengelola</a:t>
            </a:r>
            <a:r>
              <a:rPr lang="en-US" sz="1700" dirty="0" smtClean="0"/>
              <a:t> </a:t>
            </a:r>
            <a:r>
              <a:rPr lang="en-US" sz="1700" dirty="0" err="1" smtClean="0"/>
              <a:t>berkewajiban</a:t>
            </a:r>
            <a:r>
              <a:rPr lang="en-US" sz="1700" dirty="0" smtClean="0"/>
              <a:t>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mengganti</a:t>
            </a:r>
            <a:r>
              <a:rPr lang="en-US" sz="1700" dirty="0" smtClean="0"/>
              <a:t> 30% </a:t>
            </a:r>
            <a:r>
              <a:rPr lang="en-US" sz="1700" dirty="0" err="1" smtClean="0"/>
              <a:t>dari</a:t>
            </a:r>
            <a:r>
              <a:rPr lang="en-US" sz="1700" dirty="0" smtClean="0"/>
              <a:t> </a:t>
            </a:r>
            <a:r>
              <a:rPr lang="en-US" sz="1700" dirty="0" err="1" smtClean="0"/>
              <a:t>harga</a:t>
            </a:r>
            <a:r>
              <a:rPr lang="en-US" sz="1700" dirty="0" smtClean="0"/>
              <a:t> </a:t>
            </a:r>
            <a:r>
              <a:rPr lang="en-US" sz="1700" dirty="0" err="1" smtClean="0"/>
              <a:t>pembelian</a:t>
            </a:r>
            <a:r>
              <a:rPr lang="en-US" sz="1700" dirty="0" smtClean="0"/>
              <a:t> </a:t>
            </a:r>
            <a:r>
              <a:rPr lang="en-US" sz="1700" dirty="0" err="1" smtClean="0"/>
              <a:t>domba</a:t>
            </a:r>
            <a:r>
              <a:rPr lang="en-US" sz="1700" dirty="0" smtClean="0"/>
              <a:t> </a:t>
            </a:r>
            <a:r>
              <a:rPr lang="en-US" sz="1700" dirty="0" err="1" smtClean="0"/>
              <a:t>apabila</a:t>
            </a:r>
            <a:r>
              <a:rPr lang="en-US" sz="1700" dirty="0" smtClean="0"/>
              <a:t> </a:t>
            </a:r>
            <a:r>
              <a:rPr lang="en-US" sz="1700" dirty="0" err="1" smtClean="0"/>
              <a:t>terjadi</a:t>
            </a:r>
            <a:r>
              <a:rPr lang="en-US" sz="1700" dirty="0" smtClean="0"/>
              <a:t> </a:t>
            </a:r>
            <a:r>
              <a:rPr lang="en-US" sz="1700" dirty="0" err="1" smtClean="0"/>
              <a:t>kematian</a:t>
            </a:r>
            <a:r>
              <a:rPr lang="en-US" sz="1700" dirty="0" smtClean="0"/>
              <a:t> </a:t>
            </a:r>
            <a:r>
              <a:rPr lang="en-US" sz="1700" dirty="0" err="1" smtClean="0"/>
              <a:t>saat</a:t>
            </a:r>
            <a:r>
              <a:rPr lang="en-US" sz="1700" dirty="0" smtClean="0"/>
              <a:t> </a:t>
            </a:r>
            <a:r>
              <a:rPr lang="en-US" sz="1700" dirty="0" err="1" smtClean="0"/>
              <a:t>proses</a:t>
            </a:r>
            <a:r>
              <a:rPr lang="en-US" sz="1700" dirty="0" smtClean="0"/>
              <a:t> </a:t>
            </a:r>
            <a:r>
              <a:rPr lang="en-US" sz="1700" dirty="0" err="1" smtClean="0"/>
              <a:t>pemeliharaan</a:t>
            </a:r>
            <a:r>
              <a:rPr lang="en-US" sz="1700" dirty="0" smtClean="0"/>
              <a:t> </a:t>
            </a:r>
            <a:r>
              <a:rPr lang="en-US" sz="1700" dirty="0" err="1" smtClean="0"/>
              <a:t>domba</a:t>
            </a:r>
            <a:r>
              <a:rPr lang="en-US" sz="1700" dirty="0" smtClean="0"/>
              <a:t> </a:t>
            </a:r>
            <a:r>
              <a:rPr lang="en-US" sz="1700" dirty="0" err="1" smtClean="0"/>
              <a:t>milik</a:t>
            </a:r>
            <a:r>
              <a:rPr lang="en-US" sz="1700" dirty="0" smtClean="0"/>
              <a:t> </a:t>
            </a:r>
            <a:r>
              <a:rPr lang="en-US" sz="1700" dirty="0" err="1" smtClean="0"/>
              <a:t>mitra</a:t>
            </a:r>
            <a:r>
              <a:rPr lang="en-US" sz="1700" dirty="0" smtClean="0"/>
              <a:t>.</a:t>
            </a:r>
            <a:endParaRPr lang="en-US" sz="17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6182"/>
            <a:ext cx="8229600" cy="391880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Ilustrasi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keuntungan</a:t>
            </a:r>
            <a:r>
              <a:rPr lang="en-US" sz="2000" dirty="0" smtClean="0"/>
              <a:t> (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per </a:t>
            </a:r>
            <a:r>
              <a:rPr lang="en-US" sz="2000" dirty="0" err="1" smtClean="0"/>
              <a:t>domba</a:t>
            </a:r>
            <a:r>
              <a:rPr lang="en-US" sz="2000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7080" y="2621890"/>
          <a:ext cx="702443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2215"/>
                <a:gridCol w="3512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Pembelian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anakan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domba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Rp</a:t>
                      </a:r>
                      <a:r>
                        <a:rPr lang="en-US" b="0" dirty="0" smtClean="0"/>
                        <a:t>                         800,000,-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Biaya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Pemeliharaan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                          300,000,-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</a:t>
                      </a:r>
                      <a:r>
                        <a:rPr lang="en-US" b="1" dirty="0" err="1" smtClean="0"/>
                        <a:t>investasi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Rp</a:t>
                      </a:r>
                      <a:r>
                        <a:rPr lang="en-US" b="1" dirty="0" smtClean="0"/>
                        <a:t>                        1,100,000,-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7080" y="4039820"/>
          <a:ext cx="702443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2215"/>
                <a:gridCol w="3512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Penjualan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Rp</a:t>
                      </a:r>
                      <a:r>
                        <a:rPr lang="en-US" b="0" dirty="0" smtClean="0"/>
                        <a:t>                         1,400,000,-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Investasi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baseline="0" dirty="0" smtClean="0"/>
                        <a:t>                         1,100,000,-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Jumlah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investasi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Rp</a:t>
                      </a:r>
                      <a:r>
                        <a:rPr lang="en-US" b="0" dirty="0" smtClean="0"/>
                        <a:t>                           300,000,-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Profit Sharing 70%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Rp</a:t>
                      </a:r>
                      <a:r>
                        <a:rPr lang="en-US" b="1" dirty="0" smtClean="0"/>
                        <a:t>                            210,000,-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4375" y="5872280"/>
            <a:ext cx="79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</a:t>
            </a:r>
            <a:r>
              <a:rPr lang="en-US" dirty="0" err="1" smtClean="0">
                <a:solidFill>
                  <a:schemeClr val="bg1"/>
                </a:solidFill>
              </a:rPr>
              <a:t>Harga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pembelian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mengikat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mengikuti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pasar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** </a:t>
            </a:r>
            <a:r>
              <a:rPr lang="en-US" dirty="0" err="1" smtClean="0">
                <a:solidFill>
                  <a:schemeClr val="bg1"/>
                </a:solidFill>
              </a:rPr>
              <a:t>Harga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penjualan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domba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mengikat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mengikuti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pasar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 </a:t>
            </a:r>
            <a:r>
              <a:rPr lang="en-US" dirty="0" err="1" smtClean="0"/>
              <a:t>Domba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konfirmasi</a:t>
            </a:r>
            <a:r>
              <a:rPr lang="en-US" sz="3600" dirty="0" smtClean="0"/>
              <a:t> </a:t>
            </a:r>
            <a:r>
              <a:rPr lang="en-US" sz="3600" dirty="0" err="1" smtClean="0"/>
              <a:t>ke</a:t>
            </a:r>
            <a:r>
              <a:rPr lang="en-US" sz="3600" dirty="0" smtClean="0"/>
              <a:t> </a:t>
            </a:r>
            <a:r>
              <a:rPr lang="en-US" sz="3600" dirty="0" err="1" smtClean="0"/>
              <a:t>pihak</a:t>
            </a:r>
            <a:r>
              <a:rPr lang="en-US" sz="3600" dirty="0" smtClean="0"/>
              <a:t> </a:t>
            </a:r>
            <a:r>
              <a:rPr lang="en-US" sz="3600" dirty="0" err="1" smtClean="0"/>
              <a:t>pengelola</a:t>
            </a:r>
            <a:r>
              <a:rPr lang="en-US" sz="3600" dirty="0" smtClean="0"/>
              <a:t> </a:t>
            </a:r>
            <a:r>
              <a:rPr lang="en-US" sz="3600" dirty="0" err="1" smtClean="0"/>
              <a:t>Loji</a:t>
            </a:r>
            <a:r>
              <a:rPr lang="en-US" sz="3600" dirty="0" smtClean="0"/>
              <a:t> </a:t>
            </a:r>
            <a:r>
              <a:rPr lang="en-US" sz="3600" dirty="0" err="1" smtClean="0"/>
              <a:t>Milenial</a:t>
            </a:r>
            <a:r>
              <a:rPr lang="en-US" sz="3600" dirty="0" smtClean="0"/>
              <a:t> Farm </a:t>
            </a:r>
            <a:r>
              <a:rPr lang="en-US" sz="3600" dirty="0" err="1" smtClean="0"/>
              <a:t>tentang</a:t>
            </a:r>
            <a:r>
              <a:rPr lang="en-US" sz="3600" dirty="0" smtClean="0"/>
              <a:t> </a:t>
            </a:r>
            <a:r>
              <a:rPr lang="en-US" sz="3600" dirty="0" err="1" smtClean="0"/>
              <a:t>niat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mitra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penyertaan</a:t>
            </a:r>
            <a:r>
              <a:rPr lang="en-US" sz="3600" dirty="0" smtClean="0"/>
              <a:t> modal yang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diinvestasikan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err="1" smtClean="0"/>
              <a:t>Penyetoran</a:t>
            </a:r>
            <a:r>
              <a:rPr lang="en-US" sz="3600" dirty="0" smtClean="0"/>
              <a:t> commitment fee </a:t>
            </a:r>
            <a:r>
              <a:rPr lang="en-US" sz="3600" dirty="0" err="1" smtClean="0"/>
              <a:t>sebesar</a:t>
            </a:r>
            <a:r>
              <a:rPr lang="en-US" sz="3600" dirty="0" smtClean="0"/>
              <a:t> </a:t>
            </a:r>
            <a:r>
              <a:rPr lang="en-US" sz="3600" dirty="0" err="1" smtClean="0"/>
              <a:t>Rp</a:t>
            </a:r>
            <a:r>
              <a:rPr lang="en-US" sz="3600" dirty="0" smtClean="0"/>
              <a:t> 1,000,000 yang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dikreditkan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smtClean="0"/>
              <a:t>total </a:t>
            </a:r>
            <a:r>
              <a:rPr lang="en-US" sz="3600" dirty="0" err="1" smtClean="0"/>
              <a:t>investasi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Penandatangan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Perjanjian</a:t>
            </a:r>
            <a:r>
              <a:rPr lang="en-US" sz="3600" dirty="0" smtClean="0"/>
              <a:t> </a:t>
            </a:r>
            <a:r>
              <a:rPr lang="en-US" sz="3600" dirty="0" err="1" smtClean="0"/>
              <a:t>Kerja</a:t>
            </a:r>
            <a:r>
              <a:rPr lang="en-US" sz="3600" dirty="0" smtClean="0"/>
              <a:t> </a:t>
            </a:r>
            <a:r>
              <a:rPr lang="en-US" sz="3600" dirty="0" err="1" smtClean="0"/>
              <a:t>Sama</a:t>
            </a:r>
            <a:r>
              <a:rPr lang="en-US" sz="3600" dirty="0" smtClean="0"/>
              <a:t> Usaha </a:t>
            </a:r>
            <a:r>
              <a:rPr lang="en-US" sz="3600" dirty="0" err="1" smtClean="0"/>
              <a:t>Penggemukan</a:t>
            </a:r>
            <a:r>
              <a:rPr lang="en-US" sz="3600" dirty="0" smtClean="0"/>
              <a:t> </a:t>
            </a:r>
            <a:r>
              <a:rPr lang="en-US" sz="3600" dirty="0" err="1" smtClean="0"/>
              <a:t>Domba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err="1" smtClean="0"/>
              <a:t>Penyetoran</a:t>
            </a:r>
            <a:r>
              <a:rPr lang="en-US" sz="3600" dirty="0" smtClean="0"/>
              <a:t> total </a:t>
            </a:r>
            <a:r>
              <a:rPr lang="en-US" sz="3600" dirty="0" err="1" smtClean="0"/>
              <a:t>investasi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sudah</a:t>
            </a:r>
            <a:r>
              <a:rPr lang="en-US" sz="3600" dirty="0" smtClean="0"/>
              <a:t> </a:t>
            </a:r>
            <a:r>
              <a:rPr lang="en-US" sz="3600" dirty="0" err="1" smtClean="0"/>
              <a:t>disepakati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dikurangi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commitment fee.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Penyetoran</a:t>
            </a:r>
            <a:r>
              <a:rPr lang="en-US" sz="3600" dirty="0" smtClean="0"/>
              <a:t> </a:t>
            </a:r>
            <a:r>
              <a:rPr lang="en-US" sz="3600" dirty="0" err="1" smtClean="0"/>
              <a:t>biaya</a:t>
            </a:r>
            <a:r>
              <a:rPr lang="en-US" sz="3600" dirty="0" smtClean="0"/>
              <a:t> </a:t>
            </a:r>
            <a:r>
              <a:rPr lang="en-US" sz="3600" dirty="0" err="1" smtClean="0"/>
              <a:t>pemeliharaan</a:t>
            </a:r>
            <a:r>
              <a:rPr lang="en-US" sz="3600" dirty="0" smtClean="0"/>
              <a:t> </a:t>
            </a:r>
            <a:r>
              <a:rPr lang="en-US" sz="3600" dirty="0" err="1" smtClean="0"/>
              <a:t>domba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3 </a:t>
            </a:r>
            <a:r>
              <a:rPr lang="en-US" sz="3600" dirty="0" err="1" smtClean="0"/>
              <a:t>bulan</a:t>
            </a:r>
            <a:r>
              <a:rPr lang="en-US" sz="3600" dirty="0" smtClean="0"/>
              <a:t> </a:t>
            </a:r>
            <a:r>
              <a:rPr lang="en-US" sz="3600" dirty="0" err="1" smtClean="0"/>
              <a:t>ke</a:t>
            </a:r>
            <a:r>
              <a:rPr lang="en-US" sz="3600" dirty="0" smtClean="0"/>
              <a:t> </a:t>
            </a:r>
            <a:r>
              <a:rPr lang="en-US" sz="3600" dirty="0" err="1" smtClean="0"/>
              <a:t>depan</a:t>
            </a:r>
            <a:r>
              <a:rPr lang="en-US" sz="3600" dirty="0" smtClean="0"/>
              <a:t> (</a:t>
            </a:r>
            <a:r>
              <a:rPr lang="en-US" sz="3600" dirty="0" err="1" smtClean="0"/>
              <a:t>sampai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masa</a:t>
            </a:r>
            <a:r>
              <a:rPr lang="en-US" sz="3600" dirty="0" smtClean="0"/>
              <a:t> </a:t>
            </a:r>
            <a:r>
              <a:rPr lang="en-US" sz="3600" dirty="0" err="1" smtClean="0"/>
              <a:t>panen</a:t>
            </a:r>
            <a:r>
              <a:rPr lang="en-US" sz="3600" dirty="0" smtClean="0"/>
              <a:t>)</a:t>
            </a:r>
          </a:p>
          <a:p>
            <a:pPr>
              <a:buNone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463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LOJI MILLENIAL FARM</vt:lpstr>
      <vt:lpstr>Contents</vt:lpstr>
      <vt:lpstr>Latar Belakang</vt:lpstr>
      <vt:lpstr>Profil Peternakan</vt:lpstr>
      <vt:lpstr>Fasilitas Peternakan</vt:lpstr>
      <vt:lpstr>SWOT Analisis</vt:lpstr>
      <vt:lpstr>Ilustrasi Perhitungan ROI</vt:lpstr>
      <vt:lpstr>Ilustrasi Perhitungan ROI</vt:lpstr>
      <vt:lpstr>Langkah-langkah Menjadi Mitra Domba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BP37586</cp:lastModifiedBy>
  <cp:revision>28</cp:revision>
  <dcterms:created xsi:type="dcterms:W3CDTF">2013-08-21T19:17:07Z</dcterms:created>
  <dcterms:modified xsi:type="dcterms:W3CDTF">2020-09-07T14:48:19Z</dcterms:modified>
</cp:coreProperties>
</file>