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4694D0D-EB47-4582-ACC3-1A6520F37405}" type="datetimeFigureOut">
              <a:rPr lang="id-ID" smtClean="0"/>
              <a:t>10/07/2019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3095FB3-064C-447B-AEA1-BFEA3DE414CE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4D0D-EB47-4582-ACC3-1A6520F37405}" type="datetimeFigureOut">
              <a:rPr lang="id-ID" smtClean="0"/>
              <a:t>10/07/2019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5FB3-064C-447B-AEA1-BFEA3DE414C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4D0D-EB47-4582-ACC3-1A6520F37405}" type="datetimeFigureOut">
              <a:rPr lang="id-ID" smtClean="0"/>
              <a:t>10/07/2019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5FB3-064C-447B-AEA1-BFEA3DE414C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4694D0D-EB47-4582-ACC3-1A6520F37405}" type="datetimeFigureOut">
              <a:rPr lang="id-ID" smtClean="0"/>
              <a:t>10/07/2019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3095FB3-064C-447B-AEA1-BFEA3DE414CE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4694D0D-EB47-4582-ACC3-1A6520F37405}" type="datetimeFigureOut">
              <a:rPr lang="id-ID" smtClean="0"/>
              <a:t>10/07/2019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3095FB3-064C-447B-AEA1-BFEA3DE414CE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4D0D-EB47-4582-ACC3-1A6520F37405}" type="datetimeFigureOut">
              <a:rPr lang="id-ID" smtClean="0"/>
              <a:t>10/07/2019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5FB3-064C-447B-AEA1-BFEA3DE414CE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4D0D-EB47-4582-ACC3-1A6520F37405}" type="datetimeFigureOut">
              <a:rPr lang="id-ID" smtClean="0"/>
              <a:t>10/07/2019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5FB3-064C-447B-AEA1-BFEA3DE414CE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694D0D-EB47-4582-ACC3-1A6520F37405}" type="datetimeFigureOut">
              <a:rPr lang="id-ID" smtClean="0"/>
              <a:t>10/07/2019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095FB3-064C-447B-AEA1-BFEA3DE414CE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4D0D-EB47-4582-ACC3-1A6520F37405}" type="datetimeFigureOut">
              <a:rPr lang="id-ID" smtClean="0"/>
              <a:t>10/07/2019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5FB3-064C-447B-AEA1-BFEA3DE414C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4694D0D-EB47-4582-ACC3-1A6520F37405}" type="datetimeFigureOut">
              <a:rPr lang="id-ID" smtClean="0"/>
              <a:t>10/07/2019</a:t>
            </a:fld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3095FB3-064C-447B-AEA1-BFEA3DE414CE}" type="slidenum">
              <a:rPr lang="id-ID" smtClean="0"/>
              <a:t>‹#›</a:t>
            </a:fld>
            <a:endParaRPr lang="id-ID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694D0D-EB47-4582-ACC3-1A6520F37405}" type="datetimeFigureOut">
              <a:rPr lang="id-ID" smtClean="0"/>
              <a:t>10/07/2019</a:t>
            </a:fld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095FB3-064C-447B-AEA1-BFEA3DE414CE}" type="slidenum">
              <a:rPr lang="id-ID" smtClean="0"/>
              <a:t>‹#›</a:t>
            </a:fld>
            <a:endParaRPr lang="id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4694D0D-EB47-4582-ACC3-1A6520F37405}" type="datetimeFigureOut">
              <a:rPr lang="id-ID" smtClean="0"/>
              <a:t>10/07/2019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3095FB3-064C-447B-AEA1-BFEA3DE414CE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id-ID" dirty="0" smtClean="0"/>
              <a:t>PERTEMUAN 2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564904"/>
            <a:ext cx="6400800" cy="2929880"/>
          </a:xfrm>
        </p:spPr>
        <p:txBody>
          <a:bodyPr/>
          <a:lstStyle/>
          <a:p>
            <a:r>
              <a:rPr lang="id-ID" dirty="0" smtClean="0"/>
              <a:t>PENGERTIAN CSS</a:t>
            </a:r>
          </a:p>
          <a:p>
            <a:r>
              <a:rPr lang="id-ID" dirty="0" smtClean="0"/>
              <a:t>SEJARAH CSS</a:t>
            </a:r>
          </a:p>
          <a:p>
            <a:r>
              <a:rPr lang="id-ID" dirty="0" smtClean="0"/>
              <a:t> ATURAN DAN KOMPONEN TAG CSS</a:t>
            </a:r>
          </a:p>
          <a:p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338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PENGERTIAN CSS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CSS adalah kependekan dari </a:t>
            </a:r>
            <a:r>
              <a:rPr lang="id-ID" sz="2800" i="1" dirty="0" smtClean="0"/>
              <a:t>Cascading Style Sheet, </a:t>
            </a:r>
            <a:r>
              <a:rPr lang="id-ID" sz="2800" dirty="0" smtClean="0"/>
              <a:t>merupakan salah satu kode pemograman bertujuan untuk menghias atau mengatur gaya tampil di sebuah WEB.</a:t>
            </a:r>
          </a:p>
          <a:p>
            <a:r>
              <a:rPr lang="id-ID" sz="2800" dirty="0" smtClean="0"/>
              <a:t>CSS digunakan untuk WEB Programmer dan WEB </a:t>
            </a:r>
            <a:r>
              <a:rPr lang="id-ID" sz="2800" dirty="0"/>
              <a:t>D</a:t>
            </a:r>
            <a:r>
              <a:rPr lang="id-ID" sz="2800" dirty="0" smtClean="0"/>
              <a:t>esign untuk menentukan warna,font,atau aspek lain dari presentasi situs mereka buat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0791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SEJARAH CSS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d-ID" sz="2800" dirty="0" smtClean="0"/>
              <a:t>CSS adalah teknologi yang di rekomendasikan oleh World Wide Web atau W3C pada tahun 1996</a:t>
            </a:r>
          </a:p>
          <a:p>
            <a:r>
              <a:rPr lang="id-ID" sz="2800" dirty="0" smtClean="0"/>
              <a:t>Pada desember 1996 memperkenalkan CSS1 Yang mendukung format &amp; warna font text</a:t>
            </a:r>
          </a:p>
          <a:p>
            <a:r>
              <a:rPr lang="id-ID" sz="2800" dirty="0" smtClean="0"/>
              <a:t>Mei 1998 di rilis CSS2 yang didalamnya mengatur fungsi peletakan elemen</a:t>
            </a:r>
          </a:p>
          <a:p>
            <a:r>
              <a:rPr lang="id-ID" sz="2800" dirty="0" smtClean="0"/>
              <a:t>Dan sekarang versi terbaru CSS3 untuk memberikan tampilan menjadi lebih responsif 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15294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ATURAN TAG CSS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Selector merupakan Tag penulisan HTML semisal H1,H2,p,b dll</a:t>
            </a:r>
          </a:p>
          <a:p>
            <a:r>
              <a:rPr lang="id-ID" sz="2800" dirty="0" smtClean="0"/>
              <a:t>Deklarator yaitu memerintahkan browser untuk menampilkan selector sesuai perintah yg ada diDeklarator</a:t>
            </a:r>
          </a:p>
          <a:p>
            <a:endParaRPr lang="id-ID" sz="2800" dirty="0" smtClean="0"/>
          </a:p>
          <a:p>
            <a:endParaRPr lang="id-ID" sz="2800" dirty="0" smtClean="0"/>
          </a:p>
          <a:p>
            <a:pPr marL="0" indent="0">
              <a:buNone/>
            </a:pPr>
            <a:r>
              <a:rPr lang="id-ID" sz="2800" dirty="0" smtClean="0"/>
              <a:t> 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55010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850106"/>
          </a:xfrm>
        </p:spPr>
        <p:txBody>
          <a:bodyPr/>
          <a:lstStyle/>
          <a:p>
            <a:pPr algn="l"/>
            <a:r>
              <a:rPr lang="id-ID" dirty="0" smtClean="0"/>
              <a:t>KOMPONEN PROPERTY CSS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435280" cy="5328592"/>
          </a:xfrm>
        </p:spPr>
        <p:txBody>
          <a:bodyPr>
            <a:normAutofit fontScale="92500" lnSpcReduction="10000"/>
          </a:bodyPr>
          <a:lstStyle/>
          <a:p>
            <a:r>
              <a:rPr lang="id-ID" sz="2800" i="1" u="sng" dirty="0" smtClean="0">
                <a:solidFill>
                  <a:schemeClr val="accent5"/>
                </a:solidFill>
              </a:rPr>
              <a:t>Property Text Style</a:t>
            </a:r>
            <a:r>
              <a:rPr lang="id-ID" sz="2800" dirty="0" smtClean="0"/>
              <a:t> digunakan untuk gaya tulisan pada web.</a:t>
            </a:r>
          </a:p>
          <a:p>
            <a:r>
              <a:rPr lang="id-ID" sz="2800" i="1" u="sng" dirty="0" smtClean="0">
                <a:solidFill>
                  <a:schemeClr val="accent5"/>
                </a:solidFill>
              </a:rPr>
              <a:t>Property Text Layout </a:t>
            </a:r>
            <a:r>
              <a:rPr lang="id-ID" sz="2800" dirty="0" smtClean="0"/>
              <a:t>berfungsi untuk mengatur bagaimana efek dari suatu layout suatu tulisan pada halaman website .</a:t>
            </a:r>
          </a:p>
          <a:p>
            <a:r>
              <a:rPr lang="id-ID" sz="2800" i="1" u="sng" dirty="0" smtClean="0">
                <a:solidFill>
                  <a:schemeClr val="accent5"/>
                </a:solidFill>
              </a:rPr>
              <a:t>Property Border </a:t>
            </a:r>
            <a:r>
              <a:rPr lang="id-ID" sz="2800" dirty="0" smtClean="0"/>
              <a:t>untuk mengatur elemen yang mempunyai garis dengan berbagai variasi lebar,warna serta gaya suatu tampilan.</a:t>
            </a:r>
          </a:p>
          <a:p>
            <a:r>
              <a:rPr lang="id-ID" sz="2800" i="1" u="sng" dirty="0" smtClean="0">
                <a:solidFill>
                  <a:schemeClr val="accent5"/>
                </a:solidFill>
              </a:rPr>
              <a:t>Property  Margin </a:t>
            </a:r>
            <a:r>
              <a:rPr lang="id-ID" sz="2800" dirty="0" smtClean="0"/>
              <a:t>untuk mengatur ruang atau jarak batasan antara elemen seperti atas, bawah, kiri,bawah.</a:t>
            </a:r>
          </a:p>
          <a:p>
            <a:r>
              <a:rPr lang="id-ID" sz="2800" i="1" u="sng" dirty="0" smtClean="0">
                <a:solidFill>
                  <a:schemeClr val="accent5"/>
                </a:solidFill>
              </a:rPr>
              <a:t>Property Padding </a:t>
            </a:r>
            <a:r>
              <a:rPr lang="id-ID" sz="2800" dirty="0" smtClean="0"/>
              <a:t>untuk mengatur ruang antara elemen konten.</a:t>
            </a: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18351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259632" y="7533456"/>
            <a:ext cx="5976664" cy="85998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764704"/>
            <a:ext cx="8640960" cy="5832648"/>
          </a:xfrm>
        </p:spPr>
        <p:txBody>
          <a:bodyPr>
            <a:normAutofit/>
          </a:bodyPr>
          <a:lstStyle/>
          <a:p>
            <a:r>
              <a:rPr lang="id-ID" sz="2800" i="1" u="sng" dirty="0" smtClean="0">
                <a:solidFill>
                  <a:schemeClr val="accent5"/>
                </a:solidFill>
              </a:rPr>
              <a:t>Property Page Layout </a:t>
            </a:r>
            <a:r>
              <a:rPr lang="id-ID" sz="2800" dirty="0" smtClean="0"/>
              <a:t>untuk mendesain suatu layout pada halaman web.</a:t>
            </a:r>
          </a:p>
          <a:p>
            <a:r>
              <a:rPr lang="id-ID" sz="2800" i="1" u="sng" dirty="0" smtClean="0">
                <a:solidFill>
                  <a:schemeClr val="accent5"/>
                </a:solidFill>
              </a:rPr>
              <a:t>Property Background </a:t>
            </a:r>
            <a:r>
              <a:rPr lang="id-ID" sz="2800" dirty="0" smtClean="0"/>
              <a:t>untuk mengatur tampilan background atau halaman belakang suatu web .</a:t>
            </a:r>
          </a:p>
          <a:p>
            <a:r>
              <a:rPr lang="id-ID" sz="2800" i="1" u="sng" dirty="0" smtClean="0">
                <a:solidFill>
                  <a:schemeClr val="accent5"/>
                </a:solidFill>
              </a:rPr>
              <a:t>Property Elemen  </a:t>
            </a:r>
            <a:r>
              <a:rPr lang="id-ID" sz="2800" dirty="0" smtClean="0"/>
              <a:t>untuk mengatur suatu elemen di dalam web.</a:t>
            </a:r>
          </a:p>
          <a:p>
            <a:r>
              <a:rPr lang="id-ID" sz="2800" i="1" u="sng" dirty="0" smtClean="0">
                <a:solidFill>
                  <a:schemeClr val="accent5"/>
                </a:solidFill>
              </a:rPr>
              <a:t>Property Interface </a:t>
            </a:r>
            <a:r>
              <a:rPr lang="id-ID" sz="2800" dirty="0" smtClean="0"/>
              <a:t>untuk mengatur tampilan web untuk membuat tampilan yang ditujukan untuk pengguna. </a:t>
            </a: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6126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CSS merupakan fungsi untuk melengkapi suatu tampilan web browser. </a:t>
            </a:r>
            <a:r>
              <a:rPr lang="id-ID" smtClean="0"/>
              <a:t>CSS selalu berhubungan dengan HTML ,diibarat kan HTML manusia dan CSS pakaian yang selalu berhubungan 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718950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296</TotalTime>
  <Words>278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PERTEMUAN 2</vt:lpstr>
      <vt:lpstr>PENGERTIAN CSS</vt:lpstr>
      <vt:lpstr>SEJARAH CSS</vt:lpstr>
      <vt:lpstr>ATURAN TAG CSS</vt:lpstr>
      <vt:lpstr>KOMPONEN PROPERTY CSS</vt:lpstr>
      <vt:lpstr>PowerPoint Presentation</vt:lpstr>
      <vt:lpstr>KESIMPULAN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2</dc:title>
  <dc:creator>roby</dc:creator>
  <cp:lastModifiedBy>roby</cp:lastModifiedBy>
  <cp:revision>13</cp:revision>
  <dcterms:created xsi:type="dcterms:W3CDTF">2019-07-07T03:45:43Z</dcterms:created>
  <dcterms:modified xsi:type="dcterms:W3CDTF">2019-07-09T17:49:31Z</dcterms:modified>
</cp:coreProperties>
</file>