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0761373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4629E-D41C-491A-AE31-F4932AC510A3}" type="datetimeFigureOut">
              <a:rPr lang="en-ID" smtClean="0"/>
              <a:t>14/03/2022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97829-A66D-435E-9079-67C208A78F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573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dgn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20F59-A9D1-5343-8DD3-A76B7F7CF4C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1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4D0809-E82E-4E65-9D1B-FBE3EFB9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FC6AE99-3740-4FE2-913B-FA653E2CA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D70E9C-B53E-41BB-B0EE-50720ECD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A25E-616F-4740-A16E-5F2641B2DEA2}" type="datetimeFigureOut">
              <a:rPr lang="en-ID" smtClean="0"/>
              <a:t>14/03/2022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E5B68E-B41A-4E93-83C7-C89CE24D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45581C-21B7-499E-B8CE-EA6D08AF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BDB-D1EB-49D2-9068-77D7EC6273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391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D9DFBD-A140-4724-AF36-FDE4AE7A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925F737-F129-468F-A25B-9DB0C0DC3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5D81F5-F69B-4841-A5C0-B66650F2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A25E-616F-4740-A16E-5F2641B2DEA2}" type="datetimeFigureOut">
              <a:rPr lang="en-ID" smtClean="0"/>
              <a:t>14/03/2022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B1DB6B-56E5-4901-96D4-68B394DE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C6D223-1121-4A0B-97F7-CC92F7BC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BDB-D1EB-49D2-9068-77D7EC6273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342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E117FD9-BE39-46CA-8151-DC8D41EC8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6158EE-643B-490E-9151-4A1382919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305E33-6FDA-4214-96CD-8EB1B33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A25E-616F-4740-A16E-5F2641B2DEA2}" type="datetimeFigureOut">
              <a:rPr lang="en-ID" smtClean="0"/>
              <a:t>14/03/2022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001E97-D881-4282-8BAD-81EE14B1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30B4DE-8F0A-42BE-AF72-5ED514B3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BDB-D1EB-49D2-9068-77D7EC6273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259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566404-C855-40EF-9B84-304D8856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1FC1C-D400-41F6-A75A-BF063C31E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DDC89D-31A7-4435-820C-08D5EAFE2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A25E-616F-4740-A16E-5F2641B2DEA2}" type="datetimeFigureOut">
              <a:rPr lang="en-ID" smtClean="0"/>
              <a:t>14/03/2022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23478B-B06E-47A4-9EE9-93D2D1D9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8000E7-1162-4D0A-B5F4-92BD2BC7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BDB-D1EB-49D2-9068-77D7EC6273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2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FDCE96-3666-472E-8EBC-6D70385D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1E421C-A238-4F55-AF84-97A6133F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8BB6EB-D120-4AF7-9602-6D8BAC27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A25E-616F-4740-A16E-5F2641B2DEA2}" type="datetimeFigureOut">
              <a:rPr lang="en-ID" smtClean="0"/>
              <a:t>14/03/2022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6918FE-3C2F-49E1-B489-106D730E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DB2D16-69D8-4E32-A5BB-0A6F3ABE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BDB-D1EB-49D2-9068-77D7EC6273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901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39D55-00C8-4AEA-9A55-68B2836A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B2FDD5-1EE6-4AB4-9BA7-B6443225C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69C26EA-A4E2-45DC-AEB7-1B691999E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EF1CB0-9E6B-4282-AD15-E9F31FCE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A25E-616F-4740-A16E-5F2641B2DEA2}" type="datetimeFigureOut">
              <a:rPr lang="en-ID" smtClean="0"/>
              <a:t>14/03/2022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35AA33-E719-4208-B0CD-54D73364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9DFAFE-6E04-41A6-8EC8-BB786937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BDB-D1EB-49D2-9068-77D7EC6273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706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7DF952-DCDD-4545-BAB0-75BE9B1D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6873EF-5106-404A-971E-C584DE888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0F710F-4EA8-4895-BAD7-92DE72944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04564AE-3B38-4289-9D8E-A74E89EA8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873601B-F53A-4A78-BE94-457EEC863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710C122-216B-448F-AE00-8F25DFAC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A25E-616F-4740-A16E-5F2641B2DEA2}" type="datetimeFigureOut">
              <a:rPr lang="en-ID" smtClean="0"/>
              <a:t>14/03/2022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40033BA-38A1-4C4B-BD82-FACB7673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97CFA62-8F64-40AB-BBD7-3CBFA2A6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BDB-D1EB-49D2-9068-77D7EC6273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477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54238-83C3-4C92-9958-13DB8337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DA5112B-D92F-4E80-97A5-1C50CD52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A25E-616F-4740-A16E-5F2641B2DEA2}" type="datetimeFigureOut">
              <a:rPr lang="en-ID" smtClean="0"/>
              <a:t>14/03/2022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1D48B1D-0F6A-4C22-A85C-49159C5E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752533A-6C30-407A-8194-274B8A39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BDB-D1EB-49D2-9068-77D7EC6273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617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B645DFB-6F68-46E4-8D3B-3AE7B5C9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A25E-616F-4740-A16E-5F2641B2DEA2}" type="datetimeFigureOut">
              <a:rPr lang="en-ID" smtClean="0"/>
              <a:t>14/03/2022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8E6E5C8-F7FF-4AB5-BA4B-72D6F693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98165A9-5CBF-4F31-9A16-939720CC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BDB-D1EB-49D2-9068-77D7EC6273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170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329ECF-F082-41ED-9C03-DE854470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949F6A-FC4B-493D-AD43-72B41471C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66EB925-272F-43CC-BCAB-5DEED33B9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8CC449-B2E5-4265-A344-40CADEFC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A25E-616F-4740-A16E-5F2641B2DEA2}" type="datetimeFigureOut">
              <a:rPr lang="en-ID" smtClean="0"/>
              <a:t>14/03/2022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4D4485-0325-4118-9164-018F9878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E18217-83EF-43DF-9FDB-944FE5F3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BDB-D1EB-49D2-9068-77D7EC6273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933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45B88-3BA4-4548-BF7C-43FD5EC9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DFC0A3E-26C1-4935-BEA3-8FC3AC1A9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2460744-2A9D-4520-8517-232D770A0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67B755-BE0B-445A-83D0-AEF5DAF1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CA25E-616F-4740-A16E-5F2641B2DEA2}" type="datetimeFigureOut">
              <a:rPr lang="en-ID" smtClean="0"/>
              <a:t>14/03/2022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B80089-72ED-483C-AA86-9FDFEC37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A754B9-7CBF-412A-A6F1-118F5369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4ABDB-D1EB-49D2-9068-77D7EC6273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601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4C11B5-1D1E-4AA5-A14C-39BB8F41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D7948A-ED8B-4EB7-98B1-E86DCFAB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318368-B9BC-42D6-BC64-9EA90C110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CA25E-616F-4740-A16E-5F2641B2DEA2}" type="datetimeFigureOut">
              <a:rPr lang="en-ID" smtClean="0"/>
              <a:t>14/03/2022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3C1FF9-32B9-44A4-9250-E8E96CEDE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8E91FA-5C51-431D-91C8-62035AD09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ABDB-D1EB-49D2-9068-77D7EC6273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023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794C08-B53D-41CA-AACE-270383E88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4909E5-C879-4694-AE74-D0229F99C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165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5AA61B-0186-4489-AF25-EF1848BC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625"/>
            <a:ext cx="10515600" cy="1105864"/>
          </a:xfrm>
        </p:spPr>
        <p:txBody>
          <a:bodyPr>
            <a:normAutofit/>
          </a:bodyPr>
          <a:lstStyle/>
          <a:p>
            <a:r>
              <a:rPr lang="fi-FI" sz="1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SAMPLE PIPELINE</a:t>
            </a:r>
            <a:r>
              <a:rPr lang="fi-FI" sz="3200" b="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/>
            </a:r>
            <a:br>
              <a:rPr lang="fi-FI" sz="3200" b="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</a:br>
            <a:r>
              <a:rPr lang="fi-FI" sz="3200" b="1" dirty="0">
                <a:solidFill>
                  <a:srgbClr val="00206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Pengolahan Data Lake</a:t>
            </a:r>
            <a:endParaRPr lang="en-ID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BCDA1EB5-A03A-4930-9B0A-35C936EF0202}"/>
              </a:ext>
            </a:extLst>
          </p:cNvPr>
          <p:cNvCxnSpPr/>
          <p:nvPr/>
        </p:nvCxnSpPr>
        <p:spPr>
          <a:xfrm>
            <a:off x="924232" y="1130710"/>
            <a:ext cx="1042956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Freeform 104">
            <a:extLst>
              <a:ext uri="{FF2B5EF4-FFF2-40B4-BE49-F238E27FC236}">
                <a16:creationId xmlns:a16="http://schemas.microsoft.com/office/drawing/2014/main" xmlns="" id="{69C79E80-81B6-4A92-BAC5-664700C15423}"/>
              </a:ext>
            </a:extLst>
          </p:cNvPr>
          <p:cNvSpPr/>
          <p:nvPr/>
        </p:nvSpPr>
        <p:spPr>
          <a:xfrm>
            <a:off x="108857" y="1525268"/>
            <a:ext cx="1614244" cy="4918947"/>
          </a:xfrm>
          <a:custGeom>
            <a:avLst/>
            <a:gdLst>
              <a:gd name="connsiteX0" fmla="*/ 20574 w 2576830"/>
              <a:gd name="connsiteY0" fmla="*/ 1969262 h 1967230"/>
              <a:gd name="connsiteX1" fmla="*/ 2583942 w 2576830"/>
              <a:gd name="connsiteY1" fmla="*/ 1969262 h 1967230"/>
              <a:gd name="connsiteX2" fmla="*/ 2583942 w 2576830"/>
              <a:gd name="connsiteY2" fmla="*/ 23114 h 1967230"/>
              <a:gd name="connsiteX3" fmla="*/ 20574 w 2576830"/>
              <a:gd name="connsiteY3" fmla="*/ 23114 h 1967230"/>
              <a:gd name="connsiteX4" fmla="*/ 20574 w 2576830"/>
              <a:gd name="connsiteY4" fmla="*/ 1969262 h 196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830" h="1967230">
                <a:moveTo>
                  <a:pt x="20574" y="1969262"/>
                </a:moveTo>
                <a:lnTo>
                  <a:pt x="2583942" y="1969262"/>
                </a:lnTo>
                <a:lnTo>
                  <a:pt x="2583942" y="23114"/>
                </a:lnTo>
                <a:lnTo>
                  <a:pt x="20574" y="23114"/>
                </a:lnTo>
                <a:lnTo>
                  <a:pt x="20574" y="19692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05">
            <a:extLst>
              <a:ext uri="{FF2B5EF4-FFF2-40B4-BE49-F238E27FC236}">
                <a16:creationId xmlns:a16="http://schemas.microsoft.com/office/drawing/2014/main" xmlns="" id="{AFB3E1D5-5ABB-4B00-8B11-D227992BEDD6}"/>
              </a:ext>
            </a:extLst>
          </p:cNvPr>
          <p:cNvSpPr/>
          <p:nvPr/>
        </p:nvSpPr>
        <p:spPr>
          <a:xfrm>
            <a:off x="239830" y="1682006"/>
            <a:ext cx="1375365" cy="481789"/>
          </a:xfrm>
          <a:custGeom>
            <a:avLst/>
            <a:gdLst>
              <a:gd name="connsiteX0" fmla="*/ 17526 w 2272030"/>
              <a:gd name="connsiteY0" fmla="*/ 598678 h 595630"/>
              <a:gd name="connsiteX1" fmla="*/ 2282190 w 2272030"/>
              <a:gd name="connsiteY1" fmla="*/ 598678 h 595630"/>
              <a:gd name="connsiteX2" fmla="*/ 2282190 w 2272030"/>
              <a:gd name="connsiteY2" fmla="*/ 13461 h 595630"/>
              <a:gd name="connsiteX3" fmla="*/ 17526 w 2272030"/>
              <a:gd name="connsiteY3" fmla="*/ 13461 h 595630"/>
              <a:gd name="connsiteX4" fmla="*/ 17526 w 2272030"/>
              <a:gd name="connsiteY4" fmla="*/ 598678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2030" h="595630">
                <a:moveTo>
                  <a:pt x="17526" y="598678"/>
                </a:moveTo>
                <a:lnTo>
                  <a:pt x="2282190" y="598678"/>
                </a:lnTo>
                <a:lnTo>
                  <a:pt x="2282190" y="13461"/>
                </a:lnTo>
                <a:lnTo>
                  <a:pt x="17526" y="13461"/>
                </a:lnTo>
                <a:lnTo>
                  <a:pt x="17526" y="59867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07B166C-A0A2-4324-9435-255C5197FF93}"/>
              </a:ext>
            </a:extLst>
          </p:cNvPr>
          <p:cNvSpPr/>
          <p:nvPr/>
        </p:nvSpPr>
        <p:spPr>
          <a:xfrm>
            <a:off x="214571" y="1767845"/>
            <a:ext cx="142588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0"/>
                <a:solidFill>
                  <a:srgbClr val="0070C0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Data Source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BB92D47-A22A-4462-801F-1EF7A4121E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41" y="3065505"/>
            <a:ext cx="787227" cy="5830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3EB0DD2-84FA-4F63-8A5F-A1DDD7ED6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</a:blip>
          <a:stretch>
            <a:fillRect/>
          </a:stretch>
        </p:blipFill>
        <p:spPr>
          <a:xfrm>
            <a:off x="508641" y="4648200"/>
            <a:ext cx="787227" cy="68453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reeform 104">
            <a:extLst>
              <a:ext uri="{FF2B5EF4-FFF2-40B4-BE49-F238E27FC236}">
                <a16:creationId xmlns:a16="http://schemas.microsoft.com/office/drawing/2014/main" xmlns="" id="{0FE06FFA-A0C7-4E1A-B09D-2BAD055F2076}"/>
              </a:ext>
            </a:extLst>
          </p:cNvPr>
          <p:cNvSpPr/>
          <p:nvPr/>
        </p:nvSpPr>
        <p:spPr>
          <a:xfrm>
            <a:off x="1821010" y="1525268"/>
            <a:ext cx="1614244" cy="4918947"/>
          </a:xfrm>
          <a:custGeom>
            <a:avLst/>
            <a:gdLst>
              <a:gd name="connsiteX0" fmla="*/ 20574 w 2576830"/>
              <a:gd name="connsiteY0" fmla="*/ 1969262 h 1967230"/>
              <a:gd name="connsiteX1" fmla="*/ 2583942 w 2576830"/>
              <a:gd name="connsiteY1" fmla="*/ 1969262 h 1967230"/>
              <a:gd name="connsiteX2" fmla="*/ 2583942 w 2576830"/>
              <a:gd name="connsiteY2" fmla="*/ 23114 h 1967230"/>
              <a:gd name="connsiteX3" fmla="*/ 20574 w 2576830"/>
              <a:gd name="connsiteY3" fmla="*/ 23114 h 1967230"/>
              <a:gd name="connsiteX4" fmla="*/ 20574 w 2576830"/>
              <a:gd name="connsiteY4" fmla="*/ 1969262 h 196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830" h="1967230">
                <a:moveTo>
                  <a:pt x="20574" y="1969262"/>
                </a:moveTo>
                <a:lnTo>
                  <a:pt x="2583942" y="1969262"/>
                </a:lnTo>
                <a:lnTo>
                  <a:pt x="2583942" y="23114"/>
                </a:lnTo>
                <a:lnTo>
                  <a:pt x="20574" y="23114"/>
                </a:lnTo>
                <a:lnTo>
                  <a:pt x="20574" y="19692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05">
            <a:extLst>
              <a:ext uri="{FF2B5EF4-FFF2-40B4-BE49-F238E27FC236}">
                <a16:creationId xmlns:a16="http://schemas.microsoft.com/office/drawing/2014/main" xmlns="" id="{A51C74E2-C250-4234-B761-BB4CFEE88C6B}"/>
              </a:ext>
            </a:extLst>
          </p:cNvPr>
          <p:cNvSpPr/>
          <p:nvPr/>
        </p:nvSpPr>
        <p:spPr>
          <a:xfrm>
            <a:off x="1951983" y="1682006"/>
            <a:ext cx="1375365" cy="481789"/>
          </a:xfrm>
          <a:custGeom>
            <a:avLst/>
            <a:gdLst>
              <a:gd name="connsiteX0" fmla="*/ 17526 w 2272030"/>
              <a:gd name="connsiteY0" fmla="*/ 598678 h 595630"/>
              <a:gd name="connsiteX1" fmla="*/ 2282190 w 2272030"/>
              <a:gd name="connsiteY1" fmla="*/ 598678 h 595630"/>
              <a:gd name="connsiteX2" fmla="*/ 2282190 w 2272030"/>
              <a:gd name="connsiteY2" fmla="*/ 13461 h 595630"/>
              <a:gd name="connsiteX3" fmla="*/ 17526 w 2272030"/>
              <a:gd name="connsiteY3" fmla="*/ 13461 h 595630"/>
              <a:gd name="connsiteX4" fmla="*/ 17526 w 2272030"/>
              <a:gd name="connsiteY4" fmla="*/ 598678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2030" h="595630">
                <a:moveTo>
                  <a:pt x="17526" y="598678"/>
                </a:moveTo>
                <a:lnTo>
                  <a:pt x="2282190" y="598678"/>
                </a:lnTo>
                <a:lnTo>
                  <a:pt x="2282190" y="13461"/>
                </a:lnTo>
                <a:lnTo>
                  <a:pt x="17526" y="13461"/>
                </a:lnTo>
                <a:lnTo>
                  <a:pt x="17526" y="59867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0800D4E-458A-46E1-8779-758BB2DC671C}"/>
              </a:ext>
            </a:extLst>
          </p:cNvPr>
          <p:cNvSpPr/>
          <p:nvPr/>
        </p:nvSpPr>
        <p:spPr>
          <a:xfrm>
            <a:off x="1926724" y="1767845"/>
            <a:ext cx="142588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0"/>
                <a:solidFill>
                  <a:srgbClr val="0070C0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Data Ingestion</a:t>
            </a:r>
          </a:p>
        </p:txBody>
      </p:sp>
      <p:sp>
        <p:nvSpPr>
          <p:cNvPr id="23" name="Freeform 104">
            <a:extLst>
              <a:ext uri="{FF2B5EF4-FFF2-40B4-BE49-F238E27FC236}">
                <a16:creationId xmlns:a16="http://schemas.microsoft.com/office/drawing/2014/main" xmlns="" id="{695B6C53-75BB-4DD2-9251-08598BDBA550}"/>
              </a:ext>
            </a:extLst>
          </p:cNvPr>
          <p:cNvSpPr/>
          <p:nvPr/>
        </p:nvSpPr>
        <p:spPr>
          <a:xfrm>
            <a:off x="3540969" y="1525268"/>
            <a:ext cx="1614244" cy="4918947"/>
          </a:xfrm>
          <a:custGeom>
            <a:avLst/>
            <a:gdLst>
              <a:gd name="connsiteX0" fmla="*/ 20574 w 2576830"/>
              <a:gd name="connsiteY0" fmla="*/ 1969262 h 1967230"/>
              <a:gd name="connsiteX1" fmla="*/ 2583942 w 2576830"/>
              <a:gd name="connsiteY1" fmla="*/ 1969262 h 1967230"/>
              <a:gd name="connsiteX2" fmla="*/ 2583942 w 2576830"/>
              <a:gd name="connsiteY2" fmla="*/ 23114 h 1967230"/>
              <a:gd name="connsiteX3" fmla="*/ 20574 w 2576830"/>
              <a:gd name="connsiteY3" fmla="*/ 23114 h 1967230"/>
              <a:gd name="connsiteX4" fmla="*/ 20574 w 2576830"/>
              <a:gd name="connsiteY4" fmla="*/ 1969262 h 196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830" h="1967230">
                <a:moveTo>
                  <a:pt x="20574" y="1969262"/>
                </a:moveTo>
                <a:lnTo>
                  <a:pt x="2583942" y="1969262"/>
                </a:lnTo>
                <a:lnTo>
                  <a:pt x="2583942" y="23114"/>
                </a:lnTo>
                <a:lnTo>
                  <a:pt x="20574" y="23114"/>
                </a:lnTo>
                <a:lnTo>
                  <a:pt x="20574" y="19692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05">
            <a:extLst>
              <a:ext uri="{FF2B5EF4-FFF2-40B4-BE49-F238E27FC236}">
                <a16:creationId xmlns:a16="http://schemas.microsoft.com/office/drawing/2014/main" xmlns="" id="{DD319FC6-C0A4-4E1C-B520-2652F508DECA}"/>
              </a:ext>
            </a:extLst>
          </p:cNvPr>
          <p:cNvSpPr/>
          <p:nvPr/>
        </p:nvSpPr>
        <p:spPr>
          <a:xfrm>
            <a:off x="3671942" y="1682006"/>
            <a:ext cx="1375365" cy="481789"/>
          </a:xfrm>
          <a:custGeom>
            <a:avLst/>
            <a:gdLst>
              <a:gd name="connsiteX0" fmla="*/ 17526 w 2272030"/>
              <a:gd name="connsiteY0" fmla="*/ 598678 h 595630"/>
              <a:gd name="connsiteX1" fmla="*/ 2282190 w 2272030"/>
              <a:gd name="connsiteY1" fmla="*/ 598678 h 595630"/>
              <a:gd name="connsiteX2" fmla="*/ 2282190 w 2272030"/>
              <a:gd name="connsiteY2" fmla="*/ 13461 h 595630"/>
              <a:gd name="connsiteX3" fmla="*/ 17526 w 2272030"/>
              <a:gd name="connsiteY3" fmla="*/ 13461 h 595630"/>
              <a:gd name="connsiteX4" fmla="*/ 17526 w 2272030"/>
              <a:gd name="connsiteY4" fmla="*/ 598678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2030" h="595630">
                <a:moveTo>
                  <a:pt x="17526" y="598678"/>
                </a:moveTo>
                <a:lnTo>
                  <a:pt x="2282190" y="598678"/>
                </a:lnTo>
                <a:lnTo>
                  <a:pt x="2282190" y="13461"/>
                </a:lnTo>
                <a:lnTo>
                  <a:pt x="17526" y="13461"/>
                </a:lnTo>
                <a:lnTo>
                  <a:pt x="17526" y="59867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CB7F80C-3D3B-46CC-A9AE-24E221140444}"/>
              </a:ext>
            </a:extLst>
          </p:cNvPr>
          <p:cNvSpPr/>
          <p:nvPr/>
        </p:nvSpPr>
        <p:spPr>
          <a:xfrm>
            <a:off x="3564035" y="1767845"/>
            <a:ext cx="159117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 w="0"/>
                <a:solidFill>
                  <a:srgbClr val="0070C0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Unstructure</a:t>
            </a:r>
            <a:r>
              <a:rPr kumimoji="0" lang="en-US" sz="1400" b="1" i="0" u="none" strike="noStrike" kern="1200" cap="none" spc="0" normalizeH="0" baseline="0" noProof="0" dirty="0">
                <a:ln w="0"/>
                <a:solidFill>
                  <a:srgbClr val="0070C0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 Data</a:t>
            </a:r>
          </a:p>
        </p:txBody>
      </p:sp>
      <p:sp>
        <p:nvSpPr>
          <p:cNvPr id="26" name="Freeform 104">
            <a:extLst>
              <a:ext uri="{FF2B5EF4-FFF2-40B4-BE49-F238E27FC236}">
                <a16:creationId xmlns:a16="http://schemas.microsoft.com/office/drawing/2014/main" xmlns="" id="{507FDEF3-FC2D-47D6-BA2F-027C886DB93D}"/>
              </a:ext>
            </a:extLst>
          </p:cNvPr>
          <p:cNvSpPr/>
          <p:nvPr/>
        </p:nvSpPr>
        <p:spPr>
          <a:xfrm>
            <a:off x="5260927" y="1525268"/>
            <a:ext cx="1614244" cy="4918947"/>
          </a:xfrm>
          <a:custGeom>
            <a:avLst/>
            <a:gdLst>
              <a:gd name="connsiteX0" fmla="*/ 20574 w 2576830"/>
              <a:gd name="connsiteY0" fmla="*/ 1969262 h 1967230"/>
              <a:gd name="connsiteX1" fmla="*/ 2583942 w 2576830"/>
              <a:gd name="connsiteY1" fmla="*/ 1969262 h 1967230"/>
              <a:gd name="connsiteX2" fmla="*/ 2583942 w 2576830"/>
              <a:gd name="connsiteY2" fmla="*/ 23114 h 1967230"/>
              <a:gd name="connsiteX3" fmla="*/ 20574 w 2576830"/>
              <a:gd name="connsiteY3" fmla="*/ 23114 h 1967230"/>
              <a:gd name="connsiteX4" fmla="*/ 20574 w 2576830"/>
              <a:gd name="connsiteY4" fmla="*/ 1969262 h 196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830" h="1967230">
                <a:moveTo>
                  <a:pt x="20574" y="1969262"/>
                </a:moveTo>
                <a:lnTo>
                  <a:pt x="2583942" y="1969262"/>
                </a:lnTo>
                <a:lnTo>
                  <a:pt x="2583942" y="23114"/>
                </a:lnTo>
                <a:lnTo>
                  <a:pt x="20574" y="23114"/>
                </a:lnTo>
                <a:lnTo>
                  <a:pt x="20574" y="19692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105">
            <a:extLst>
              <a:ext uri="{FF2B5EF4-FFF2-40B4-BE49-F238E27FC236}">
                <a16:creationId xmlns:a16="http://schemas.microsoft.com/office/drawing/2014/main" xmlns="" id="{40A3F8E6-9320-44F7-8A92-16E4324BA25B}"/>
              </a:ext>
            </a:extLst>
          </p:cNvPr>
          <p:cNvSpPr/>
          <p:nvPr/>
        </p:nvSpPr>
        <p:spPr>
          <a:xfrm>
            <a:off x="5391900" y="1682006"/>
            <a:ext cx="1375365" cy="481789"/>
          </a:xfrm>
          <a:custGeom>
            <a:avLst/>
            <a:gdLst>
              <a:gd name="connsiteX0" fmla="*/ 17526 w 2272030"/>
              <a:gd name="connsiteY0" fmla="*/ 598678 h 595630"/>
              <a:gd name="connsiteX1" fmla="*/ 2282190 w 2272030"/>
              <a:gd name="connsiteY1" fmla="*/ 598678 h 595630"/>
              <a:gd name="connsiteX2" fmla="*/ 2282190 w 2272030"/>
              <a:gd name="connsiteY2" fmla="*/ 13461 h 595630"/>
              <a:gd name="connsiteX3" fmla="*/ 17526 w 2272030"/>
              <a:gd name="connsiteY3" fmla="*/ 13461 h 595630"/>
              <a:gd name="connsiteX4" fmla="*/ 17526 w 2272030"/>
              <a:gd name="connsiteY4" fmla="*/ 598678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2030" h="595630">
                <a:moveTo>
                  <a:pt x="17526" y="598678"/>
                </a:moveTo>
                <a:lnTo>
                  <a:pt x="2282190" y="598678"/>
                </a:lnTo>
                <a:lnTo>
                  <a:pt x="2282190" y="13461"/>
                </a:lnTo>
                <a:lnTo>
                  <a:pt x="17526" y="13461"/>
                </a:lnTo>
                <a:lnTo>
                  <a:pt x="17526" y="59867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04">
            <a:extLst>
              <a:ext uri="{FF2B5EF4-FFF2-40B4-BE49-F238E27FC236}">
                <a16:creationId xmlns:a16="http://schemas.microsoft.com/office/drawing/2014/main" xmlns="" id="{23E5EE8F-F809-4F55-9027-86BD67CE4373}"/>
              </a:ext>
            </a:extLst>
          </p:cNvPr>
          <p:cNvSpPr/>
          <p:nvPr/>
        </p:nvSpPr>
        <p:spPr>
          <a:xfrm>
            <a:off x="6980886" y="1525268"/>
            <a:ext cx="1614244" cy="4918947"/>
          </a:xfrm>
          <a:custGeom>
            <a:avLst/>
            <a:gdLst>
              <a:gd name="connsiteX0" fmla="*/ 20574 w 2576830"/>
              <a:gd name="connsiteY0" fmla="*/ 1969262 h 1967230"/>
              <a:gd name="connsiteX1" fmla="*/ 2583942 w 2576830"/>
              <a:gd name="connsiteY1" fmla="*/ 1969262 h 1967230"/>
              <a:gd name="connsiteX2" fmla="*/ 2583942 w 2576830"/>
              <a:gd name="connsiteY2" fmla="*/ 23114 h 1967230"/>
              <a:gd name="connsiteX3" fmla="*/ 20574 w 2576830"/>
              <a:gd name="connsiteY3" fmla="*/ 23114 h 1967230"/>
              <a:gd name="connsiteX4" fmla="*/ 20574 w 2576830"/>
              <a:gd name="connsiteY4" fmla="*/ 1969262 h 196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830" h="1967230">
                <a:moveTo>
                  <a:pt x="20574" y="1969262"/>
                </a:moveTo>
                <a:lnTo>
                  <a:pt x="2583942" y="1969262"/>
                </a:lnTo>
                <a:lnTo>
                  <a:pt x="2583942" y="23114"/>
                </a:lnTo>
                <a:lnTo>
                  <a:pt x="20574" y="23114"/>
                </a:lnTo>
                <a:lnTo>
                  <a:pt x="20574" y="19692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05">
            <a:extLst>
              <a:ext uri="{FF2B5EF4-FFF2-40B4-BE49-F238E27FC236}">
                <a16:creationId xmlns:a16="http://schemas.microsoft.com/office/drawing/2014/main" xmlns="" id="{F1F832ED-A105-434F-AAED-51462EAF1DB3}"/>
              </a:ext>
            </a:extLst>
          </p:cNvPr>
          <p:cNvSpPr/>
          <p:nvPr/>
        </p:nvSpPr>
        <p:spPr>
          <a:xfrm>
            <a:off x="7111859" y="1682006"/>
            <a:ext cx="1375365" cy="481789"/>
          </a:xfrm>
          <a:custGeom>
            <a:avLst/>
            <a:gdLst>
              <a:gd name="connsiteX0" fmla="*/ 17526 w 2272030"/>
              <a:gd name="connsiteY0" fmla="*/ 598678 h 595630"/>
              <a:gd name="connsiteX1" fmla="*/ 2282190 w 2272030"/>
              <a:gd name="connsiteY1" fmla="*/ 598678 h 595630"/>
              <a:gd name="connsiteX2" fmla="*/ 2282190 w 2272030"/>
              <a:gd name="connsiteY2" fmla="*/ 13461 h 595630"/>
              <a:gd name="connsiteX3" fmla="*/ 17526 w 2272030"/>
              <a:gd name="connsiteY3" fmla="*/ 13461 h 595630"/>
              <a:gd name="connsiteX4" fmla="*/ 17526 w 2272030"/>
              <a:gd name="connsiteY4" fmla="*/ 598678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2030" h="595630">
                <a:moveTo>
                  <a:pt x="17526" y="598678"/>
                </a:moveTo>
                <a:lnTo>
                  <a:pt x="2282190" y="598678"/>
                </a:lnTo>
                <a:lnTo>
                  <a:pt x="2282190" y="13461"/>
                </a:lnTo>
                <a:lnTo>
                  <a:pt x="17526" y="13461"/>
                </a:lnTo>
                <a:lnTo>
                  <a:pt x="17526" y="59867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93AB772-1433-4579-9CDE-B801D1FADDF9}"/>
              </a:ext>
            </a:extLst>
          </p:cNvPr>
          <p:cNvSpPr/>
          <p:nvPr/>
        </p:nvSpPr>
        <p:spPr>
          <a:xfrm>
            <a:off x="5401055" y="1759180"/>
            <a:ext cx="142588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0"/>
                <a:solidFill>
                  <a:srgbClr val="0070C0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Structure Data</a:t>
            </a:r>
          </a:p>
        </p:txBody>
      </p:sp>
      <p:sp>
        <p:nvSpPr>
          <p:cNvPr id="32" name="Freeform 104">
            <a:extLst>
              <a:ext uri="{FF2B5EF4-FFF2-40B4-BE49-F238E27FC236}">
                <a16:creationId xmlns:a16="http://schemas.microsoft.com/office/drawing/2014/main" xmlns="" id="{93D85398-3B85-4590-98C4-B583DC1920D6}"/>
              </a:ext>
            </a:extLst>
          </p:cNvPr>
          <p:cNvSpPr/>
          <p:nvPr/>
        </p:nvSpPr>
        <p:spPr>
          <a:xfrm>
            <a:off x="8700845" y="1525268"/>
            <a:ext cx="1614244" cy="4918947"/>
          </a:xfrm>
          <a:custGeom>
            <a:avLst/>
            <a:gdLst>
              <a:gd name="connsiteX0" fmla="*/ 20574 w 2576830"/>
              <a:gd name="connsiteY0" fmla="*/ 1969262 h 1967230"/>
              <a:gd name="connsiteX1" fmla="*/ 2583942 w 2576830"/>
              <a:gd name="connsiteY1" fmla="*/ 1969262 h 1967230"/>
              <a:gd name="connsiteX2" fmla="*/ 2583942 w 2576830"/>
              <a:gd name="connsiteY2" fmla="*/ 23114 h 1967230"/>
              <a:gd name="connsiteX3" fmla="*/ 20574 w 2576830"/>
              <a:gd name="connsiteY3" fmla="*/ 23114 h 1967230"/>
              <a:gd name="connsiteX4" fmla="*/ 20574 w 2576830"/>
              <a:gd name="connsiteY4" fmla="*/ 1969262 h 196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830" h="1967230">
                <a:moveTo>
                  <a:pt x="20574" y="1969262"/>
                </a:moveTo>
                <a:lnTo>
                  <a:pt x="2583942" y="1969262"/>
                </a:lnTo>
                <a:lnTo>
                  <a:pt x="2583942" y="23114"/>
                </a:lnTo>
                <a:lnTo>
                  <a:pt x="20574" y="23114"/>
                </a:lnTo>
                <a:lnTo>
                  <a:pt x="20574" y="19692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05">
            <a:extLst>
              <a:ext uri="{FF2B5EF4-FFF2-40B4-BE49-F238E27FC236}">
                <a16:creationId xmlns:a16="http://schemas.microsoft.com/office/drawing/2014/main" xmlns="" id="{A9454210-3001-4A84-9C10-4F70D17114A7}"/>
              </a:ext>
            </a:extLst>
          </p:cNvPr>
          <p:cNvSpPr/>
          <p:nvPr/>
        </p:nvSpPr>
        <p:spPr>
          <a:xfrm>
            <a:off x="8831818" y="1682006"/>
            <a:ext cx="1375365" cy="481789"/>
          </a:xfrm>
          <a:custGeom>
            <a:avLst/>
            <a:gdLst>
              <a:gd name="connsiteX0" fmla="*/ 17526 w 2272030"/>
              <a:gd name="connsiteY0" fmla="*/ 598678 h 595630"/>
              <a:gd name="connsiteX1" fmla="*/ 2282190 w 2272030"/>
              <a:gd name="connsiteY1" fmla="*/ 598678 h 595630"/>
              <a:gd name="connsiteX2" fmla="*/ 2282190 w 2272030"/>
              <a:gd name="connsiteY2" fmla="*/ 13461 h 595630"/>
              <a:gd name="connsiteX3" fmla="*/ 17526 w 2272030"/>
              <a:gd name="connsiteY3" fmla="*/ 13461 h 595630"/>
              <a:gd name="connsiteX4" fmla="*/ 17526 w 2272030"/>
              <a:gd name="connsiteY4" fmla="*/ 598678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2030" h="595630">
                <a:moveTo>
                  <a:pt x="17526" y="598678"/>
                </a:moveTo>
                <a:lnTo>
                  <a:pt x="2282190" y="598678"/>
                </a:lnTo>
                <a:lnTo>
                  <a:pt x="2282190" y="13461"/>
                </a:lnTo>
                <a:lnTo>
                  <a:pt x="17526" y="13461"/>
                </a:lnTo>
                <a:lnTo>
                  <a:pt x="17526" y="59867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DEE80BED-5C30-42B7-8598-4A19C4617ADE}"/>
              </a:ext>
            </a:extLst>
          </p:cNvPr>
          <p:cNvSpPr/>
          <p:nvPr/>
        </p:nvSpPr>
        <p:spPr>
          <a:xfrm>
            <a:off x="8806559" y="1767845"/>
            <a:ext cx="142588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0"/>
                <a:solidFill>
                  <a:srgbClr val="0070C0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Warehouse</a:t>
            </a:r>
          </a:p>
        </p:txBody>
      </p:sp>
      <p:sp>
        <p:nvSpPr>
          <p:cNvPr id="35" name="Freeform 104">
            <a:extLst>
              <a:ext uri="{FF2B5EF4-FFF2-40B4-BE49-F238E27FC236}">
                <a16:creationId xmlns:a16="http://schemas.microsoft.com/office/drawing/2014/main" xmlns="" id="{CBAFCD0A-CE06-483F-B3C2-652DD5C77FF6}"/>
              </a:ext>
            </a:extLst>
          </p:cNvPr>
          <p:cNvSpPr/>
          <p:nvPr/>
        </p:nvSpPr>
        <p:spPr>
          <a:xfrm>
            <a:off x="10420804" y="1525268"/>
            <a:ext cx="1614244" cy="4918947"/>
          </a:xfrm>
          <a:custGeom>
            <a:avLst/>
            <a:gdLst>
              <a:gd name="connsiteX0" fmla="*/ 20574 w 2576830"/>
              <a:gd name="connsiteY0" fmla="*/ 1969262 h 1967230"/>
              <a:gd name="connsiteX1" fmla="*/ 2583942 w 2576830"/>
              <a:gd name="connsiteY1" fmla="*/ 1969262 h 1967230"/>
              <a:gd name="connsiteX2" fmla="*/ 2583942 w 2576830"/>
              <a:gd name="connsiteY2" fmla="*/ 23114 h 1967230"/>
              <a:gd name="connsiteX3" fmla="*/ 20574 w 2576830"/>
              <a:gd name="connsiteY3" fmla="*/ 23114 h 1967230"/>
              <a:gd name="connsiteX4" fmla="*/ 20574 w 2576830"/>
              <a:gd name="connsiteY4" fmla="*/ 1969262 h 196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6830" h="1967230">
                <a:moveTo>
                  <a:pt x="20574" y="1969262"/>
                </a:moveTo>
                <a:lnTo>
                  <a:pt x="2583942" y="1969262"/>
                </a:lnTo>
                <a:lnTo>
                  <a:pt x="2583942" y="23114"/>
                </a:lnTo>
                <a:lnTo>
                  <a:pt x="20574" y="23114"/>
                </a:lnTo>
                <a:lnTo>
                  <a:pt x="20574" y="19692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05">
            <a:extLst>
              <a:ext uri="{FF2B5EF4-FFF2-40B4-BE49-F238E27FC236}">
                <a16:creationId xmlns:a16="http://schemas.microsoft.com/office/drawing/2014/main" xmlns="" id="{B57B3F75-8D98-4F1D-9E5C-C1D87E0AD674}"/>
              </a:ext>
            </a:extLst>
          </p:cNvPr>
          <p:cNvSpPr/>
          <p:nvPr/>
        </p:nvSpPr>
        <p:spPr>
          <a:xfrm>
            <a:off x="10551777" y="1682006"/>
            <a:ext cx="1375365" cy="481789"/>
          </a:xfrm>
          <a:custGeom>
            <a:avLst/>
            <a:gdLst>
              <a:gd name="connsiteX0" fmla="*/ 17526 w 2272030"/>
              <a:gd name="connsiteY0" fmla="*/ 598678 h 595630"/>
              <a:gd name="connsiteX1" fmla="*/ 2282190 w 2272030"/>
              <a:gd name="connsiteY1" fmla="*/ 598678 h 595630"/>
              <a:gd name="connsiteX2" fmla="*/ 2282190 w 2272030"/>
              <a:gd name="connsiteY2" fmla="*/ 13461 h 595630"/>
              <a:gd name="connsiteX3" fmla="*/ 17526 w 2272030"/>
              <a:gd name="connsiteY3" fmla="*/ 13461 h 595630"/>
              <a:gd name="connsiteX4" fmla="*/ 17526 w 2272030"/>
              <a:gd name="connsiteY4" fmla="*/ 598678 h 59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2030" h="595630">
                <a:moveTo>
                  <a:pt x="17526" y="598678"/>
                </a:moveTo>
                <a:lnTo>
                  <a:pt x="2282190" y="598678"/>
                </a:lnTo>
                <a:lnTo>
                  <a:pt x="2282190" y="13461"/>
                </a:lnTo>
                <a:lnTo>
                  <a:pt x="17526" y="13461"/>
                </a:lnTo>
                <a:lnTo>
                  <a:pt x="17526" y="598678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18AC6BB-DC56-4C05-BD8A-5D4163DB2540}"/>
              </a:ext>
            </a:extLst>
          </p:cNvPr>
          <p:cNvSpPr/>
          <p:nvPr/>
        </p:nvSpPr>
        <p:spPr>
          <a:xfrm>
            <a:off x="10526518" y="1767845"/>
            <a:ext cx="142588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0"/>
                <a:solidFill>
                  <a:srgbClr val="0070C0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Data Ingestion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8B1C0206-DE9A-4448-A204-20647E525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599" y="4641665"/>
            <a:ext cx="610131" cy="69106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DD7BD173-7F5D-48AD-90F4-76DDC75537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4599" y="3123934"/>
            <a:ext cx="610131" cy="61013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602C44FF-4D57-4978-B006-C4D916FC9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5737" y="3740650"/>
            <a:ext cx="747773" cy="81239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21B9B6C4-DD6A-4A45-B167-7FCA5DFF46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4878" y="4024431"/>
            <a:ext cx="1098413" cy="63492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51A26C06-FAA7-4631-A08C-C3A6E91078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3892" y="3648511"/>
            <a:ext cx="1208314" cy="375920"/>
          </a:xfrm>
          <a:prstGeom prst="rect">
            <a:avLst/>
          </a:prstGeom>
        </p:spPr>
      </p:pic>
      <p:sp>
        <p:nvSpPr>
          <p:cNvPr id="55" name="Rounded Rectangle 7">
            <a:extLst>
              <a:ext uri="{FF2B5EF4-FFF2-40B4-BE49-F238E27FC236}">
                <a16:creationId xmlns:a16="http://schemas.microsoft.com/office/drawing/2014/main" xmlns="" id="{B4B2B383-628E-4F89-9018-647DA24B0ACA}"/>
              </a:ext>
            </a:extLst>
          </p:cNvPr>
          <p:cNvSpPr/>
          <p:nvPr/>
        </p:nvSpPr>
        <p:spPr>
          <a:xfrm>
            <a:off x="5391900" y="3526971"/>
            <a:ext cx="1386021" cy="1255408"/>
          </a:xfrm>
          <a:prstGeom prst="roundRect">
            <a:avLst>
              <a:gd name="adj" fmla="val 11428"/>
            </a:avLst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4B19705D-142F-4679-A086-98D69AE9BE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9373" y="4049175"/>
            <a:ext cx="1208314" cy="375920"/>
          </a:xfrm>
          <a:prstGeom prst="rect">
            <a:avLst/>
          </a:prstGeom>
        </p:spPr>
      </p:pic>
      <p:sp>
        <p:nvSpPr>
          <p:cNvPr id="58" name="Rounded Rectangle 7">
            <a:extLst>
              <a:ext uri="{FF2B5EF4-FFF2-40B4-BE49-F238E27FC236}">
                <a16:creationId xmlns:a16="http://schemas.microsoft.com/office/drawing/2014/main" xmlns="" id="{9187174D-68B4-4DD7-B0AB-F65C080CF263}"/>
              </a:ext>
            </a:extLst>
          </p:cNvPr>
          <p:cNvSpPr/>
          <p:nvPr/>
        </p:nvSpPr>
        <p:spPr>
          <a:xfrm>
            <a:off x="7111859" y="3260034"/>
            <a:ext cx="1386021" cy="1640079"/>
          </a:xfrm>
          <a:prstGeom prst="roundRect">
            <a:avLst>
              <a:gd name="adj" fmla="val 11428"/>
            </a:avLst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23713896-3BDE-4DD5-9590-3089B6A1DF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4007" y="3556635"/>
            <a:ext cx="1246919" cy="84669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77AC2B48-E5E5-4B48-9ED1-E1CFDB5BDF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4360" y="3408788"/>
            <a:ext cx="1310361" cy="48426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8336CA28-17C0-4E0F-82B4-3843BB22C0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08585" y="4641665"/>
            <a:ext cx="861747" cy="644219"/>
          </a:xfrm>
          <a:prstGeom prst="rect">
            <a:avLst/>
          </a:prstGeom>
        </p:spPr>
      </p:pic>
      <p:sp>
        <p:nvSpPr>
          <p:cNvPr id="68" name="Line 182">
            <a:extLst>
              <a:ext uri="{FF2B5EF4-FFF2-40B4-BE49-F238E27FC236}">
                <a16:creationId xmlns:a16="http://schemas.microsoft.com/office/drawing/2014/main" xmlns="" id="{D3433D2D-155D-4F8C-9B8A-8CBEE91EA9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21127" y="3390900"/>
            <a:ext cx="915563" cy="0"/>
          </a:xfrm>
          <a:prstGeom prst="line">
            <a:avLst/>
          </a:prstGeom>
          <a:noFill/>
          <a:ln w="50800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wrap="square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Line 182">
            <a:extLst>
              <a:ext uri="{FF2B5EF4-FFF2-40B4-BE49-F238E27FC236}">
                <a16:creationId xmlns:a16="http://schemas.microsoft.com/office/drawing/2014/main" xmlns="" id="{9E12DA65-DC6B-47A6-BBAA-26BEA7AAD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4276" y="4972050"/>
            <a:ext cx="915563" cy="0"/>
          </a:xfrm>
          <a:prstGeom prst="line">
            <a:avLst/>
          </a:prstGeom>
          <a:noFill/>
          <a:ln w="50800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wrap="square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Line 182">
            <a:extLst>
              <a:ext uri="{FF2B5EF4-FFF2-40B4-BE49-F238E27FC236}">
                <a16:creationId xmlns:a16="http://schemas.microsoft.com/office/drawing/2014/main" xmlns="" id="{47F4AF32-9DED-422E-98EB-8AEA1AEBB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7472" y="3390899"/>
            <a:ext cx="971371" cy="610131"/>
          </a:xfrm>
          <a:prstGeom prst="line">
            <a:avLst/>
          </a:prstGeom>
          <a:noFill/>
          <a:ln w="50800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wrap="square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Line 182">
            <a:extLst>
              <a:ext uri="{FF2B5EF4-FFF2-40B4-BE49-F238E27FC236}">
                <a16:creationId xmlns:a16="http://schemas.microsoft.com/office/drawing/2014/main" xmlns="" id="{2595320F-40EA-418D-BF4D-32C5F935DB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16721" y="4159653"/>
            <a:ext cx="932122" cy="812395"/>
          </a:xfrm>
          <a:prstGeom prst="line">
            <a:avLst/>
          </a:prstGeom>
          <a:noFill/>
          <a:ln w="50800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wrap="square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Line 182">
            <a:extLst>
              <a:ext uri="{FF2B5EF4-FFF2-40B4-BE49-F238E27FC236}">
                <a16:creationId xmlns:a16="http://schemas.microsoft.com/office/drawing/2014/main" xmlns="" id="{B37BB346-633B-44E6-A19A-6C1D1DC87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3145" y="4073928"/>
            <a:ext cx="563497" cy="0"/>
          </a:xfrm>
          <a:prstGeom prst="line">
            <a:avLst/>
          </a:prstGeom>
          <a:noFill/>
          <a:ln w="50800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wrap="square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Line 182">
            <a:extLst>
              <a:ext uri="{FF2B5EF4-FFF2-40B4-BE49-F238E27FC236}">
                <a16:creationId xmlns:a16="http://schemas.microsoft.com/office/drawing/2014/main" xmlns="" id="{D141F599-7DD1-43BF-B9CD-1621398C7D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4851" y="4073928"/>
            <a:ext cx="281749" cy="0"/>
          </a:xfrm>
          <a:prstGeom prst="line">
            <a:avLst/>
          </a:prstGeom>
          <a:noFill/>
          <a:ln w="50800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wrap="square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Line 182">
            <a:extLst>
              <a:ext uri="{FF2B5EF4-FFF2-40B4-BE49-F238E27FC236}">
                <a16:creationId xmlns:a16="http://schemas.microsoft.com/office/drawing/2014/main" xmlns="" id="{272A6EE2-D98C-48F2-9674-6F5193562B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0069" y="4073928"/>
            <a:ext cx="281749" cy="0"/>
          </a:xfrm>
          <a:prstGeom prst="line">
            <a:avLst/>
          </a:prstGeom>
          <a:noFill/>
          <a:ln w="50800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wrap="square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Line 182">
            <a:extLst>
              <a:ext uri="{FF2B5EF4-FFF2-40B4-BE49-F238E27FC236}">
                <a16:creationId xmlns:a16="http://schemas.microsoft.com/office/drawing/2014/main" xmlns="" id="{C97C94AB-463A-44D9-8F32-B2A492E3C1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32442" y="3657493"/>
            <a:ext cx="319336" cy="416435"/>
          </a:xfrm>
          <a:prstGeom prst="line">
            <a:avLst/>
          </a:prstGeom>
          <a:noFill/>
          <a:ln w="50800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wrap="square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Line 182">
            <a:extLst>
              <a:ext uri="{FF2B5EF4-FFF2-40B4-BE49-F238E27FC236}">
                <a16:creationId xmlns:a16="http://schemas.microsoft.com/office/drawing/2014/main" xmlns="" id="{EFB2A4EE-AC07-402E-B5AF-F06133E26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2442" y="4159652"/>
            <a:ext cx="384340" cy="369973"/>
          </a:xfrm>
          <a:prstGeom prst="line">
            <a:avLst/>
          </a:prstGeom>
          <a:noFill/>
          <a:ln w="50800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="" xmlns:lc="http://schemas.openxmlformats.org/drawingml/2006/lockedCanvas">
                <a:noFill/>
              </a14:hiddenFill>
            </a:ext>
          </a:extLst>
        </p:spPr>
        <p:txBody>
          <a:bodyPr wrap="square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84FBD0CD-1042-4F5C-9BDF-978543056117}"/>
              </a:ext>
            </a:extLst>
          </p:cNvPr>
          <p:cNvSpPr/>
          <p:nvPr/>
        </p:nvSpPr>
        <p:spPr>
          <a:xfrm>
            <a:off x="214571" y="3671237"/>
            <a:ext cx="14006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latin typeface="Calibri" panose="020F0502020204030204"/>
              </a:rPr>
              <a:t>Media News / Twitter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9909BF85-CBD0-42B8-9B3E-D9EFB3D14FAE}"/>
              </a:ext>
            </a:extLst>
          </p:cNvPr>
          <p:cNvSpPr/>
          <p:nvPr/>
        </p:nvSpPr>
        <p:spPr>
          <a:xfrm>
            <a:off x="201942" y="5375643"/>
            <a:ext cx="140062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latin typeface="Calibri" panose="020F0502020204030204"/>
              </a:rPr>
              <a:t>Local Data Structure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xmlns="" id="{CE790639-FC6E-4A96-84CB-EFEBA51B605C}"/>
              </a:ext>
            </a:extLst>
          </p:cNvPr>
          <p:cNvSpPr/>
          <p:nvPr/>
        </p:nvSpPr>
        <p:spPr>
          <a:xfrm>
            <a:off x="1939352" y="5389187"/>
            <a:ext cx="140062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Node JS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80873F1D-E8D2-4C9B-AA26-A10363F9B9CB}"/>
              </a:ext>
            </a:extLst>
          </p:cNvPr>
          <p:cNvSpPr/>
          <p:nvPr/>
        </p:nvSpPr>
        <p:spPr>
          <a:xfrm>
            <a:off x="1926724" y="3803983"/>
            <a:ext cx="140062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latin typeface="Calibri" panose="020F0502020204030204"/>
              </a:rPr>
              <a:t>python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09F8BEC0-5F7A-4760-8807-9C4F3B7E9EF7}"/>
              </a:ext>
            </a:extLst>
          </p:cNvPr>
          <p:cNvSpPr/>
          <p:nvPr/>
        </p:nvSpPr>
        <p:spPr>
          <a:xfrm>
            <a:off x="3659311" y="4623115"/>
            <a:ext cx="140062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Mongo DB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xmlns="" id="{5DB754D4-5C8E-4211-AA32-59392A3EDF9F}"/>
              </a:ext>
            </a:extLst>
          </p:cNvPr>
          <p:cNvSpPr/>
          <p:nvPr/>
        </p:nvSpPr>
        <p:spPr>
          <a:xfrm>
            <a:off x="10536324" y="3478601"/>
            <a:ext cx="140062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Analytic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808B8CE6-E4E3-4879-BC58-2F9C8848664B}"/>
              </a:ext>
            </a:extLst>
          </p:cNvPr>
          <p:cNvSpPr/>
          <p:nvPr/>
        </p:nvSpPr>
        <p:spPr>
          <a:xfrm>
            <a:off x="10526518" y="5330664"/>
            <a:ext cx="1400624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Power BI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69CAEFB-73BD-4342-B6DC-BE029ABA3A8E}"/>
              </a:ext>
            </a:extLst>
          </p:cNvPr>
          <p:cNvSpPr/>
          <p:nvPr/>
        </p:nvSpPr>
        <p:spPr>
          <a:xfrm>
            <a:off x="7097018" y="1766550"/>
            <a:ext cx="142588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0"/>
                <a:solidFill>
                  <a:srgbClr val="0070C0"/>
                </a:solidFill>
                <a:uLnTx/>
                <a:uFillTx/>
                <a:latin typeface="Calibri" panose="020F0502020204030204"/>
                <a:ea typeface="+mn-ea"/>
                <a:cs typeface="+mn-cs"/>
              </a:rPr>
              <a:t>Data Processing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11434" y="2759102"/>
            <a:ext cx="860692" cy="30055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5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40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DejaVu Sans</vt:lpstr>
      <vt:lpstr>Office Theme</vt:lpstr>
      <vt:lpstr>PowerPoint Presentation</vt:lpstr>
      <vt:lpstr>SAMPLE PIPELINE Pengolahan Data Lake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Andryan Rachman</dc:creator>
  <cp:lastModifiedBy>Microsoft account</cp:lastModifiedBy>
  <cp:revision>3</cp:revision>
  <dcterms:created xsi:type="dcterms:W3CDTF">2022-03-14T12:20:29Z</dcterms:created>
  <dcterms:modified xsi:type="dcterms:W3CDTF">2022-03-14T13:25:16Z</dcterms:modified>
</cp:coreProperties>
</file>