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D1B2B2-E877-42A1-972B-DD71FCE48C7E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83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040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48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3212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956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707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6418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64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764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21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71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10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50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35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58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01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759A-F710-480E-BCAB-F88748A8BAFE}" type="datetimeFigureOut">
              <a:rPr lang="en-ID" smtClean="0"/>
              <a:t>27/01/2023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A4AF-717E-4427-87FD-8CEDA69FF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4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57D7-8ACB-4A3E-8ED1-62826F1EB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39141"/>
            <a:ext cx="8791575" cy="1360778"/>
          </a:xfrm>
        </p:spPr>
        <p:txBody>
          <a:bodyPr/>
          <a:lstStyle/>
          <a:p>
            <a:r>
              <a:rPr lang="en-US" dirty="0"/>
              <a:t>DSK TUGAS AKHIR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8030F-8391-4AF8-9AD9-907A33100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05752"/>
            <a:ext cx="8791575" cy="165576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sederhana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program assembly</a:t>
            </a:r>
            <a:endParaRPr lang="en-ID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7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3E9F-955D-4A6A-B350-7F72F0E7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25" y="1807633"/>
            <a:ext cx="10820400" cy="2802467"/>
          </a:xfrm>
        </p:spPr>
        <p:txBody>
          <a:bodyPr/>
          <a:lstStyle/>
          <a:p>
            <a:pPr algn="ctr"/>
            <a:r>
              <a:rPr lang="en-US" dirty="0"/>
              <a:t>SEKIAN DAN </a:t>
            </a:r>
            <a:r>
              <a:rPr lang="en-US" dirty="0" err="1"/>
              <a:t>TERIMKASIh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F9411-AC4F-4019-B8E0-940D7B2B6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0204-E3B2-4884-9D79-50A0EE92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7973736" cy="13340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E15F1-515F-43FB-8B51-D8CBD493D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519" y="3586557"/>
            <a:ext cx="6249799" cy="153072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DIBUAT OLEH </a:t>
            </a:r>
          </a:p>
          <a:p>
            <a:r>
              <a:rPr lang="en-US" dirty="0"/>
              <a:t>Nama	: </a:t>
            </a:r>
            <a:r>
              <a:rPr lang="id-ID" dirty="0"/>
              <a:t>Rahmad Bima Syahputra</a:t>
            </a:r>
            <a:endParaRPr lang="en-US" dirty="0"/>
          </a:p>
          <a:p>
            <a:r>
              <a:rPr lang="en-US" dirty="0"/>
              <a:t>NIM	: 220001808</a:t>
            </a:r>
            <a:r>
              <a:rPr lang="id-ID" dirty="0"/>
              <a:t>1</a:t>
            </a:r>
            <a:endParaRPr lang="en-US" dirty="0"/>
          </a:p>
          <a:p>
            <a:r>
              <a:rPr lang="en-US" dirty="0"/>
              <a:t>Kelas	: B</a:t>
            </a:r>
            <a:endParaRPr lang="en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06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1028-3335-4849-9CEF-8E11C5DCE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0" y="817927"/>
            <a:ext cx="8060422" cy="18250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Aplikasi</a:t>
            </a:r>
            <a:r>
              <a:rPr lang="en-US" dirty="0"/>
              <a:t> </a:t>
            </a:r>
            <a:br>
              <a:rPr lang="id-ID" dirty="0"/>
            </a:br>
            <a:r>
              <a:rPr lang="en-US" dirty="0"/>
              <a:t>pen</a:t>
            </a:r>
            <a:r>
              <a:rPr lang="id-ID" dirty="0"/>
              <a:t>GIRIMAN BARANG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C583D9-B3DC-46F7-AB64-590D7763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29" y="2932215"/>
            <a:ext cx="9420837" cy="2831022"/>
          </a:xfrm>
        </p:spPr>
        <p:txBody>
          <a:bodyPr/>
          <a:lstStyle/>
          <a:p>
            <a:pPr marL="450215" indent="180340">
              <a:lnSpc>
                <a:spcPct val="150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</a:t>
            </a:r>
            <a:r>
              <a:rPr lang="id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giriman barang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perseorangan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peruntukkan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girim barang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/customer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girim barang demgan menggunakan jasa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pendataan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secara online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3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FC40-A43D-408F-A0E8-9520823B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1535186"/>
            <a:ext cx="4255316" cy="906010"/>
          </a:xfrm>
        </p:spPr>
        <p:txBody>
          <a:bodyPr/>
          <a:lstStyle/>
          <a:p>
            <a:r>
              <a:rPr lang="en-US" dirty="0"/>
              <a:t>FITUR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AE72-9A15-4A8D-A153-95971432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582" y="693037"/>
            <a:ext cx="6510618" cy="5471925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indentitas</a:t>
            </a:r>
            <a:r>
              <a:rPr lang="en-US" dirty="0"/>
              <a:t> pen</a:t>
            </a:r>
            <a:r>
              <a:rPr lang="id-ID" dirty="0"/>
              <a:t>girim dan penerima</a:t>
            </a:r>
            <a:endParaRPr lang="en-US" dirty="0"/>
          </a:p>
          <a:p>
            <a:r>
              <a:rPr lang="en-US" dirty="0"/>
              <a:t>List</a:t>
            </a:r>
            <a:r>
              <a:rPr lang="id-ID" dirty="0"/>
              <a:t> jenis pengiriman</a:t>
            </a:r>
            <a:endParaRPr lang="en-US" dirty="0"/>
          </a:p>
          <a:p>
            <a:r>
              <a:rPr lang="en-US" dirty="0" err="1"/>
              <a:t>Dapat</a:t>
            </a:r>
            <a:r>
              <a:rPr lang="id-ID" dirty="0"/>
              <a:t> meilih jenis pengiriman sesuai lama nya pengiriman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id-ID" dirty="0"/>
              <a:t> lamanya pengiriman sesuai jenis yang dipilih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69D9-C2B7-434D-B77A-3720A252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200"/>
            <a:ext cx="4114800" cy="1489746"/>
          </a:xfrm>
        </p:spPr>
        <p:txBody>
          <a:bodyPr/>
          <a:lstStyle/>
          <a:p>
            <a:r>
              <a:rPr lang="en-US" dirty="0"/>
              <a:t>Fitur yang </a:t>
            </a:r>
            <a:r>
              <a:rPr lang="en-US" dirty="0" err="1"/>
              <a:t>diberikan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796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1FC4-C08C-4B57-8384-E229EDC0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71" y="2097248"/>
            <a:ext cx="4939717" cy="3001161"/>
          </a:xfrm>
        </p:spPr>
        <p:txBody>
          <a:bodyPr/>
          <a:lstStyle/>
          <a:p>
            <a:pPr algn="l"/>
            <a:r>
              <a:rPr lang="en-US" dirty="0"/>
              <a:t>FLOWCHART APLIKASI PE</a:t>
            </a:r>
            <a:r>
              <a:rPr lang="id-ID" dirty="0"/>
              <a:t>NGIRIMAN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A8077-5570-7964-08E1-8CB5436C7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33" y="467692"/>
            <a:ext cx="3126487" cy="59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2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444B-0403-4A3B-A0DE-7D7F8A22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91BC4-0D0C-A167-59C7-0BCB0115D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5" r="67098" b="55094"/>
          <a:stretch/>
        </p:blipFill>
        <p:spPr>
          <a:xfrm>
            <a:off x="155275" y="1966822"/>
            <a:ext cx="3901137" cy="4563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CDA635-6D29-A54B-FEFE-69DF909A6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" t="939" r="73729" b="63209"/>
          <a:stretch/>
        </p:blipFill>
        <p:spPr>
          <a:xfrm>
            <a:off x="5960852" y="2277374"/>
            <a:ext cx="5257135" cy="42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5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FD2B55-BF0A-4C73-8F93-4109C4A1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 Program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rancangan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4D6BC88-82C1-25A7-CE77-1819350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7318" r="12691" b="6395"/>
          <a:stretch/>
        </p:blipFill>
        <p:spPr>
          <a:xfrm>
            <a:off x="0" y="2150413"/>
            <a:ext cx="7426024" cy="428653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CFB7D7-AAA5-F331-567B-CFC5795B5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" t="8651" r="85154" b="6305"/>
          <a:stretch/>
        </p:blipFill>
        <p:spPr>
          <a:xfrm>
            <a:off x="7565366" y="2150413"/>
            <a:ext cx="1119688" cy="44787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0760D5-ABD0-BBB2-604A-2CBBF0A82E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t="63648" r="85212" b="8554"/>
          <a:stretch/>
        </p:blipFill>
        <p:spPr>
          <a:xfrm>
            <a:off x="8540151" y="2150413"/>
            <a:ext cx="1440612" cy="19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5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C79-CE31-4584-B25B-DB55CB167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24" y="536667"/>
            <a:ext cx="9448800" cy="685800"/>
          </a:xfrm>
        </p:spPr>
        <p:txBody>
          <a:bodyPr>
            <a:normAutofit/>
          </a:bodyPr>
          <a:lstStyle/>
          <a:p>
            <a:r>
              <a:rPr lang="en-US" sz="4000" dirty="0" err="1"/>
              <a:t>Tampilan</a:t>
            </a:r>
            <a:r>
              <a:rPr lang="en-US" sz="4000" dirty="0"/>
              <a:t> </a:t>
            </a:r>
            <a:r>
              <a:rPr lang="en-US" sz="4000" dirty="0" err="1"/>
              <a:t>luar</a:t>
            </a:r>
            <a:r>
              <a:rPr lang="en-US" sz="4000" dirty="0"/>
              <a:t> program</a:t>
            </a:r>
            <a:endParaRPr lang="en-ID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00884-7DB9-1605-94DC-B8CB376B5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5" r="67098" b="55094"/>
          <a:stretch/>
        </p:blipFill>
        <p:spPr>
          <a:xfrm>
            <a:off x="155275" y="1966822"/>
            <a:ext cx="3901137" cy="4563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4650-4553-78B2-5D3C-A562F64F7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" t="939" r="73729" b="63209"/>
          <a:stretch/>
        </p:blipFill>
        <p:spPr>
          <a:xfrm>
            <a:off x="5960852" y="2277374"/>
            <a:ext cx="5257135" cy="42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E8A6-ADF8-4A94-B95B-BA294402D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51" y="226275"/>
            <a:ext cx="5238925" cy="1401190"/>
          </a:xfrm>
        </p:spPr>
        <p:txBody>
          <a:bodyPr>
            <a:normAutofit/>
          </a:bodyPr>
          <a:lstStyle/>
          <a:p>
            <a:r>
              <a:rPr lang="en-US" sz="4000" dirty="0"/>
              <a:t>UPLOAD PROJECT DI GIFTHUB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88B54-CBE5-4D65-B827-A226B08B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51" y="1719510"/>
            <a:ext cx="5238925" cy="20052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oppins Light"/>
              </a:rPr>
              <a:t>https</a:t>
            </a:r>
            <a:r>
              <a:rPr lang="en-US" sz="2000" dirty="0">
                <a:latin typeface="Poppins Light"/>
              </a:rPr>
              <a:t>://github.com/bimagan/pengiriman-barang/tree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/main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09F14-16A7-504A-D60A-043FEE22B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4" t="6289" r="17146" b="5660"/>
          <a:stretch/>
        </p:blipFill>
        <p:spPr>
          <a:xfrm>
            <a:off x="0" y="3316310"/>
            <a:ext cx="5029200" cy="3541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51FD0-F966-F053-9DF2-B2EE424C52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7" r="17641" b="13459"/>
          <a:stretch/>
        </p:blipFill>
        <p:spPr>
          <a:xfrm>
            <a:off x="6264076" y="0"/>
            <a:ext cx="5927924" cy="32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9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219</TotalTime>
  <Words>147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Poppins Light</vt:lpstr>
      <vt:lpstr>Times New Roman</vt:lpstr>
      <vt:lpstr>Vapor Trail</vt:lpstr>
      <vt:lpstr>DSK TUGAS AKHIR</vt:lpstr>
      <vt:lpstr>Aplikasi penyewaan mobil</vt:lpstr>
      <vt:lpstr>Aplikasi  penGIRIMAN BARANG?</vt:lpstr>
      <vt:lpstr>FITUR APLIKASI</vt:lpstr>
      <vt:lpstr>FLOWCHART APLIKASI PENGIRIMAN</vt:lpstr>
      <vt:lpstr>Rancangan APlikasi</vt:lpstr>
      <vt:lpstr>Kode Program untuk menampilkan sesuai dengan rancangan</vt:lpstr>
      <vt:lpstr>Tampilan luar program</vt:lpstr>
      <vt:lpstr>UPLOAD PROJECT DI GIFTHUB</vt:lpstr>
      <vt:lpstr>SEKIAN DAN TERIMKASIh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DSK TUGAS AKHIR</dc:title>
  <dc:creator>muhammad Alif</dc:creator>
  <cp:lastModifiedBy>asus</cp:lastModifiedBy>
  <cp:revision>13</cp:revision>
  <dcterms:created xsi:type="dcterms:W3CDTF">2023-01-08T02:43:21Z</dcterms:created>
  <dcterms:modified xsi:type="dcterms:W3CDTF">2023-01-26T21:43:51Z</dcterms:modified>
</cp:coreProperties>
</file>