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283" r:id="rId6"/>
    <p:sldId id="292" r:id="rId7"/>
    <p:sldId id="284" r:id="rId8"/>
    <p:sldId id="293" r:id="rId9"/>
    <p:sldId id="294" r:id="rId10"/>
    <p:sldId id="295" r:id="rId11"/>
    <p:sldId id="285" r:id="rId12"/>
    <p:sldId id="296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1/11/2022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982200" y="6806711"/>
            <a:ext cx="1777800" cy="512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982198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982200" y="6425858"/>
            <a:ext cx="1777798" cy="37412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LE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Robotics (Pvt.) Ltd.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98219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Non-Disclosure Agreement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pPr algn="ctr"/>
            <a:r>
              <a:rPr lang="en-US" dirty="0"/>
              <a:t>MUTUAL CONFIDENTIAL AGREEMENT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780588" y="4254336"/>
            <a:ext cx="2411411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</a:t>
            </a:r>
            <a:r>
              <a:rPr lang="en-US" sz="2400" b="1" i="0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1400" b="1" i="0" spc="14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Robotics (Pvt.) Ltd.</a:t>
            </a:r>
            <a:endParaRPr lang="en-US" sz="1400" b="0" i="0" spc="14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560" y="1280160"/>
            <a:ext cx="5472000" cy="34371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A non-disclosure agreement (NDA), is a </a:t>
            </a:r>
            <a:r>
              <a:rPr lang="en-US" sz="2800" dirty="0">
                <a:solidFill>
                  <a:srgbClr val="FF0000"/>
                </a:solidFill>
              </a:rPr>
              <a:t>legal contract</a:t>
            </a:r>
            <a:r>
              <a:rPr lang="en-US" sz="2800" dirty="0"/>
              <a:t> or part of a contract between at least two parties that </a:t>
            </a:r>
            <a:r>
              <a:rPr lang="en-US" sz="2800" dirty="0">
                <a:solidFill>
                  <a:srgbClr val="FF0000"/>
                </a:solidFill>
              </a:rPr>
              <a:t>outlines confidential material, knowledge, or information </a:t>
            </a:r>
            <a:r>
              <a:rPr lang="en-US" sz="2800" dirty="0"/>
              <a:t>that the parties wish to share with one another for certain purposes but wish to </a:t>
            </a:r>
            <a:r>
              <a:rPr lang="en-US" sz="2800" dirty="0">
                <a:solidFill>
                  <a:srgbClr val="FF0000"/>
                </a:solidFill>
              </a:rPr>
              <a:t>restrict access </a:t>
            </a:r>
            <a:r>
              <a:rPr lang="en-US" sz="2800" dirty="0"/>
              <a:t>to.</a:t>
            </a:r>
          </a:p>
          <a:p>
            <a:pPr marL="0" indent="0" algn="just">
              <a:buNone/>
            </a:pPr>
            <a:r>
              <a:rPr lang="en-US" dirty="0"/>
              <a:t>(From Wikipedia, the free encyclopedia)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0" y="3640339"/>
            <a:ext cx="5257600" cy="985000"/>
          </a:xfrm>
        </p:spPr>
        <p:txBody>
          <a:bodyPr/>
          <a:lstStyle/>
          <a:p>
            <a:r>
              <a:rPr lang="en-US" dirty="0"/>
              <a:t>What’s an NDA?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02400" y="4635500"/>
            <a:ext cx="5257600" cy="1440180"/>
          </a:xfrm>
        </p:spPr>
        <p:txBody>
          <a:bodyPr/>
          <a:lstStyle/>
          <a:p>
            <a:pPr algn="just"/>
            <a:r>
              <a:rPr lang="en-US" dirty="0"/>
              <a:t>Also known as a confidentiality agreement (CA), confidential disclosure agreement (CDA), proprietary information agreement (PIA), secrecy agreement (SA), or non-disparagement agreement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DEFINITIONS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3459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25360" y="3968984"/>
            <a:ext cx="4043182" cy="305521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Thalagala B.P.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25360" y="4318000"/>
            <a:ext cx="4043182" cy="305521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+94 75 029 6594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25360" y="4667015"/>
            <a:ext cx="4043182" cy="305523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bimalkapiyaruwan1998322@gmail.com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25360" y="5016032"/>
            <a:ext cx="4043182" cy="275656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L.E. Robotics (Pvt.) Ltd.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168</TotalTime>
  <Words>379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Corbel</vt:lpstr>
      <vt:lpstr>Times New Roman</vt:lpstr>
      <vt:lpstr>Office Theme</vt:lpstr>
      <vt:lpstr>Non-Disclosure Agreement</vt:lpstr>
      <vt:lpstr>What’s an NDA?</vt:lpstr>
      <vt:lpstr>1. DEFINITIONS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Bimalka Piyaruwan</dc:creator>
  <cp:lastModifiedBy>Bimalka Piyaruwan</cp:lastModifiedBy>
  <cp:revision>6</cp:revision>
  <dcterms:created xsi:type="dcterms:W3CDTF">2022-01-11T02:56:15Z</dcterms:created>
  <dcterms:modified xsi:type="dcterms:W3CDTF">2022-01-11T05:44:20Z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