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3e81f1ba5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3e81f1ba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3e81f1ba5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3e81f1ba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3e81f1ba5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3e81f1ba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3e81f1ba5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3e81f1ba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3e81f1ba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3e81f1ba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3e81f1ba5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3e81f1ba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DETECTION IN MULTIVARIATE SENSOR DATA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Bimal Kumar Sahoo • 30.10.2020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5" name="Google Shape;135;p23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23"/>
          <p:cNvGrpSpPr/>
          <p:nvPr/>
        </p:nvGrpSpPr>
        <p:grpSpPr>
          <a:xfrm>
            <a:off x="926034" y="1610222"/>
            <a:ext cx="318280" cy="949969"/>
            <a:chOff x="777447" y="1610215"/>
            <a:chExt cx="198900" cy="593656"/>
          </a:xfrm>
        </p:grpSpPr>
        <p:cxnSp>
          <p:nvCxnSpPr>
            <p:cNvPr id="137" name="Google Shape;137;p2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Google Shape;138;p2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3"/>
          <p:cNvSpPr txBox="1"/>
          <p:nvPr>
            <p:ph idx="4294967295" type="body"/>
          </p:nvPr>
        </p:nvSpPr>
        <p:spPr>
          <a:xfrm>
            <a:off x="266275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Make sliding windows for the live data</a:t>
            </a:r>
            <a:endParaRPr sz="1600"/>
          </a:p>
        </p:txBody>
      </p:sp>
      <p:sp>
        <p:nvSpPr>
          <p:cNvPr descr="Background pointer shape in timeline graphic" id="140" name="Google Shape;140;p23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4294967295" type="body"/>
          </p:nvPr>
        </p:nvSpPr>
        <p:spPr>
          <a:xfrm>
            <a:off x="1603025" y="36405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Cluster the data and calculate the pdf of each cluster</a:t>
            </a:r>
            <a:endParaRPr sz="1600"/>
          </a:p>
        </p:txBody>
      </p:sp>
      <p:sp>
        <p:nvSpPr>
          <p:cNvPr descr="Background pointer shape in timeline graphic" id="142" name="Google Shape;142;p23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idx="4294967295" type="body"/>
          </p:nvPr>
        </p:nvSpPr>
        <p:spPr>
          <a:xfrm>
            <a:off x="3335657" y="78934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Apply the ensemble method</a:t>
            </a:r>
            <a:endParaRPr sz="1600"/>
          </a:p>
        </p:txBody>
      </p:sp>
      <p:sp>
        <p:nvSpPr>
          <p:cNvPr descr="Background pointer shape in timeline graphic" id="144" name="Google Shape;144;p23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Check for false alarms</a:t>
            </a:r>
            <a:endParaRPr sz="1600"/>
          </a:p>
        </p:txBody>
      </p:sp>
      <p:sp>
        <p:nvSpPr>
          <p:cNvPr descr="Background pointer shape in timeline graphic" id="146" name="Google Shape;146;p23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4294967295" type="body"/>
          </p:nvPr>
        </p:nvSpPr>
        <p:spPr>
          <a:xfrm>
            <a:off x="6597054" y="78934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Detect change based on the threshold</a:t>
            </a:r>
            <a:endParaRPr sz="1600"/>
          </a:p>
        </p:txBody>
      </p:sp>
      <p:grpSp>
        <p:nvGrpSpPr>
          <p:cNvPr id="148" name="Google Shape;148;p23"/>
          <p:cNvGrpSpPr/>
          <p:nvPr/>
        </p:nvGrpSpPr>
        <p:grpSpPr>
          <a:xfrm>
            <a:off x="4297921" y="1695647"/>
            <a:ext cx="318280" cy="949969"/>
            <a:chOff x="777447" y="1610215"/>
            <a:chExt cx="198900" cy="593656"/>
          </a:xfrm>
        </p:grpSpPr>
        <p:cxnSp>
          <p:nvCxnSpPr>
            <p:cNvPr id="149" name="Google Shape;149;p2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" name="Google Shape;150;p2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23"/>
          <p:cNvGrpSpPr/>
          <p:nvPr/>
        </p:nvGrpSpPr>
        <p:grpSpPr>
          <a:xfrm>
            <a:off x="7559309" y="1695647"/>
            <a:ext cx="318280" cy="949969"/>
            <a:chOff x="777447" y="1610215"/>
            <a:chExt cx="198900" cy="593656"/>
          </a:xfrm>
        </p:grpSpPr>
        <p:cxnSp>
          <p:nvCxnSpPr>
            <p:cNvPr id="152" name="Google Shape;152;p2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2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23"/>
          <p:cNvGrpSpPr/>
          <p:nvPr/>
        </p:nvGrpSpPr>
        <p:grpSpPr>
          <a:xfrm rot="10800000">
            <a:off x="2456784" y="2645622"/>
            <a:ext cx="318280" cy="949969"/>
            <a:chOff x="777447" y="1610215"/>
            <a:chExt cx="198900" cy="593656"/>
          </a:xfrm>
        </p:grpSpPr>
        <p:cxnSp>
          <p:nvCxnSpPr>
            <p:cNvPr id="155" name="Google Shape;155;p2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" name="Google Shape;156;p2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23"/>
          <p:cNvGrpSpPr/>
          <p:nvPr/>
        </p:nvGrpSpPr>
        <p:grpSpPr>
          <a:xfrm rot="10800000">
            <a:off x="5993309" y="2645622"/>
            <a:ext cx="318280" cy="949969"/>
            <a:chOff x="777447" y="1610215"/>
            <a:chExt cx="198900" cy="593656"/>
          </a:xfrm>
        </p:grpSpPr>
        <p:cxnSp>
          <p:nvCxnSpPr>
            <p:cNvPr id="158" name="Google Shape;158;p2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2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modifications in algorithm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Online model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Make the model compatible for online multivariate dataset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Propose a new ensemble method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Ensemble method of univariate models.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 ensemble of </a:t>
            </a:r>
            <a:r>
              <a:rPr lang="en" sz="1600"/>
              <a:t>multivariate</a:t>
            </a:r>
            <a:r>
              <a:rPr lang="en" sz="1600"/>
              <a:t> </a:t>
            </a:r>
            <a:r>
              <a:rPr lang="en" sz="1600"/>
              <a:t>statistical</a:t>
            </a:r>
            <a:r>
              <a:rPr lang="en" sz="1600"/>
              <a:t> methods.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 proper statistics to reduce the false alarms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Using Chow’s test or some model for reducing the likelihood of false alrams.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meeting</a:t>
            </a:r>
            <a:endParaRPr/>
          </a:p>
        </p:txBody>
      </p:sp>
      <p:sp>
        <p:nvSpPr>
          <p:cNvPr id="176" name="Google Shape;176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Modify the method for online change detection.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Using methods for detecting false alarms in offline mode.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/>
              <a:t>Build a non-parametric method to detect changes.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Make the algorithm compatible with online data.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Make the algorithm fast.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Have a method for reducing the false alarms.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K-Means Clustering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Calculate the mean and variance of each cluster.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Take the weighted average of each </a:t>
            </a:r>
            <a:r>
              <a:rPr lang="en" sz="1600"/>
              <a:t>cluster</a:t>
            </a:r>
            <a:r>
              <a:rPr lang="en" sz="1600"/>
              <a:t> variance and </a:t>
            </a:r>
            <a:r>
              <a:rPr lang="en" sz="1600"/>
              <a:t>construct</a:t>
            </a:r>
            <a:r>
              <a:rPr lang="en" sz="1600"/>
              <a:t> a covariance matrix.</a:t>
            </a:r>
            <a:endParaRPr sz="16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Heirarchical K-means clustering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 Change Detectors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KL Divergence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00300" y="2252725"/>
            <a:ext cx="6321600" cy="23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Kullback-Leibler distance checks the likelihood of divergence between the </a:t>
            </a:r>
            <a:r>
              <a:rPr lang="en" sz="1600"/>
              <a:t>probability</a:t>
            </a:r>
            <a:r>
              <a:rPr lang="en" sz="1600"/>
              <a:t> distributions of two clusters.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 two distributions are identical, the value of KL(P1||P2) is 0. The larger the value, the higher the likelihood that P 2 is different from P 1 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We have a threshold, λ such that change is detected is the divergence is greater than λ.</a:t>
            </a:r>
            <a:endParaRPr sz="16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600" y="1478225"/>
            <a:ext cx="1213425" cy="3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025" y="1263988"/>
            <a:ext cx="2707025" cy="7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Hotelling’s t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-test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400300" y="2176525"/>
            <a:ext cx="6321600" cy="23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is a parametric test. It assumes the data to be normally distributed and is the statistical test for defining the deviation from normal distribution.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p-value of the statistical method is used for change detection.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p-value is the probability that the difference between the sample means is at least as large as what has been observed, under the assumption that the population means are equal</a:t>
            </a:r>
            <a:endParaRPr sz="16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025" y="1451050"/>
            <a:ext cx="29337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525" y="1579963"/>
            <a:ext cx="1865925" cy="304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Semi Parametric Log Likelihood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400300" y="2100325"/>
            <a:ext cx="6321600" cy="23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non-parametric change detection method using an upper bound of likelihood for detecting the change.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log-likelihood bound is proportional to the sum of the negative Mahalanobis distances between each observation and its closest mean.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If the data follows a baseline model (no change), then it will follow chi-square distribution with n dof. If there is any change, the mean will deviate from n.</a:t>
            </a:r>
            <a:endParaRPr sz="16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100" y="1363750"/>
            <a:ext cx="3923350" cy="7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Ensemble Model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400300" y="1380275"/>
            <a:ext cx="6321600" cy="32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