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Override1.xml" ContentType="application/vnd.openxmlformats-officedocument.themeOverride+xml"/>
  <Override PartName="/ppt/tags/tag9.xml" ContentType="application/vnd.openxmlformats-officedocument.presentationml.tags+xml"/>
  <Override PartName="/ppt/theme/themeOverride2.xml" ContentType="application/vnd.openxmlformats-officedocument.themeOverride+xml"/>
  <Override PartName="/ppt/tags/tag10.xml" ContentType="application/vnd.openxmlformats-officedocument.presentationml.tags+xml"/>
  <Override PartName="/ppt/theme/themeOverride3.xml" ContentType="application/vnd.openxmlformats-officedocument.themeOverride+xml"/>
  <Override PartName="/ppt/tags/tag11.xml" ContentType="application/vnd.openxmlformats-officedocument.presentationml.tags+xml"/>
  <Override PartName="/ppt/theme/themeOverride4.xml" ContentType="application/vnd.openxmlformats-officedocument.themeOverride+xml"/>
  <Override PartName="/ppt/tags/tag12.xml" ContentType="application/vnd.openxmlformats-officedocument.presentationml.tags+xml"/>
  <Override PartName="/ppt/theme/themeOverride5.xml" ContentType="application/vnd.openxmlformats-officedocument.themeOverride+xml"/>
  <Override PartName="/ppt/tags/tag13.xml" ContentType="application/vnd.openxmlformats-officedocument.presentationml.tags+xml"/>
  <Override PartName="/ppt/theme/themeOverride6.xml" ContentType="application/vnd.openxmlformats-officedocument.themeOverride+xml"/>
  <Override PartName="/ppt/tags/tag14.xml" ContentType="application/vnd.openxmlformats-officedocument.presentationml.tags+xml"/>
  <Override PartName="/ppt/theme/themeOverride7.xml" ContentType="application/vnd.openxmlformats-officedocument.themeOverride+xml"/>
  <Override PartName="/ppt/tags/tag15.xml" ContentType="application/vnd.openxmlformats-officedocument.presentationml.tags+xml"/>
  <Override PartName="/ppt/tags/tag16.xml" ContentType="application/vnd.openxmlformats-officedocument.presentationml.tags+xml"/>
  <Override PartName="/ppt/theme/themeOverride8.xml" ContentType="application/vnd.openxmlformats-officedocument.themeOverride+xml"/>
  <Override PartName="/ppt/tags/tag17.xml" ContentType="application/vnd.openxmlformats-officedocument.presentationml.tags+xml"/>
  <Override PartName="/ppt/tags/tag18.xml" ContentType="application/vnd.openxmlformats-officedocument.presentationml.tags+xml"/>
  <Override PartName="/ppt/theme/themeOverride9.xml" ContentType="application/vnd.openxmlformats-officedocument.themeOverride+xml"/>
  <Override PartName="/ppt/tags/tag19.xml" ContentType="application/vnd.openxmlformats-officedocument.presentationml.tags+xml"/>
  <Override PartName="/ppt/tags/tag20.xml" ContentType="application/vnd.openxmlformats-officedocument.presentationml.tags+xml"/>
  <Override PartName="/ppt/theme/themeOverride10.xml" ContentType="application/vnd.openxmlformats-officedocument.themeOverride+xml"/>
  <Override PartName="/ppt/tags/tag21.xml" ContentType="application/vnd.openxmlformats-officedocument.presentationml.tags+xml"/>
  <Override PartName="/ppt/tags/tag22.xml" ContentType="application/vnd.openxmlformats-officedocument.presentationml.tags+xml"/>
  <Override PartName="/ppt/theme/themeOverride11.xml" ContentType="application/vnd.openxmlformats-officedocument.themeOverr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Override12.xml" ContentType="application/vnd.openxmlformats-officedocument.themeOverr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Override13.xml" ContentType="application/vnd.openxmlformats-officedocument.themeOverride+xml"/>
  <Override PartName="/ppt/tags/tag40.xml" ContentType="application/vnd.openxmlformats-officedocument.presentationml.tags+xml"/>
  <Override PartName="/ppt/theme/themeOverride14.xml" ContentType="application/vnd.openxmlformats-officedocument.themeOverride+xml"/>
  <Override PartName="/ppt/tags/tag41.xml" ContentType="application/vnd.openxmlformats-officedocument.presentationml.tags+xml"/>
  <Override PartName="/ppt/theme/themeOverride15.xml" ContentType="application/vnd.openxmlformats-officedocument.themeOverride+xml"/>
  <Override PartName="/ppt/tags/tag42.xml" ContentType="application/vnd.openxmlformats-officedocument.presentationml.tags+xml"/>
  <Override PartName="/ppt/theme/themeOverride16.xml" ContentType="application/vnd.openxmlformats-officedocument.themeOverride+xml"/>
  <Override PartName="/ppt/tags/tag43.xml" ContentType="application/vnd.openxmlformats-officedocument.presentationml.tags+xml"/>
  <Override PartName="/ppt/tags/tag44.xml" ContentType="application/vnd.openxmlformats-officedocument.presentationml.tags+xml"/>
  <Override PartName="/ppt/theme/themeOverride17.xml" ContentType="application/vnd.openxmlformats-officedocument.themeOverride+xml"/>
  <Override PartName="/ppt/tags/tag45.xml" ContentType="application/vnd.openxmlformats-officedocument.presentationml.tags+xml"/>
  <Override PartName="/ppt/theme/themeOverride18.xml" ContentType="application/vnd.openxmlformats-officedocument.themeOverride+xml"/>
  <Override PartName="/ppt/tags/tag46.xml" ContentType="application/vnd.openxmlformats-officedocument.presentationml.tags+xml"/>
  <Override PartName="/ppt/theme/themeOverride19.xml" ContentType="application/vnd.openxmlformats-officedocument.themeOverride+xml"/>
  <Override PartName="/ppt/tags/tag47.xml" ContentType="application/vnd.openxmlformats-officedocument.presentationml.tags+xml"/>
  <Override PartName="/ppt/tags/tag48.xml" ContentType="application/vnd.openxmlformats-officedocument.presentationml.tags+xml"/>
  <Override PartName="/ppt/theme/themeOverride20.xml" ContentType="application/vnd.openxmlformats-officedocument.themeOverride+xml"/>
  <Override PartName="/ppt/tags/tag49.xml" ContentType="application/vnd.openxmlformats-officedocument.presentationml.tags+xml"/>
  <Override PartName="/ppt/tags/tag50.xml" ContentType="application/vnd.openxmlformats-officedocument.presentationml.tags+xml"/>
  <Override PartName="/ppt/theme/themeOverride21.xml" ContentType="application/vnd.openxmlformats-officedocument.themeOverride+xml"/>
  <Override PartName="/ppt/tags/tag51.xml" ContentType="application/vnd.openxmlformats-officedocument.presentationml.tags+xml"/>
  <Override PartName="/ppt/tags/tag52.xml" ContentType="application/vnd.openxmlformats-officedocument.presentationml.tags+xml"/>
  <Override PartName="/ppt/theme/themeOverride22.xml" ContentType="application/vnd.openxmlformats-officedocument.themeOverride+xml"/>
  <Override PartName="/ppt/tags/tag53.xml" ContentType="application/vnd.openxmlformats-officedocument.presentationml.tags+xml"/>
  <Override PartName="/ppt/tags/tag54.xml" ContentType="application/vnd.openxmlformats-officedocument.presentationml.tags+xml"/>
  <Override PartName="/ppt/theme/themeOverride23.xml" ContentType="application/vnd.openxmlformats-officedocument.themeOverr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heme/themeOverride24.xml" ContentType="application/vnd.openxmlformats-officedocument.themeOverride+xml"/>
  <Override PartName="/ppt/tags/tag59.xml" ContentType="application/vnd.openxmlformats-officedocument.presentationml.tags+xml"/>
  <Override PartName="/ppt/theme/themeOverride25.xml" ContentType="application/vnd.openxmlformats-officedocument.themeOverr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heme/themeOverride26.xml" ContentType="application/vnd.openxmlformats-officedocument.themeOverride+xml"/>
  <Override PartName="/ppt/tags/tag65.xml" ContentType="application/vnd.openxmlformats-officedocument.presentationml.tags+xml"/>
  <Override PartName="/ppt/tags/tag66.xml" ContentType="application/vnd.openxmlformats-officedocument.presentationml.tags+xml"/>
  <Override PartName="/ppt/theme/themeOverride27.xml" ContentType="application/vnd.openxmlformats-officedocument.themeOverride+xml"/>
  <Override PartName="/ppt/tags/tag67.xml" ContentType="application/vnd.openxmlformats-officedocument.presentationml.tags+xml"/>
  <Override PartName="/ppt/theme/themeOverride28.xml" ContentType="application/vnd.openxmlformats-officedocument.themeOverride+xml"/>
  <Override PartName="/ppt/tags/tag68.xml" ContentType="application/vnd.openxmlformats-officedocument.presentationml.tags+xml"/>
  <Override PartName="/ppt/theme/themeOverride29.xml" ContentType="application/vnd.openxmlformats-officedocument.themeOverr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heme/themeOverride30.xml" ContentType="application/vnd.openxmlformats-officedocument.themeOverride+xml"/>
  <Override PartName="/ppt/tags/tag74.xml" ContentType="application/vnd.openxmlformats-officedocument.presentationml.tags+xml"/>
  <Override PartName="/ppt/theme/themeOverride31.xml" ContentType="application/vnd.openxmlformats-officedocument.themeOverride+xml"/>
  <Override PartName="/ppt/tags/tag75.xml" ContentType="application/vnd.openxmlformats-officedocument.presentationml.tags+xml"/>
  <Override PartName="/ppt/theme/theme2.xml" ContentType="application/vnd.openxmlformats-officedocument.them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sldIdLst>
    <p:sldId id="2147380475" r:id="rId5"/>
    <p:sldId id="2147380539" r:id="rId6"/>
    <p:sldId id="2147380477" r:id="rId7"/>
    <p:sldId id="2147380478" r:id="rId8"/>
    <p:sldId id="2147380479" r:id="rId9"/>
    <p:sldId id="2147380480" r:id="rId10"/>
    <p:sldId id="2147380481" r:id="rId11"/>
    <p:sldId id="2147380538" r:id="rId12"/>
    <p:sldId id="2147380526" r:id="rId13"/>
    <p:sldId id="2147380531" r:id="rId14"/>
    <p:sldId id="2147380510" r:id="rId15"/>
    <p:sldId id="2147380511" r:id="rId16"/>
    <p:sldId id="2147380512" r:id="rId17"/>
    <p:sldId id="2147380519" r:id="rId18"/>
    <p:sldId id="2147380520" r:id="rId19"/>
    <p:sldId id="2147380513" r:id="rId20"/>
    <p:sldId id="2147380516" r:id="rId21"/>
    <p:sldId id="2147380517" r:id="rId22"/>
    <p:sldId id="2147380514" r:id="rId23"/>
    <p:sldId id="2147380515" r:id="rId24"/>
    <p:sldId id="2147380521" r:id="rId25"/>
    <p:sldId id="2147380518" r:id="rId26"/>
    <p:sldId id="2147380522" r:id="rId27"/>
    <p:sldId id="2147380523" r:id="rId28"/>
    <p:sldId id="2147380524" r:id="rId29"/>
    <p:sldId id="2147380525" r:id="rId30"/>
    <p:sldId id="2147380527" r:id="rId31"/>
    <p:sldId id="2147380528" r:id="rId32"/>
    <p:sldId id="2147380529" r:id="rId33"/>
    <p:sldId id="2147380530" r:id="rId34"/>
    <p:sldId id="2147380532" r:id="rId35"/>
    <p:sldId id="2147380533" r:id="rId36"/>
    <p:sldId id="2147380534" r:id="rId37"/>
    <p:sldId id="2147380535" r:id="rId38"/>
    <p:sldId id="2147380536" r:id="rId39"/>
    <p:sldId id="214738053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BD96C6-3E78-F648-8A96-2444022A1CCC}" v="167" dt="2024-02-21T12:49:38.308"/>
    <p1510:client id="{8A675FE5-E365-DFC8-693A-1104D185784B}" v="19" dt="2024-02-21T17:17:27.682"/>
    <p1510:client id="{B2D7AD5E-E308-45B2-8BEF-CA9541BBCB01}" vWet="4" dt="2024-02-21T08:02:10.7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andappa, Kiran" userId="51761c3b-3f32-4356-bf4f-c63fb407c3d1" providerId="ADAL" clId="{542BE93F-A584-4712-9174-1D749C154FC8}"/>
    <pc:docChg chg="undo custSel addSld delSld modSld delMainMaster">
      <pc:chgData name="Shivanandappa, Kiran" userId="51761c3b-3f32-4356-bf4f-c63fb407c3d1" providerId="ADAL" clId="{542BE93F-A584-4712-9174-1D749C154FC8}" dt="2024-02-01T12:39:18.030" v="493" actId="1076"/>
      <pc:docMkLst>
        <pc:docMk/>
      </pc:docMkLst>
      <pc:sldChg chg="addSp delSp modSp del mod">
        <pc:chgData name="Shivanandappa, Kiran" userId="51761c3b-3f32-4356-bf4f-c63fb407c3d1" providerId="ADAL" clId="{542BE93F-A584-4712-9174-1D749C154FC8}" dt="2024-02-01T12:25:55.276" v="289" actId="47"/>
        <pc:sldMkLst>
          <pc:docMk/>
          <pc:sldMk cId="2188773729" sldId="257"/>
        </pc:sldMkLst>
        <pc:spChg chg="mod">
          <ac:chgData name="Shivanandappa, Kiran" userId="51761c3b-3f32-4356-bf4f-c63fb407c3d1" providerId="ADAL" clId="{542BE93F-A584-4712-9174-1D749C154FC8}" dt="2024-02-01T12:20:42.151" v="149" actId="1076"/>
          <ac:spMkLst>
            <pc:docMk/>
            <pc:sldMk cId="2188773729" sldId="257"/>
            <ac:spMk id="2" creationId="{00000000-0000-0000-0000-000000000000}"/>
          </ac:spMkLst>
        </pc:spChg>
        <pc:spChg chg="add del mod">
          <ac:chgData name="Shivanandappa, Kiran" userId="51761c3b-3f32-4356-bf4f-c63fb407c3d1" providerId="ADAL" clId="{542BE93F-A584-4712-9174-1D749C154FC8}" dt="2024-02-01T11:21:27.515" v="90" actId="478"/>
          <ac:spMkLst>
            <pc:docMk/>
            <pc:sldMk cId="2188773729" sldId="257"/>
            <ac:spMk id="3" creationId="{FBDDB1CE-82CD-1FEC-7FF3-4DB6B4F9E20A}"/>
          </ac:spMkLst>
        </pc:spChg>
      </pc:sldChg>
      <pc:sldChg chg="del">
        <pc:chgData name="Shivanandappa, Kiran" userId="51761c3b-3f32-4356-bf4f-c63fb407c3d1" providerId="ADAL" clId="{542BE93F-A584-4712-9174-1D749C154FC8}" dt="2024-02-01T12:25:55.276" v="289" actId="47"/>
        <pc:sldMkLst>
          <pc:docMk/>
          <pc:sldMk cId="502825377" sldId="258"/>
        </pc:sldMkLst>
      </pc:sldChg>
      <pc:sldChg chg="modSp del mod">
        <pc:chgData name="Shivanandappa, Kiran" userId="51761c3b-3f32-4356-bf4f-c63fb407c3d1" providerId="ADAL" clId="{542BE93F-A584-4712-9174-1D749C154FC8}" dt="2024-02-01T11:20:13.007" v="83" actId="47"/>
        <pc:sldMkLst>
          <pc:docMk/>
          <pc:sldMk cId="82310802" sldId="259"/>
        </pc:sldMkLst>
        <pc:spChg chg="mod">
          <ac:chgData name="Shivanandappa, Kiran" userId="51761c3b-3f32-4356-bf4f-c63fb407c3d1" providerId="ADAL" clId="{542BE93F-A584-4712-9174-1D749C154FC8}" dt="2024-02-01T11:17:53.726" v="8" actId="1076"/>
          <ac:spMkLst>
            <pc:docMk/>
            <pc:sldMk cId="82310802" sldId="259"/>
            <ac:spMk id="4" creationId="{00000000-0000-0000-0000-000000000000}"/>
          </ac:spMkLst>
        </pc:spChg>
        <pc:spChg chg="mod">
          <ac:chgData name="Shivanandappa, Kiran" userId="51761c3b-3f32-4356-bf4f-c63fb407c3d1" providerId="ADAL" clId="{542BE93F-A584-4712-9174-1D749C154FC8}" dt="2024-02-01T11:17:51.632" v="7" actId="1076"/>
          <ac:spMkLst>
            <pc:docMk/>
            <pc:sldMk cId="82310802" sldId="259"/>
            <ac:spMk id="8" creationId="{00000000-0000-0000-0000-000000000000}"/>
          </ac:spMkLst>
        </pc:spChg>
      </pc:sldChg>
      <pc:sldChg chg="addSp delSp modSp mod">
        <pc:chgData name="Shivanandappa, Kiran" userId="51761c3b-3f32-4356-bf4f-c63fb407c3d1" providerId="ADAL" clId="{542BE93F-A584-4712-9174-1D749C154FC8}" dt="2024-02-01T12:36:40.816" v="440" actId="20577"/>
        <pc:sldMkLst>
          <pc:docMk/>
          <pc:sldMk cId="3241851453" sldId="2147380473"/>
        </pc:sldMkLst>
        <pc:spChg chg="mod">
          <ac:chgData name="Shivanandappa, Kiran" userId="51761c3b-3f32-4356-bf4f-c63fb407c3d1" providerId="ADAL" clId="{542BE93F-A584-4712-9174-1D749C154FC8}" dt="2024-02-01T12:36:40.816" v="440" actId="20577"/>
          <ac:spMkLst>
            <pc:docMk/>
            <pc:sldMk cId="3241851453" sldId="2147380473"/>
            <ac:spMk id="10" creationId="{650ADC35-0623-2438-8788-CD67590068E4}"/>
          </ac:spMkLst>
        </pc:spChg>
        <pc:spChg chg="mod">
          <ac:chgData name="Shivanandappa, Kiran" userId="51761c3b-3f32-4356-bf4f-c63fb407c3d1" providerId="ADAL" clId="{542BE93F-A584-4712-9174-1D749C154FC8}" dt="2024-02-01T11:22:54.609" v="105" actId="2711"/>
          <ac:spMkLst>
            <pc:docMk/>
            <pc:sldMk cId="3241851453" sldId="2147380473"/>
            <ac:spMk id="11" creationId="{00242981-E871-8163-21B5-B801C9F76EC1}"/>
          </ac:spMkLst>
        </pc:spChg>
        <pc:spChg chg="add del mod">
          <ac:chgData name="Shivanandappa, Kiran" userId="51761c3b-3f32-4356-bf4f-c63fb407c3d1" providerId="ADAL" clId="{542BE93F-A584-4712-9174-1D749C154FC8}" dt="2024-02-01T12:30:13.282" v="301" actId="22"/>
          <ac:spMkLst>
            <pc:docMk/>
            <pc:sldMk cId="3241851453" sldId="2147380473"/>
            <ac:spMk id="15" creationId="{6A0BEBFD-C0CB-8D88-3F37-10B14F5A24B8}"/>
          </ac:spMkLst>
        </pc:spChg>
        <pc:picChg chg="add del mod">
          <ac:chgData name="Shivanandappa, Kiran" userId="51761c3b-3f32-4356-bf4f-c63fb407c3d1" providerId="ADAL" clId="{542BE93F-A584-4712-9174-1D749C154FC8}" dt="2024-02-01T12:31:45.713" v="416" actId="21"/>
          <ac:picMkLst>
            <pc:docMk/>
            <pc:sldMk cId="3241851453" sldId="2147380473"/>
            <ac:picMk id="20" creationId="{31726918-1C3F-A31F-6548-8FB4F9C293AD}"/>
          </ac:picMkLst>
        </pc:picChg>
        <pc:picChg chg="add mod">
          <ac:chgData name="Shivanandappa, Kiran" userId="51761c3b-3f32-4356-bf4f-c63fb407c3d1" providerId="ADAL" clId="{542BE93F-A584-4712-9174-1D749C154FC8}" dt="2024-02-01T12:32:11.776" v="429" actId="1076"/>
          <ac:picMkLst>
            <pc:docMk/>
            <pc:sldMk cId="3241851453" sldId="2147380473"/>
            <ac:picMk id="21" creationId="{31726918-1C3F-A31F-6548-8FB4F9C293AD}"/>
          </ac:picMkLst>
        </pc:picChg>
      </pc:sldChg>
      <pc:sldChg chg="addSp modSp mod">
        <pc:chgData name="Shivanandappa, Kiran" userId="51761c3b-3f32-4356-bf4f-c63fb407c3d1" providerId="ADAL" clId="{542BE93F-A584-4712-9174-1D749C154FC8}" dt="2024-02-01T12:37:19.774" v="464" actId="1076"/>
        <pc:sldMkLst>
          <pc:docMk/>
          <pc:sldMk cId="3431071288" sldId="2147380474"/>
        </pc:sldMkLst>
        <pc:spChg chg="add mod">
          <ac:chgData name="Shivanandappa, Kiran" userId="51761c3b-3f32-4356-bf4f-c63fb407c3d1" providerId="ADAL" clId="{542BE93F-A584-4712-9174-1D749C154FC8}" dt="2024-02-01T12:37:19.774" v="464" actId="1076"/>
          <ac:spMkLst>
            <pc:docMk/>
            <pc:sldMk cId="3431071288" sldId="2147380474"/>
            <ac:spMk id="20" creationId="{32551F40-98EC-8077-448C-560FEDB6BAC1}"/>
          </ac:spMkLst>
        </pc:spChg>
      </pc:sldChg>
      <pc:sldChg chg="addSp delSp modSp mod">
        <pc:chgData name="Shivanandappa, Kiran" userId="51761c3b-3f32-4356-bf4f-c63fb407c3d1" providerId="ADAL" clId="{542BE93F-A584-4712-9174-1D749C154FC8}" dt="2024-02-01T12:39:18.030" v="493" actId="1076"/>
        <pc:sldMkLst>
          <pc:docMk/>
          <pc:sldMk cId="2559449141" sldId="2147380475"/>
        </pc:sldMkLst>
        <pc:spChg chg="del mod">
          <ac:chgData name="Shivanandappa, Kiran" userId="51761c3b-3f32-4356-bf4f-c63fb407c3d1" providerId="ADAL" clId="{542BE93F-A584-4712-9174-1D749C154FC8}" dt="2024-02-01T11:17:00.322" v="2"/>
          <ac:spMkLst>
            <pc:docMk/>
            <pc:sldMk cId="2559449141" sldId="2147380475"/>
            <ac:spMk id="10" creationId="{650ADC35-0623-2438-8788-CD67590068E4}"/>
          </ac:spMkLst>
        </pc:spChg>
        <pc:spChg chg="mod">
          <ac:chgData name="Shivanandappa, Kiran" userId="51761c3b-3f32-4356-bf4f-c63fb407c3d1" providerId="ADAL" clId="{542BE93F-A584-4712-9174-1D749C154FC8}" dt="2024-02-01T12:37:44.930" v="474" actId="313"/>
          <ac:spMkLst>
            <pc:docMk/>
            <pc:sldMk cId="2559449141" sldId="2147380475"/>
            <ac:spMk id="11" creationId="{00242981-E871-8163-21B5-B801C9F76EC1}"/>
          </ac:spMkLst>
        </pc:spChg>
        <pc:spChg chg="add mod">
          <ac:chgData name="Shivanandappa, Kiran" userId="51761c3b-3f32-4356-bf4f-c63fb407c3d1" providerId="ADAL" clId="{542BE93F-A584-4712-9174-1D749C154FC8}" dt="2024-02-01T12:39:18.030" v="493" actId="1076"/>
          <ac:spMkLst>
            <pc:docMk/>
            <pc:sldMk cId="2559449141" sldId="2147380475"/>
            <ac:spMk id="12" creationId="{BDA3E70A-332A-A9D2-B7D3-9BB22C6C97B3}"/>
          </ac:spMkLst>
        </pc:spChg>
        <pc:spChg chg="add mod">
          <ac:chgData name="Shivanandappa, Kiran" userId="51761c3b-3f32-4356-bf4f-c63fb407c3d1" providerId="ADAL" clId="{542BE93F-A584-4712-9174-1D749C154FC8}" dt="2024-02-01T12:39:13.081" v="492" actId="20577"/>
          <ac:spMkLst>
            <pc:docMk/>
            <pc:sldMk cId="2559449141" sldId="2147380475"/>
            <ac:spMk id="13" creationId="{A481D4C1-7B81-401F-011D-CA60C84C4CEC}"/>
          </ac:spMkLst>
        </pc:spChg>
      </pc:sldChg>
      <pc:sldChg chg="addSp delSp modSp mod">
        <pc:chgData name="Shivanandappa, Kiran" userId="51761c3b-3f32-4356-bf4f-c63fb407c3d1" providerId="ADAL" clId="{542BE93F-A584-4712-9174-1D749C154FC8}" dt="2024-02-01T12:37:57.248" v="477" actId="20577"/>
        <pc:sldMkLst>
          <pc:docMk/>
          <pc:sldMk cId="113925078" sldId="2147380476"/>
        </pc:sldMkLst>
        <pc:spChg chg="add mod">
          <ac:chgData name="Shivanandappa, Kiran" userId="51761c3b-3f32-4356-bf4f-c63fb407c3d1" providerId="ADAL" clId="{542BE93F-A584-4712-9174-1D749C154FC8}" dt="2024-02-01T12:18:37.295" v="143" actId="1076"/>
          <ac:spMkLst>
            <pc:docMk/>
            <pc:sldMk cId="113925078" sldId="2147380476"/>
            <ac:spMk id="2" creationId="{327EDB8E-B7C9-1627-85B8-826C1D987BCE}"/>
          </ac:spMkLst>
        </pc:spChg>
        <pc:spChg chg="mod">
          <ac:chgData name="Shivanandappa, Kiran" userId="51761c3b-3f32-4356-bf4f-c63fb407c3d1" providerId="ADAL" clId="{542BE93F-A584-4712-9174-1D749C154FC8}" dt="2024-02-01T12:24:56.793" v="288" actId="207"/>
          <ac:spMkLst>
            <pc:docMk/>
            <pc:sldMk cId="113925078" sldId="2147380476"/>
            <ac:spMk id="4" creationId="{0D4C463F-BAD6-12A1-CE7B-AEB3F1F4A238}"/>
          </ac:spMkLst>
        </pc:spChg>
        <pc:spChg chg="mod">
          <ac:chgData name="Shivanandappa, Kiran" userId="51761c3b-3f32-4356-bf4f-c63fb407c3d1" providerId="ADAL" clId="{542BE93F-A584-4712-9174-1D749C154FC8}" dt="2024-02-01T12:24:56.793" v="288" actId="207"/>
          <ac:spMkLst>
            <pc:docMk/>
            <pc:sldMk cId="113925078" sldId="2147380476"/>
            <ac:spMk id="5" creationId="{053FF895-B162-620F-AED5-C7CAD078DF60}"/>
          </ac:spMkLst>
        </pc:spChg>
        <pc:spChg chg="mod">
          <ac:chgData name="Shivanandappa, Kiran" userId="51761c3b-3f32-4356-bf4f-c63fb407c3d1" providerId="ADAL" clId="{542BE93F-A584-4712-9174-1D749C154FC8}" dt="2024-02-01T12:24:56.793" v="288" actId="207"/>
          <ac:spMkLst>
            <pc:docMk/>
            <pc:sldMk cId="113925078" sldId="2147380476"/>
            <ac:spMk id="6" creationId="{C6DA1E0F-AFF0-BB4B-B4F5-1526728727CE}"/>
          </ac:spMkLst>
        </pc:spChg>
        <pc:spChg chg="mod">
          <ac:chgData name="Shivanandappa, Kiran" userId="51761c3b-3f32-4356-bf4f-c63fb407c3d1" providerId="ADAL" clId="{542BE93F-A584-4712-9174-1D749C154FC8}" dt="2024-02-01T12:24:56.793" v="288" actId="207"/>
          <ac:spMkLst>
            <pc:docMk/>
            <pc:sldMk cId="113925078" sldId="2147380476"/>
            <ac:spMk id="7" creationId="{0C597621-C9E4-6A18-8DF7-E20BEA0B7A7F}"/>
          </ac:spMkLst>
        </pc:spChg>
        <pc:spChg chg="mod">
          <ac:chgData name="Shivanandappa, Kiran" userId="51761c3b-3f32-4356-bf4f-c63fb407c3d1" providerId="ADAL" clId="{542BE93F-A584-4712-9174-1D749C154FC8}" dt="2024-02-01T12:24:56.793" v="288" actId="207"/>
          <ac:spMkLst>
            <pc:docMk/>
            <pc:sldMk cId="113925078" sldId="2147380476"/>
            <ac:spMk id="8" creationId="{C814F761-2451-BBDA-A734-82C29DCECD8C}"/>
          </ac:spMkLst>
        </pc:spChg>
        <pc:spChg chg="add mod">
          <ac:chgData name="Shivanandappa, Kiran" userId="51761c3b-3f32-4356-bf4f-c63fb407c3d1" providerId="ADAL" clId="{542BE93F-A584-4712-9174-1D749C154FC8}" dt="2024-02-01T12:23:34.464" v="192" actId="20577"/>
          <ac:spMkLst>
            <pc:docMk/>
            <pc:sldMk cId="113925078" sldId="2147380476"/>
            <ac:spMk id="10" creationId="{AC243C06-AC56-FC2F-A977-002E0F37AFB6}"/>
          </ac:spMkLst>
        </pc:spChg>
        <pc:spChg chg="mod">
          <ac:chgData name="Shivanandappa, Kiran" userId="51761c3b-3f32-4356-bf4f-c63fb407c3d1" providerId="ADAL" clId="{542BE93F-A584-4712-9174-1D749C154FC8}" dt="2024-02-01T12:37:57.248" v="477" actId="20577"/>
          <ac:spMkLst>
            <pc:docMk/>
            <pc:sldMk cId="113925078" sldId="2147380476"/>
            <ac:spMk id="11" creationId="{00242981-E871-8163-21B5-B801C9F76EC1}"/>
          </ac:spMkLst>
        </pc:spChg>
        <pc:spChg chg="del">
          <ac:chgData name="Shivanandappa, Kiran" userId="51761c3b-3f32-4356-bf4f-c63fb407c3d1" providerId="ADAL" clId="{542BE93F-A584-4712-9174-1D749C154FC8}" dt="2024-02-01T11:21:23.381" v="89" actId="478"/>
          <ac:spMkLst>
            <pc:docMk/>
            <pc:sldMk cId="113925078" sldId="2147380476"/>
            <ac:spMk id="12" creationId="{BDA3E70A-332A-A9D2-B7D3-9BB22C6C97B3}"/>
          </ac:spMkLst>
        </pc:spChg>
        <pc:spChg chg="del">
          <ac:chgData name="Shivanandappa, Kiran" userId="51761c3b-3f32-4356-bf4f-c63fb407c3d1" providerId="ADAL" clId="{542BE93F-A584-4712-9174-1D749C154FC8}" dt="2024-02-01T11:21:23.381" v="89" actId="478"/>
          <ac:spMkLst>
            <pc:docMk/>
            <pc:sldMk cId="113925078" sldId="2147380476"/>
            <ac:spMk id="13" creationId="{A481D4C1-7B81-401F-011D-CA60C84C4CEC}"/>
          </ac:spMkLst>
        </pc:spChg>
        <pc:grpChg chg="mod">
          <ac:chgData name="Shivanandappa, Kiran" userId="51761c3b-3f32-4356-bf4f-c63fb407c3d1" providerId="ADAL" clId="{542BE93F-A584-4712-9174-1D749C154FC8}" dt="2024-02-01T12:24:56.793" v="288" actId="207"/>
          <ac:grpSpMkLst>
            <pc:docMk/>
            <pc:sldMk cId="113925078" sldId="2147380476"/>
            <ac:grpSpMk id="3" creationId="{891FE0CB-C55F-3571-F35E-99BE6CDA94EF}"/>
          </ac:grpSpMkLst>
        </pc:grpChg>
        <pc:picChg chg="add mod">
          <ac:chgData name="Shivanandappa, Kiran" userId="51761c3b-3f32-4356-bf4f-c63fb407c3d1" providerId="ADAL" clId="{542BE93F-A584-4712-9174-1D749C154FC8}" dt="2024-02-01T11:23:58.065" v="114" actId="14100"/>
          <ac:picMkLst>
            <pc:docMk/>
            <pc:sldMk cId="113925078" sldId="2147380476"/>
            <ac:picMk id="14" creationId="{179BF968-EBB1-45E8-3F49-557C6F60B215}"/>
          </ac:picMkLst>
        </pc:picChg>
      </pc:sldChg>
      <pc:sldChg chg="addSp delSp modSp add mod">
        <pc:chgData name="Shivanandappa, Kiran" userId="51761c3b-3f32-4356-bf4f-c63fb407c3d1" providerId="ADAL" clId="{542BE93F-A584-4712-9174-1D749C154FC8}" dt="2024-02-01T12:38:03.324" v="480" actId="20577"/>
        <pc:sldMkLst>
          <pc:docMk/>
          <pc:sldMk cId="2278583291" sldId="2147380477"/>
        </pc:sldMkLst>
        <pc:spChg chg="mod">
          <ac:chgData name="Shivanandappa, Kiran" userId="51761c3b-3f32-4356-bf4f-c63fb407c3d1" providerId="ADAL" clId="{542BE93F-A584-4712-9174-1D749C154FC8}" dt="2024-02-01T12:20:55.892" v="166" actId="20577"/>
          <ac:spMkLst>
            <pc:docMk/>
            <pc:sldMk cId="2278583291" sldId="2147380477"/>
            <ac:spMk id="2" creationId="{327EDB8E-B7C9-1627-85B8-826C1D987BCE}"/>
          </ac:spMkLst>
        </pc:spChg>
        <pc:spChg chg="mod">
          <ac:chgData name="Shivanandappa, Kiran" userId="51761c3b-3f32-4356-bf4f-c63fb407c3d1" providerId="ADAL" clId="{542BE93F-A584-4712-9174-1D749C154FC8}" dt="2024-02-01T12:23:20.136" v="182" actId="5793"/>
          <ac:spMkLst>
            <pc:docMk/>
            <pc:sldMk cId="2278583291" sldId="2147380477"/>
            <ac:spMk id="10" creationId="{AC243C06-AC56-FC2F-A977-002E0F37AFB6}"/>
          </ac:spMkLst>
        </pc:spChg>
        <pc:spChg chg="mod">
          <ac:chgData name="Shivanandappa, Kiran" userId="51761c3b-3f32-4356-bf4f-c63fb407c3d1" providerId="ADAL" clId="{542BE93F-A584-4712-9174-1D749C154FC8}" dt="2024-02-01T12:38:03.324" v="480" actId="20577"/>
          <ac:spMkLst>
            <pc:docMk/>
            <pc:sldMk cId="2278583291" sldId="2147380477"/>
            <ac:spMk id="11" creationId="{00242981-E871-8163-21B5-B801C9F76EC1}"/>
          </ac:spMkLst>
        </pc:spChg>
        <pc:spChg chg="add mod">
          <ac:chgData name="Shivanandappa, Kiran" userId="51761c3b-3f32-4356-bf4f-c63fb407c3d1" providerId="ADAL" clId="{542BE93F-A584-4712-9174-1D749C154FC8}" dt="2024-02-01T12:21:37.745" v="172"/>
          <ac:spMkLst>
            <pc:docMk/>
            <pc:sldMk cId="2278583291" sldId="2147380477"/>
            <ac:spMk id="16" creationId="{AD8BEB3A-ACC7-021D-D9BA-9A71F3A49CEE}"/>
          </ac:spMkLst>
        </pc:spChg>
        <pc:picChg chg="add del mod">
          <ac:chgData name="Shivanandappa, Kiran" userId="51761c3b-3f32-4356-bf4f-c63fb407c3d1" providerId="ADAL" clId="{542BE93F-A584-4712-9174-1D749C154FC8}" dt="2024-02-01T12:21:16.642" v="168" actId="478"/>
          <ac:picMkLst>
            <pc:docMk/>
            <pc:sldMk cId="2278583291" sldId="2147380477"/>
            <ac:picMk id="12" creationId="{C92B4C9F-B4B1-8E7A-F787-B6AFD834DAF6}"/>
          </ac:picMkLst>
        </pc:picChg>
        <pc:picChg chg="add mod">
          <ac:chgData name="Shivanandappa, Kiran" userId="51761c3b-3f32-4356-bf4f-c63fb407c3d1" providerId="ADAL" clId="{542BE93F-A584-4712-9174-1D749C154FC8}" dt="2024-02-01T12:21:13.365" v="167"/>
          <ac:picMkLst>
            <pc:docMk/>
            <pc:sldMk cId="2278583291" sldId="2147380477"/>
            <ac:picMk id="13" creationId="{86805D0D-62B4-4033-8FC1-97158FA49AF5}"/>
          </ac:picMkLst>
        </pc:picChg>
        <pc:picChg chg="del">
          <ac:chgData name="Shivanandappa, Kiran" userId="51761c3b-3f32-4356-bf4f-c63fb407c3d1" providerId="ADAL" clId="{542BE93F-A584-4712-9174-1D749C154FC8}" dt="2024-02-01T12:20:23.499" v="146" actId="478"/>
          <ac:picMkLst>
            <pc:docMk/>
            <pc:sldMk cId="2278583291" sldId="2147380477"/>
            <ac:picMk id="14" creationId="{179BF968-EBB1-45E8-3F49-557C6F60B215}"/>
          </ac:picMkLst>
        </pc:picChg>
        <pc:picChg chg="add mod">
          <ac:chgData name="Shivanandappa, Kiran" userId="51761c3b-3f32-4356-bf4f-c63fb407c3d1" providerId="ADAL" clId="{542BE93F-A584-4712-9174-1D749C154FC8}" dt="2024-02-01T12:21:22.741" v="171" actId="14100"/>
          <ac:picMkLst>
            <pc:docMk/>
            <pc:sldMk cId="2278583291" sldId="2147380477"/>
            <ac:picMk id="15" creationId="{8C72E913-2892-DC33-E09D-A81883CB713F}"/>
          </ac:picMkLst>
        </pc:picChg>
      </pc:sldChg>
      <pc:sldMasterChg chg="del delSldLayout">
        <pc:chgData name="Shivanandappa, Kiran" userId="51761c3b-3f32-4356-bf4f-c63fb407c3d1" providerId="ADAL" clId="{542BE93F-A584-4712-9174-1D749C154FC8}" dt="2024-02-01T12:25:55.276" v="289" actId="47"/>
        <pc:sldMasterMkLst>
          <pc:docMk/>
          <pc:sldMasterMk cId="0" sldId="2147483648"/>
        </pc:sldMasterMkLst>
        <pc:sldLayoutChg chg="del">
          <pc:chgData name="Shivanandappa, Kiran" userId="51761c3b-3f32-4356-bf4f-c63fb407c3d1" providerId="ADAL" clId="{542BE93F-A584-4712-9174-1D749C154FC8}" dt="2024-02-01T12:25:55.276" v="289" actId="47"/>
          <pc:sldLayoutMkLst>
            <pc:docMk/>
            <pc:sldMasterMk cId="0" sldId="2147483648"/>
            <pc:sldLayoutMk cId="0" sldId="2147483649"/>
          </pc:sldLayoutMkLst>
        </pc:sldLayoutChg>
        <pc:sldLayoutChg chg="del">
          <pc:chgData name="Shivanandappa, Kiran" userId="51761c3b-3f32-4356-bf4f-c63fb407c3d1" providerId="ADAL" clId="{542BE93F-A584-4712-9174-1D749C154FC8}" dt="2024-02-01T12:25:55.276" v="289" actId="47"/>
          <pc:sldLayoutMkLst>
            <pc:docMk/>
            <pc:sldMasterMk cId="0" sldId="2147483648"/>
            <pc:sldLayoutMk cId="0" sldId="2147483650"/>
          </pc:sldLayoutMkLst>
        </pc:sldLayoutChg>
        <pc:sldLayoutChg chg="del">
          <pc:chgData name="Shivanandappa, Kiran" userId="51761c3b-3f32-4356-bf4f-c63fb407c3d1" providerId="ADAL" clId="{542BE93F-A584-4712-9174-1D749C154FC8}" dt="2024-02-01T12:25:55.276" v="289" actId="47"/>
          <pc:sldLayoutMkLst>
            <pc:docMk/>
            <pc:sldMasterMk cId="0" sldId="2147483648"/>
            <pc:sldLayoutMk cId="0" sldId="2147483651"/>
          </pc:sldLayoutMkLst>
        </pc:sldLayoutChg>
        <pc:sldLayoutChg chg="del">
          <pc:chgData name="Shivanandappa, Kiran" userId="51761c3b-3f32-4356-bf4f-c63fb407c3d1" providerId="ADAL" clId="{542BE93F-A584-4712-9174-1D749C154FC8}" dt="2024-02-01T12:25:55.276" v="289" actId="47"/>
          <pc:sldLayoutMkLst>
            <pc:docMk/>
            <pc:sldMasterMk cId="0" sldId="2147483648"/>
            <pc:sldLayoutMk cId="0" sldId="2147483652"/>
          </pc:sldLayoutMkLst>
        </pc:sldLayoutChg>
        <pc:sldLayoutChg chg="del">
          <pc:chgData name="Shivanandappa, Kiran" userId="51761c3b-3f32-4356-bf4f-c63fb407c3d1" providerId="ADAL" clId="{542BE93F-A584-4712-9174-1D749C154FC8}" dt="2024-02-01T12:25:55.276" v="289" actId="47"/>
          <pc:sldLayoutMkLst>
            <pc:docMk/>
            <pc:sldMasterMk cId="0" sldId="2147483648"/>
            <pc:sldLayoutMk cId="0" sldId="2147483653"/>
          </pc:sldLayoutMkLst>
        </pc:sldLayoutChg>
        <pc:sldLayoutChg chg="del">
          <pc:chgData name="Shivanandappa, Kiran" userId="51761c3b-3f32-4356-bf4f-c63fb407c3d1" providerId="ADAL" clId="{542BE93F-A584-4712-9174-1D749C154FC8}" dt="2024-02-01T12:25:55.276" v="289" actId="47"/>
          <pc:sldLayoutMkLst>
            <pc:docMk/>
            <pc:sldMasterMk cId="0" sldId="2147483648"/>
            <pc:sldLayoutMk cId="0" sldId="2147483654"/>
          </pc:sldLayoutMkLst>
        </pc:sldLayoutChg>
        <pc:sldLayoutChg chg="del">
          <pc:chgData name="Shivanandappa, Kiran" userId="51761c3b-3f32-4356-bf4f-c63fb407c3d1" providerId="ADAL" clId="{542BE93F-A584-4712-9174-1D749C154FC8}" dt="2024-02-01T12:25:55.276" v="289" actId="47"/>
          <pc:sldLayoutMkLst>
            <pc:docMk/>
            <pc:sldMasterMk cId="0" sldId="2147483648"/>
            <pc:sldLayoutMk cId="0" sldId="2147483655"/>
          </pc:sldLayoutMkLst>
        </pc:sldLayoutChg>
        <pc:sldLayoutChg chg="del">
          <pc:chgData name="Shivanandappa, Kiran" userId="51761c3b-3f32-4356-bf4f-c63fb407c3d1" providerId="ADAL" clId="{542BE93F-A584-4712-9174-1D749C154FC8}" dt="2024-02-01T12:25:55.276" v="289" actId="47"/>
          <pc:sldLayoutMkLst>
            <pc:docMk/>
            <pc:sldMasterMk cId="0" sldId="2147483648"/>
            <pc:sldLayoutMk cId="0" sldId="2147483656"/>
          </pc:sldLayoutMkLst>
        </pc:sldLayoutChg>
        <pc:sldLayoutChg chg="del">
          <pc:chgData name="Shivanandappa, Kiran" userId="51761c3b-3f32-4356-bf4f-c63fb407c3d1" providerId="ADAL" clId="{542BE93F-A584-4712-9174-1D749C154FC8}" dt="2024-02-01T12:25:55.276" v="289" actId="47"/>
          <pc:sldLayoutMkLst>
            <pc:docMk/>
            <pc:sldMasterMk cId="0" sldId="2147483648"/>
            <pc:sldLayoutMk cId="0" sldId="2147483657"/>
          </pc:sldLayoutMkLst>
        </pc:sldLayoutChg>
        <pc:sldLayoutChg chg="del">
          <pc:chgData name="Shivanandappa, Kiran" userId="51761c3b-3f32-4356-bf4f-c63fb407c3d1" providerId="ADAL" clId="{542BE93F-A584-4712-9174-1D749C154FC8}" dt="2024-02-01T12:25:55.276" v="289" actId="47"/>
          <pc:sldLayoutMkLst>
            <pc:docMk/>
            <pc:sldMasterMk cId="0" sldId="2147483648"/>
            <pc:sldLayoutMk cId="0" sldId="2147483658"/>
          </pc:sldLayoutMkLst>
        </pc:sldLayoutChg>
        <pc:sldLayoutChg chg="del">
          <pc:chgData name="Shivanandappa, Kiran" userId="51761c3b-3f32-4356-bf4f-c63fb407c3d1" providerId="ADAL" clId="{542BE93F-A584-4712-9174-1D749C154FC8}" dt="2024-02-01T12:25:55.276" v="289" actId="47"/>
          <pc:sldLayoutMkLst>
            <pc:docMk/>
            <pc:sldMasterMk cId="0" sldId="2147483648"/>
            <pc:sldLayoutMk cId="0" sldId="2147483659"/>
          </pc:sldLayoutMkLst>
        </pc:sldLayoutChg>
      </pc:sldMasterChg>
    </pc:docChg>
  </pc:docChgLst>
  <pc:docChgLst>
    <pc:chgData name="Gudipati, Suneel Kumar" userId="S::suneelkumar.gudipati@lumen.com::bae55e7e-5277-4422-beb2-b522f2b13f8f" providerId="AD" clId="Web-{17E42A16-8C3A-291D-1515-357F06E9551F}"/>
    <pc:docChg chg="addSld modSld">
      <pc:chgData name="Gudipati, Suneel Kumar" userId="S::suneelkumar.gudipati@lumen.com::bae55e7e-5277-4422-beb2-b522f2b13f8f" providerId="AD" clId="Web-{17E42A16-8C3A-291D-1515-357F06E9551F}" dt="2024-02-15T18:03:59.437" v="174" actId="20577"/>
      <pc:docMkLst>
        <pc:docMk/>
      </pc:docMkLst>
      <pc:sldChg chg="modSp">
        <pc:chgData name="Gudipati, Suneel Kumar" userId="S::suneelkumar.gudipati@lumen.com::bae55e7e-5277-4422-beb2-b522f2b13f8f" providerId="AD" clId="Web-{17E42A16-8C3A-291D-1515-357F06E9551F}" dt="2024-02-15T17:50:59.717" v="6" actId="20577"/>
        <pc:sldMkLst>
          <pc:docMk/>
          <pc:sldMk cId="2425585890" sldId="2147380525"/>
        </pc:sldMkLst>
        <pc:spChg chg="mod">
          <ac:chgData name="Gudipati, Suneel Kumar" userId="S::suneelkumar.gudipati@lumen.com::bae55e7e-5277-4422-beb2-b522f2b13f8f" providerId="AD" clId="Web-{17E42A16-8C3A-291D-1515-357F06E9551F}" dt="2024-02-15T17:50:59.717" v="6" actId="20577"/>
          <ac:spMkLst>
            <pc:docMk/>
            <pc:sldMk cId="2425585890" sldId="2147380525"/>
            <ac:spMk id="7" creationId="{411D760B-D9C5-AD6B-A013-DFFB7A55A45D}"/>
          </ac:spMkLst>
        </pc:spChg>
      </pc:sldChg>
      <pc:sldChg chg="addSp delSp modSp add replId">
        <pc:chgData name="Gudipati, Suneel Kumar" userId="S::suneelkumar.gudipati@lumen.com::bae55e7e-5277-4422-beb2-b522f2b13f8f" providerId="AD" clId="Web-{17E42A16-8C3A-291D-1515-357F06E9551F}" dt="2024-02-15T17:53:20.267" v="34"/>
        <pc:sldMkLst>
          <pc:docMk/>
          <pc:sldMk cId="2480267863" sldId="2147380527"/>
        </pc:sldMkLst>
        <pc:spChg chg="add del mod">
          <ac:chgData name="Gudipati, Suneel Kumar" userId="S::suneelkumar.gudipati@lumen.com::bae55e7e-5277-4422-beb2-b522f2b13f8f" providerId="AD" clId="Web-{17E42A16-8C3A-291D-1515-357F06E9551F}" dt="2024-02-15T17:53:20.267" v="34"/>
          <ac:spMkLst>
            <pc:docMk/>
            <pc:sldMk cId="2480267863" sldId="2147380527"/>
            <ac:spMk id="3" creationId="{982C9576-DCA5-0A72-3DD4-4E08C574654A}"/>
          </ac:spMkLst>
        </pc:spChg>
        <pc:spChg chg="mod">
          <ac:chgData name="Gudipati, Suneel Kumar" userId="S::suneelkumar.gudipati@lumen.com::bae55e7e-5277-4422-beb2-b522f2b13f8f" providerId="AD" clId="Web-{17E42A16-8C3A-291D-1515-357F06E9551F}" dt="2024-02-15T17:53:04.641" v="30" actId="20577"/>
          <ac:spMkLst>
            <pc:docMk/>
            <pc:sldMk cId="2480267863" sldId="2147380527"/>
            <ac:spMk id="7" creationId="{411D760B-D9C5-AD6B-A013-DFFB7A55A45D}"/>
          </ac:spMkLst>
        </pc:spChg>
      </pc:sldChg>
      <pc:sldChg chg="modSp add replId">
        <pc:chgData name="Gudipati, Suneel Kumar" userId="S::suneelkumar.gudipati@lumen.com::bae55e7e-5277-4422-beb2-b522f2b13f8f" providerId="AD" clId="Web-{17E42A16-8C3A-291D-1515-357F06E9551F}" dt="2024-02-15T17:55:57.942" v="55" actId="20577"/>
        <pc:sldMkLst>
          <pc:docMk/>
          <pc:sldMk cId="3932782836" sldId="2147380528"/>
        </pc:sldMkLst>
        <pc:spChg chg="mod">
          <ac:chgData name="Gudipati, Suneel Kumar" userId="S::suneelkumar.gudipati@lumen.com::bae55e7e-5277-4422-beb2-b522f2b13f8f" providerId="AD" clId="Web-{17E42A16-8C3A-291D-1515-357F06E9551F}" dt="2024-02-15T17:55:57.942" v="55" actId="20577"/>
          <ac:spMkLst>
            <pc:docMk/>
            <pc:sldMk cId="3932782836" sldId="2147380528"/>
            <ac:spMk id="7" creationId="{411D760B-D9C5-AD6B-A013-DFFB7A55A45D}"/>
          </ac:spMkLst>
        </pc:spChg>
      </pc:sldChg>
      <pc:sldChg chg="modSp add replId">
        <pc:chgData name="Gudipati, Suneel Kumar" userId="S::suneelkumar.gudipati@lumen.com::bae55e7e-5277-4422-beb2-b522f2b13f8f" providerId="AD" clId="Web-{17E42A16-8C3A-291D-1515-357F06E9551F}" dt="2024-02-15T17:55:45.473" v="53" actId="20577"/>
        <pc:sldMkLst>
          <pc:docMk/>
          <pc:sldMk cId="3338145938" sldId="2147380529"/>
        </pc:sldMkLst>
        <pc:spChg chg="mod">
          <ac:chgData name="Gudipati, Suneel Kumar" userId="S::suneelkumar.gudipati@lumen.com::bae55e7e-5277-4422-beb2-b522f2b13f8f" providerId="AD" clId="Web-{17E42A16-8C3A-291D-1515-357F06E9551F}" dt="2024-02-15T17:55:45.473" v="53" actId="20577"/>
          <ac:spMkLst>
            <pc:docMk/>
            <pc:sldMk cId="3338145938" sldId="2147380529"/>
            <ac:spMk id="7" creationId="{411D760B-D9C5-AD6B-A013-DFFB7A55A45D}"/>
          </ac:spMkLst>
        </pc:spChg>
      </pc:sldChg>
      <pc:sldChg chg="modSp add replId">
        <pc:chgData name="Gudipati, Suneel Kumar" userId="S::suneelkumar.gudipati@lumen.com::bae55e7e-5277-4422-beb2-b522f2b13f8f" providerId="AD" clId="Web-{17E42A16-8C3A-291D-1515-357F06E9551F}" dt="2024-02-15T18:03:59.437" v="174" actId="20577"/>
        <pc:sldMkLst>
          <pc:docMk/>
          <pc:sldMk cId="1921082019" sldId="2147380530"/>
        </pc:sldMkLst>
        <pc:spChg chg="mod">
          <ac:chgData name="Gudipati, Suneel Kumar" userId="S::suneelkumar.gudipati@lumen.com::bae55e7e-5277-4422-beb2-b522f2b13f8f" providerId="AD" clId="Web-{17E42A16-8C3A-291D-1515-357F06E9551F}" dt="2024-02-15T18:03:38.437" v="170" actId="20577"/>
          <ac:spMkLst>
            <pc:docMk/>
            <pc:sldMk cId="1921082019" sldId="2147380530"/>
            <ac:spMk id="6" creationId="{23977658-C41B-081F-392F-088D3863CF94}"/>
          </ac:spMkLst>
        </pc:spChg>
        <pc:spChg chg="mod">
          <ac:chgData name="Gudipati, Suneel Kumar" userId="S::suneelkumar.gudipati@lumen.com::bae55e7e-5277-4422-beb2-b522f2b13f8f" providerId="AD" clId="Web-{17E42A16-8C3A-291D-1515-357F06E9551F}" dt="2024-02-15T18:03:59.437" v="174" actId="20577"/>
          <ac:spMkLst>
            <pc:docMk/>
            <pc:sldMk cId="1921082019" sldId="2147380530"/>
            <ac:spMk id="7" creationId="{411D760B-D9C5-AD6B-A013-DFFB7A55A45D}"/>
          </ac:spMkLst>
        </pc:spChg>
      </pc:sldChg>
    </pc:docChg>
  </pc:docChgLst>
  <pc:docChgLst>
    <pc:chgData name="Ladigonda, Veeranna Goud" userId="S::veerannagoud.ladigonda@lumen.com::5664ffb8-c541-4e32-b02a-ecff17797d81" providerId="AD" clId="Web-{25D189CA-C4B4-66EE-0E1F-99447B5B0D67}"/>
    <pc:docChg chg="addSld">
      <pc:chgData name="Ladigonda, Veeranna Goud" userId="S::veerannagoud.ladigonda@lumen.com::5664ffb8-c541-4e32-b02a-ecff17797d81" providerId="AD" clId="Web-{25D189CA-C4B4-66EE-0E1F-99447B5B0D67}" dt="2024-02-06T01:33:22.116" v="0"/>
      <pc:docMkLst>
        <pc:docMk/>
      </pc:docMkLst>
      <pc:sldChg chg="new">
        <pc:chgData name="Ladigonda, Veeranna Goud" userId="S::veerannagoud.ladigonda@lumen.com::5664ffb8-c541-4e32-b02a-ecff17797d81" providerId="AD" clId="Web-{25D189CA-C4B4-66EE-0E1F-99447B5B0D67}" dt="2024-02-06T01:33:22.116" v="0"/>
        <pc:sldMkLst>
          <pc:docMk/>
          <pc:sldMk cId="2688912072" sldId="2147380482"/>
        </pc:sldMkLst>
      </pc:sldChg>
    </pc:docChg>
  </pc:docChgLst>
  <pc:docChgLst>
    <pc:chgData name="Desai, Sudarshan" userId="3adefefb-2ef8-4877-b198-f6184d95286f" providerId="ADAL" clId="{B563C531-49E0-4522-845D-6F575BE063C7}"/>
    <pc:docChg chg="delSld modSld">
      <pc:chgData name="Desai, Sudarshan" userId="3adefefb-2ef8-4877-b198-f6184d95286f" providerId="ADAL" clId="{B563C531-49E0-4522-845D-6F575BE063C7}" dt="2024-02-19T07:27:22.575" v="2" actId="20577"/>
      <pc:docMkLst>
        <pc:docMk/>
      </pc:docMkLst>
      <pc:sldChg chg="del">
        <pc:chgData name="Desai, Sudarshan" userId="3adefefb-2ef8-4877-b198-f6184d95286f" providerId="ADAL" clId="{B563C531-49E0-4522-845D-6F575BE063C7}" dt="2024-02-19T07:25:30.085" v="0" actId="47"/>
        <pc:sldMkLst>
          <pc:docMk/>
          <pc:sldMk cId="2688912072" sldId="2147380482"/>
        </pc:sldMkLst>
      </pc:sldChg>
      <pc:sldChg chg="modSp mod">
        <pc:chgData name="Desai, Sudarshan" userId="3adefefb-2ef8-4877-b198-f6184d95286f" providerId="ADAL" clId="{B563C531-49E0-4522-845D-6F575BE063C7}" dt="2024-02-19T07:27:22.575" v="2" actId="20577"/>
        <pc:sldMkLst>
          <pc:docMk/>
          <pc:sldMk cId="326048374" sldId="2147380509"/>
        </pc:sldMkLst>
        <pc:spChg chg="mod">
          <ac:chgData name="Desai, Sudarshan" userId="3adefefb-2ef8-4877-b198-f6184d95286f" providerId="ADAL" clId="{B563C531-49E0-4522-845D-6F575BE063C7}" dt="2024-02-19T07:27:22.575" v="2" actId="20577"/>
          <ac:spMkLst>
            <pc:docMk/>
            <pc:sldMk cId="326048374" sldId="2147380509"/>
            <ac:spMk id="12" creationId="{868B4745-B863-B59F-5B9A-A631D8C2179C}"/>
          </ac:spMkLst>
        </pc:spChg>
      </pc:sldChg>
    </pc:docChg>
  </pc:docChgLst>
  <pc:docChgLst>
    <pc:chgData name="Gudipati, Suneel Kumar" userId="S::suneelkumar.gudipati@lumen.com::bae55e7e-5277-4422-beb2-b522f2b13f8f" providerId="AD" clId="Web-{A35B1755-BDB2-E21E-B2E9-FC6E8204A7BE}"/>
    <pc:docChg chg="addSld modSld">
      <pc:chgData name="Gudipati, Suneel Kumar" userId="S::suneelkumar.gudipati@lumen.com::bae55e7e-5277-4422-beb2-b522f2b13f8f" providerId="AD" clId="Web-{A35B1755-BDB2-E21E-B2E9-FC6E8204A7BE}" dt="2024-02-15T16:34:44.210" v="247" actId="20577"/>
      <pc:docMkLst>
        <pc:docMk/>
      </pc:docMkLst>
      <pc:sldChg chg="modSp">
        <pc:chgData name="Gudipati, Suneel Kumar" userId="S::suneelkumar.gudipati@lumen.com::bae55e7e-5277-4422-beb2-b522f2b13f8f" providerId="AD" clId="Web-{A35B1755-BDB2-E21E-B2E9-FC6E8204A7BE}" dt="2024-02-15T07:00:09.500" v="1" actId="20577"/>
        <pc:sldMkLst>
          <pc:docMk/>
          <pc:sldMk cId="1172951384" sldId="2147380520"/>
        </pc:sldMkLst>
        <pc:spChg chg="mod">
          <ac:chgData name="Gudipati, Suneel Kumar" userId="S::suneelkumar.gudipati@lumen.com::bae55e7e-5277-4422-beb2-b522f2b13f8f" providerId="AD" clId="Web-{A35B1755-BDB2-E21E-B2E9-FC6E8204A7BE}" dt="2024-02-15T07:00:09.500" v="1" actId="20577"/>
          <ac:spMkLst>
            <pc:docMk/>
            <pc:sldMk cId="1172951384" sldId="2147380520"/>
            <ac:spMk id="7" creationId="{411D760B-D9C5-AD6B-A013-DFFB7A55A45D}"/>
          </ac:spMkLst>
        </pc:spChg>
      </pc:sldChg>
      <pc:sldChg chg="addSp delSp modSp add replId">
        <pc:chgData name="Gudipati, Suneel Kumar" userId="S::suneelkumar.gudipati@lumen.com::bae55e7e-5277-4422-beb2-b522f2b13f8f" providerId="AD" clId="Web-{A35B1755-BDB2-E21E-B2E9-FC6E8204A7BE}" dt="2024-02-15T14:21:40.994" v="157"/>
        <pc:sldMkLst>
          <pc:docMk/>
          <pc:sldMk cId="3240099674" sldId="2147380523"/>
        </pc:sldMkLst>
        <pc:spChg chg="add del mod">
          <ac:chgData name="Gudipati, Suneel Kumar" userId="S::suneelkumar.gudipati@lumen.com::bae55e7e-5277-4422-beb2-b522f2b13f8f" providerId="AD" clId="Web-{A35B1755-BDB2-E21E-B2E9-FC6E8204A7BE}" dt="2024-02-15T14:21:40.994" v="157"/>
          <ac:spMkLst>
            <pc:docMk/>
            <pc:sldMk cId="3240099674" sldId="2147380523"/>
            <ac:spMk id="3" creationId="{90AA9E00-9970-B844-66E1-39AA8D518778}"/>
          </ac:spMkLst>
        </pc:spChg>
        <pc:spChg chg="mod">
          <ac:chgData name="Gudipati, Suneel Kumar" userId="S::suneelkumar.gudipati@lumen.com::bae55e7e-5277-4422-beb2-b522f2b13f8f" providerId="AD" clId="Web-{A35B1755-BDB2-E21E-B2E9-FC6E8204A7BE}" dt="2024-02-15T07:14:22.687" v="23" actId="20577"/>
          <ac:spMkLst>
            <pc:docMk/>
            <pc:sldMk cId="3240099674" sldId="2147380523"/>
            <ac:spMk id="6" creationId="{23977658-C41B-081F-392F-088D3863CF94}"/>
          </ac:spMkLst>
        </pc:spChg>
        <pc:spChg chg="mod">
          <ac:chgData name="Gudipati, Suneel Kumar" userId="S::suneelkumar.gudipati@lumen.com::bae55e7e-5277-4422-beb2-b522f2b13f8f" providerId="AD" clId="Web-{A35B1755-BDB2-E21E-B2E9-FC6E8204A7BE}" dt="2024-02-15T07:33:30.883" v="71" actId="14100"/>
          <ac:spMkLst>
            <pc:docMk/>
            <pc:sldMk cId="3240099674" sldId="2147380523"/>
            <ac:spMk id="7" creationId="{411D760B-D9C5-AD6B-A013-DFFB7A55A45D}"/>
          </ac:spMkLst>
        </pc:spChg>
      </pc:sldChg>
      <pc:sldChg chg="modSp add replId">
        <pc:chgData name="Gudipati, Suneel Kumar" userId="S::suneelkumar.gudipati@lumen.com::bae55e7e-5277-4422-beb2-b522f2b13f8f" providerId="AD" clId="Web-{A35B1755-BDB2-E21E-B2E9-FC6E8204A7BE}" dt="2024-02-15T16:34:44.210" v="247" actId="20577"/>
        <pc:sldMkLst>
          <pc:docMk/>
          <pc:sldMk cId="4207093403" sldId="2147380524"/>
        </pc:sldMkLst>
        <pc:spChg chg="mod">
          <ac:chgData name="Gudipati, Suneel Kumar" userId="S::suneelkumar.gudipati@lumen.com::bae55e7e-5277-4422-beb2-b522f2b13f8f" providerId="AD" clId="Web-{A35B1755-BDB2-E21E-B2E9-FC6E8204A7BE}" dt="2024-02-15T07:34:48.464" v="77" actId="20577"/>
          <ac:spMkLst>
            <pc:docMk/>
            <pc:sldMk cId="4207093403" sldId="2147380524"/>
            <ac:spMk id="6" creationId="{23977658-C41B-081F-392F-088D3863CF94}"/>
          </ac:spMkLst>
        </pc:spChg>
        <pc:spChg chg="mod">
          <ac:chgData name="Gudipati, Suneel Kumar" userId="S::suneelkumar.gudipati@lumen.com::bae55e7e-5277-4422-beb2-b522f2b13f8f" providerId="AD" clId="Web-{A35B1755-BDB2-E21E-B2E9-FC6E8204A7BE}" dt="2024-02-15T16:34:44.210" v="247" actId="20577"/>
          <ac:spMkLst>
            <pc:docMk/>
            <pc:sldMk cId="4207093403" sldId="2147380524"/>
            <ac:spMk id="7" creationId="{411D760B-D9C5-AD6B-A013-DFFB7A55A45D}"/>
          </ac:spMkLst>
        </pc:spChg>
      </pc:sldChg>
      <pc:sldChg chg="modSp add replId">
        <pc:chgData name="Gudipati, Suneel Kumar" userId="S::suneelkumar.gudipati@lumen.com::bae55e7e-5277-4422-beb2-b522f2b13f8f" providerId="AD" clId="Web-{A35B1755-BDB2-E21E-B2E9-FC6E8204A7BE}" dt="2024-02-15T14:28:22.536" v="243" actId="20577"/>
        <pc:sldMkLst>
          <pc:docMk/>
          <pc:sldMk cId="2425585890" sldId="2147380525"/>
        </pc:sldMkLst>
        <pc:spChg chg="mod">
          <ac:chgData name="Gudipati, Suneel Kumar" userId="S::suneelkumar.gudipati@lumen.com::bae55e7e-5277-4422-beb2-b522f2b13f8f" providerId="AD" clId="Web-{A35B1755-BDB2-E21E-B2E9-FC6E8204A7BE}" dt="2024-02-15T14:28:22.536" v="243" actId="20577"/>
          <ac:spMkLst>
            <pc:docMk/>
            <pc:sldMk cId="2425585890" sldId="2147380525"/>
            <ac:spMk id="7" creationId="{411D760B-D9C5-AD6B-A013-DFFB7A55A45D}"/>
          </ac:spMkLst>
        </pc:spChg>
      </pc:sldChg>
    </pc:docChg>
  </pc:docChgLst>
  <pc:docChgLst>
    <pc:chgData name="Pal, Tanmay" userId="S::tanmay.pal@lumen.com::c7d53707-2d0b-4e46-b8d5-257eab2a80b3" providerId="AD" clId="Web-{218DCA54-BD7D-9FE2-7E86-5B159B1FBDFC}"/>
    <pc:docChg chg="addSld modSld">
      <pc:chgData name="Pal, Tanmay" userId="S::tanmay.pal@lumen.com::c7d53707-2d0b-4e46-b8d5-257eab2a80b3" providerId="AD" clId="Web-{218DCA54-BD7D-9FE2-7E86-5B159B1FBDFC}" dt="2024-02-15T17:28:55.210" v="323" actId="20577"/>
      <pc:docMkLst>
        <pc:docMk/>
      </pc:docMkLst>
      <pc:sldChg chg="modSp">
        <pc:chgData name="Pal, Tanmay" userId="S::tanmay.pal@lumen.com::c7d53707-2d0b-4e46-b8d5-257eab2a80b3" providerId="AD" clId="Web-{218DCA54-BD7D-9FE2-7E86-5B159B1FBDFC}" dt="2024-02-15T17:17:19.560" v="206" actId="20577"/>
        <pc:sldMkLst>
          <pc:docMk/>
          <pc:sldMk cId="2663904475" sldId="2147380475"/>
        </pc:sldMkLst>
        <pc:spChg chg="mod">
          <ac:chgData name="Pal, Tanmay" userId="S::tanmay.pal@lumen.com::c7d53707-2d0b-4e46-b8d5-257eab2a80b3" providerId="AD" clId="Web-{218DCA54-BD7D-9FE2-7E86-5B159B1FBDFC}" dt="2024-02-15T17:17:19.560" v="206" actId="20577"/>
          <ac:spMkLst>
            <pc:docMk/>
            <pc:sldMk cId="2663904475" sldId="2147380475"/>
            <ac:spMk id="7" creationId="{6BF8DD54-06DD-F368-434D-A5C4571BEE8D}"/>
          </ac:spMkLst>
        </pc:spChg>
      </pc:sldChg>
      <pc:sldChg chg="modSp">
        <pc:chgData name="Pal, Tanmay" userId="S::tanmay.pal@lumen.com::c7d53707-2d0b-4e46-b8d5-257eab2a80b3" providerId="AD" clId="Web-{218DCA54-BD7D-9FE2-7E86-5B159B1FBDFC}" dt="2024-02-15T17:18:33.749" v="217" actId="20577"/>
        <pc:sldMkLst>
          <pc:docMk/>
          <pc:sldMk cId="1085475264" sldId="2147380477"/>
        </pc:sldMkLst>
        <pc:spChg chg="mod">
          <ac:chgData name="Pal, Tanmay" userId="S::tanmay.pal@lumen.com::c7d53707-2d0b-4e46-b8d5-257eab2a80b3" providerId="AD" clId="Web-{218DCA54-BD7D-9FE2-7E86-5B159B1FBDFC}" dt="2024-02-15T17:18:33.749" v="217" actId="20577"/>
          <ac:spMkLst>
            <pc:docMk/>
            <pc:sldMk cId="1085475264" sldId="2147380477"/>
            <ac:spMk id="7" creationId="{ADA4C218-BB2B-F0A8-3546-6C3D487BE2B8}"/>
          </ac:spMkLst>
        </pc:spChg>
      </pc:sldChg>
      <pc:sldChg chg="delSp modSp">
        <pc:chgData name="Pal, Tanmay" userId="S::tanmay.pal@lumen.com::c7d53707-2d0b-4e46-b8d5-257eab2a80b3" providerId="AD" clId="Web-{218DCA54-BD7D-9FE2-7E86-5B159B1FBDFC}" dt="2024-02-15T17:06:47.771" v="4"/>
        <pc:sldMkLst>
          <pc:docMk/>
          <pc:sldMk cId="1484486315" sldId="2147380479"/>
        </pc:sldMkLst>
        <pc:spChg chg="del mod">
          <ac:chgData name="Pal, Tanmay" userId="S::tanmay.pal@lumen.com::c7d53707-2d0b-4e46-b8d5-257eab2a80b3" providerId="AD" clId="Web-{218DCA54-BD7D-9FE2-7E86-5B159B1FBDFC}" dt="2024-02-15T17:06:47.771" v="4"/>
          <ac:spMkLst>
            <pc:docMk/>
            <pc:sldMk cId="1484486315" sldId="2147380479"/>
            <ac:spMk id="4" creationId="{BAD36C07-A2BF-9199-FE22-C63EA2B7B380}"/>
          </ac:spMkLst>
        </pc:spChg>
      </pc:sldChg>
      <pc:sldChg chg="delSp modSp">
        <pc:chgData name="Pal, Tanmay" userId="S::tanmay.pal@lumen.com::c7d53707-2d0b-4e46-b8d5-257eab2a80b3" providerId="AD" clId="Web-{218DCA54-BD7D-9FE2-7E86-5B159B1FBDFC}" dt="2024-02-15T17:19:23.671" v="223" actId="20577"/>
        <pc:sldMkLst>
          <pc:docMk/>
          <pc:sldMk cId="3916452469" sldId="2147380480"/>
        </pc:sldMkLst>
        <pc:spChg chg="mod">
          <ac:chgData name="Pal, Tanmay" userId="S::tanmay.pal@lumen.com::c7d53707-2d0b-4e46-b8d5-257eab2a80b3" providerId="AD" clId="Web-{218DCA54-BD7D-9FE2-7E86-5B159B1FBDFC}" dt="2024-02-15T17:19:23.671" v="223" actId="20577"/>
          <ac:spMkLst>
            <pc:docMk/>
            <pc:sldMk cId="3916452469" sldId="2147380480"/>
            <ac:spMk id="7" creationId="{3D36B5F7-919F-ADE5-3B16-8B0BBFF2C98E}"/>
          </ac:spMkLst>
        </pc:spChg>
        <pc:spChg chg="del">
          <ac:chgData name="Pal, Tanmay" userId="S::tanmay.pal@lumen.com::c7d53707-2d0b-4e46-b8d5-257eab2a80b3" providerId="AD" clId="Web-{218DCA54-BD7D-9FE2-7E86-5B159B1FBDFC}" dt="2024-02-15T17:07:23.849" v="7"/>
          <ac:spMkLst>
            <pc:docMk/>
            <pc:sldMk cId="3916452469" sldId="2147380480"/>
            <ac:spMk id="18" creationId="{EB353AF8-87E7-34F8-2EA4-A54A20ACD0A6}"/>
          </ac:spMkLst>
        </pc:spChg>
        <pc:grpChg chg="del">
          <ac:chgData name="Pal, Tanmay" userId="S::tanmay.pal@lumen.com::c7d53707-2d0b-4e46-b8d5-257eab2a80b3" providerId="AD" clId="Web-{218DCA54-BD7D-9FE2-7E86-5B159B1FBDFC}" dt="2024-02-15T17:07:26.068" v="9"/>
          <ac:grpSpMkLst>
            <pc:docMk/>
            <pc:sldMk cId="3916452469" sldId="2147380480"/>
            <ac:grpSpMk id="14" creationId="{434960AF-CDD8-A1F2-DD43-AEFC2B3BCEFC}"/>
          </ac:grpSpMkLst>
        </pc:grpChg>
        <pc:picChg chg="del">
          <ac:chgData name="Pal, Tanmay" userId="S::tanmay.pal@lumen.com::c7d53707-2d0b-4e46-b8d5-257eab2a80b3" providerId="AD" clId="Web-{218DCA54-BD7D-9FE2-7E86-5B159B1FBDFC}" dt="2024-02-15T17:07:25.349" v="8"/>
          <ac:picMkLst>
            <pc:docMk/>
            <pc:sldMk cId="3916452469" sldId="2147380480"/>
            <ac:picMk id="2" creationId="{47507FFB-B456-941C-93C6-F33B0D6BBB91}"/>
          </ac:picMkLst>
        </pc:picChg>
      </pc:sldChg>
      <pc:sldChg chg="delSp modSp">
        <pc:chgData name="Pal, Tanmay" userId="S::tanmay.pal@lumen.com::c7d53707-2d0b-4e46-b8d5-257eab2a80b3" providerId="AD" clId="Web-{218DCA54-BD7D-9FE2-7E86-5B159B1FBDFC}" dt="2024-02-15T17:17:11.216" v="205" actId="20577"/>
        <pc:sldMkLst>
          <pc:docMk/>
          <pc:sldMk cId="3226349348" sldId="2147380481"/>
        </pc:sldMkLst>
        <pc:spChg chg="mod">
          <ac:chgData name="Pal, Tanmay" userId="S::tanmay.pal@lumen.com::c7d53707-2d0b-4e46-b8d5-257eab2a80b3" providerId="AD" clId="Web-{218DCA54-BD7D-9FE2-7E86-5B159B1FBDFC}" dt="2024-02-15T17:17:11.216" v="205" actId="20577"/>
          <ac:spMkLst>
            <pc:docMk/>
            <pc:sldMk cId="3226349348" sldId="2147380481"/>
            <ac:spMk id="7" creationId="{411D760B-D9C5-AD6B-A013-DFFB7A55A45D}"/>
          </ac:spMkLst>
        </pc:spChg>
        <pc:grpChg chg="del">
          <ac:chgData name="Pal, Tanmay" userId="S::tanmay.pal@lumen.com::c7d53707-2d0b-4e46-b8d5-257eab2a80b3" providerId="AD" clId="Web-{218DCA54-BD7D-9FE2-7E86-5B159B1FBDFC}" dt="2024-02-15T17:07:43.474" v="10"/>
          <ac:grpSpMkLst>
            <pc:docMk/>
            <pc:sldMk cId="3226349348" sldId="2147380481"/>
            <ac:grpSpMk id="14" creationId="{AC0D114C-C450-2FA2-C9B5-D01B4C6B8C64}"/>
          </ac:grpSpMkLst>
        </pc:grpChg>
        <pc:picChg chg="del">
          <ac:chgData name="Pal, Tanmay" userId="S::tanmay.pal@lumen.com::c7d53707-2d0b-4e46-b8d5-257eab2a80b3" providerId="AD" clId="Web-{218DCA54-BD7D-9FE2-7E86-5B159B1FBDFC}" dt="2024-02-15T17:07:45.178" v="11"/>
          <ac:picMkLst>
            <pc:docMk/>
            <pc:sldMk cId="3226349348" sldId="2147380481"/>
            <ac:picMk id="2" creationId="{BF54C999-D05B-8FD5-A653-602D18F3CCC1}"/>
          </ac:picMkLst>
        </pc:picChg>
      </pc:sldChg>
      <pc:sldChg chg="modSp">
        <pc:chgData name="Pal, Tanmay" userId="S::tanmay.pal@lumen.com::c7d53707-2d0b-4e46-b8d5-257eab2a80b3" providerId="AD" clId="Web-{218DCA54-BD7D-9FE2-7E86-5B159B1FBDFC}" dt="2024-02-15T17:20:54.063" v="237" actId="20577"/>
        <pc:sldMkLst>
          <pc:docMk/>
          <pc:sldMk cId="2688912072" sldId="2147380482"/>
        </pc:sldMkLst>
        <pc:spChg chg="mod">
          <ac:chgData name="Pal, Tanmay" userId="S::tanmay.pal@lumen.com::c7d53707-2d0b-4e46-b8d5-257eab2a80b3" providerId="AD" clId="Web-{218DCA54-BD7D-9FE2-7E86-5B159B1FBDFC}" dt="2024-02-15T17:09:17.398" v="25" actId="20577"/>
          <ac:spMkLst>
            <pc:docMk/>
            <pc:sldMk cId="2688912072" sldId="2147380482"/>
            <ac:spMk id="2" creationId="{1461FDEF-4785-2FF1-50CC-9F9FBC6046D0}"/>
          </ac:spMkLst>
        </pc:spChg>
        <pc:spChg chg="mod">
          <ac:chgData name="Pal, Tanmay" userId="S::tanmay.pal@lumen.com::c7d53707-2d0b-4e46-b8d5-257eab2a80b3" providerId="AD" clId="Web-{218DCA54-BD7D-9FE2-7E86-5B159B1FBDFC}" dt="2024-02-15T17:20:54.063" v="237" actId="20577"/>
          <ac:spMkLst>
            <pc:docMk/>
            <pc:sldMk cId="2688912072" sldId="2147380482"/>
            <ac:spMk id="3" creationId="{7B6F27EC-ABC1-16CE-D7B5-294750C8AD65}"/>
          </ac:spMkLst>
        </pc:spChg>
      </pc:sldChg>
      <pc:sldChg chg="modSp add replId">
        <pc:chgData name="Pal, Tanmay" userId="S::tanmay.pal@lumen.com::c7d53707-2d0b-4e46-b8d5-257eab2a80b3" providerId="AD" clId="Web-{218DCA54-BD7D-9FE2-7E86-5B159B1FBDFC}" dt="2024-02-15T17:28:55.210" v="323" actId="20577"/>
        <pc:sldMkLst>
          <pc:docMk/>
          <pc:sldMk cId="4120124430" sldId="2147380526"/>
        </pc:sldMkLst>
        <pc:spChg chg="mod">
          <ac:chgData name="Pal, Tanmay" userId="S::tanmay.pal@lumen.com::c7d53707-2d0b-4e46-b8d5-257eab2a80b3" providerId="AD" clId="Web-{218DCA54-BD7D-9FE2-7E86-5B159B1FBDFC}" dt="2024-02-15T17:24:25.753" v="239" actId="20577"/>
          <ac:spMkLst>
            <pc:docMk/>
            <pc:sldMk cId="4120124430" sldId="2147380526"/>
            <ac:spMk id="2" creationId="{1461FDEF-4785-2FF1-50CC-9F9FBC6046D0}"/>
          </ac:spMkLst>
        </pc:spChg>
        <pc:spChg chg="mod">
          <ac:chgData name="Pal, Tanmay" userId="S::tanmay.pal@lumen.com::c7d53707-2d0b-4e46-b8d5-257eab2a80b3" providerId="AD" clId="Web-{218DCA54-BD7D-9FE2-7E86-5B159B1FBDFC}" dt="2024-02-15T17:28:55.210" v="323" actId="20577"/>
          <ac:spMkLst>
            <pc:docMk/>
            <pc:sldMk cId="4120124430" sldId="2147380526"/>
            <ac:spMk id="3" creationId="{7B6F27EC-ABC1-16CE-D7B5-294750C8AD65}"/>
          </ac:spMkLst>
        </pc:spChg>
      </pc:sldChg>
    </pc:docChg>
  </pc:docChgLst>
  <pc:docChgLst>
    <pc:chgData name="Gudipati, Suneel Kumar" userId="S::suneelkumar.gudipati@lumen.com::bae55e7e-5277-4422-beb2-b522f2b13f8f" providerId="AD" clId="Web-{46C33F0E-5899-645D-1A80-AE49A57FDBCA}"/>
    <pc:docChg chg="addSld modSld">
      <pc:chgData name="Gudipati, Suneel Kumar" userId="S::suneelkumar.gudipati@lumen.com::bae55e7e-5277-4422-beb2-b522f2b13f8f" providerId="AD" clId="Web-{46C33F0E-5899-645D-1A80-AE49A57FDBCA}" dt="2024-02-12T11:52:22.366" v="525" actId="20577"/>
      <pc:docMkLst>
        <pc:docMk/>
      </pc:docMkLst>
      <pc:sldChg chg="modSp">
        <pc:chgData name="Gudipati, Suneel Kumar" userId="S::suneelkumar.gudipati@lumen.com::bae55e7e-5277-4422-beb2-b522f2b13f8f" providerId="AD" clId="Web-{46C33F0E-5899-645D-1A80-AE49A57FDBCA}" dt="2024-02-12T08:23:06.193" v="84" actId="20577"/>
        <pc:sldMkLst>
          <pc:docMk/>
          <pc:sldMk cId="354886745" sldId="2147380510"/>
        </pc:sldMkLst>
        <pc:spChg chg="mod">
          <ac:chgData name="Gudipati, Suneel Kumar" userId="S::suneelkumar.gudipati@lumen.com::bae55e7e-5277-4422-beb2-b522f2b13f8f" providerId="AD" clId="Web-{46C33F0E-5899-645D-1A80-AE49A57FDBCA}" dt="2024-02-12T08:23:06.193" v="84" actId="20577"/>
          <ac:spMkLst>
            <pc:docMk/>
            <pc:sldMk cId="354886745" sldId="2147380510"/>
            <ac:spMk id="7" creationId="{411D760B-D9C5-AD6B-A013-DFFB7A55A45D}"/>
          </ac:spMkLst>
        </pc:spChg>
      </pc:sldChg>
      <pc:sldChg chg="modSp add replId">
        <pc:chgData name="Gudipati, Suneel Kumar" userId="S::suneelkumar.gudipati@lumen.com::bae55e7e-5277-4422-beb2-b522f2b13f8f" providerId="AD" clId="Web-{46C33F0E-5899-645D-1A80-AE49A57FDBCA}" dt="2024-02-12T09:15:27.070" v="234" actId="20577"/>
        <pc:sldMkLst>
          <pc:docMk/>
          <pc:sldMk cId="3560348967" sldId="2147380511"/>
        </pc:sldMkLst>
        <pc:spChg chg="mod">
          <ac:chgData name="Gudipati, Suneel Kumar" userId="S::suneelkumar.gudipati@lumen.com::bae55e7e-5277-4422-beb2-b522f2b13f8f" providerId="AD" clId="Web-{46C33F0E-5899-645D-1A80-AE49A57FDBCA}" dt="2024-02-12T08:23:42.132" v="87" actId="20577"/>
          <ac:spMkLst>
            <pc:docMk/>
            <pc:sldMk cId="3560348967" sldId="2147380511"/>
            <ac:spMk id="6" creationId="{23977658-C41B-081F-392F-088D3863CF94}"/>
          </ac:spMkLst>
        </pc:spChg>
        <pc:spChg chg="mod">
          <ac:chgData name="Gudipati, Suneel Kumar" userId="S::suneelkumar.gudipati@lumen.com::bae55e7e-5277-4422-beb2-b522f2b13f8f" providerId="AD" clId="Web-{46C33F0E-5899-645D-1A80-AE49A57FDBCA}" dt="2024-02-12T09:15:27.070" v="234" actId="20577"/>
          <ac:spMkLst>
            <pc:docMk/>
            <pc:sldMk cId="3560348967" sldId="2147380511"/>
            <ac:spMk id="7" creationId="{411D760B-D9C5-AD6B-A013-DFFB7A55A45D}"/>
          </ac:spMkLst>
        </pc:spChg>
      </pc:sldChg>
      <pc:sldChg chg="modSp add replId">
        <pc:chgData name="Gudipati, Suneel Kumar" userId="S::suneelkumar.gudipati@lumen.com::bae55e7e-5277-4422-beb2-b522f2b13f8f" providerId="AD" clId="Web-{46C33F0E-5899-645D-1A80-AE49A57FDBCA}" dt="2024-02-12T09:54:39.207" v="519" actId="20577"/>
        <pc:sldMkLst>
          <pc:docMk/>
          <pc:sldMk cId="4055913801" sldId="2147380512"/>
        </pc:sldMkLst>
        <pc:spChg chg="mod">
          <ac:chgData name="Gudipati, Suneel Kumar" userId="S::suneelkumar.gudipati@lumen.com::bae55e7e-5277-4422-beb2-b522f2b13f8f" providerId="AD" clId="Web-{46C33F0E-5899-645D-1A80-AE49A57FDBCA}" dt="2024-02-12T09:54:39.207" v="519" actId="20577"/>
          <ac:spMkLst>
            <pc:docMk/>
            <pc:sldMk cId="4055913801" sldId="2147380512"/>
            <ac:spMk id="7" creationId="{411D760B-D9C5-AD6B-A013-DFFB7A55A45D}"/>
          </ac:spMkLst>
        </pc:spChg>
      </pc:sldChg>
      <pc:sldChg chg="modSp add replId">
        <pc:chgData name="Gudipati, Suneel Kumar" userId="S::suneelkumar.gudipati@lumen.com::bae55e7e-5277-4422-beb2-b522f2b13f8f" providerId="AD" clId="Web-{46C33F0E-5899-645D-1A80-AE49A57FDBCA}" dt="2024-02-12T11:52:22.366" v="525" actId="20577"/>
        <pc:sldMkLst>
          <pc:docMk/>
          <pc:sldMk cId="1833221161" sldId="2147380513"/>
        </pc:sldMkLst>
        <pc:spChg chg="mod">
          <ac:chgData name="Gudipati, Suneel Kumar" userId="S::suneelkumar.gudipati@lumen.com::bae55e7e-5277-4422-beb2-b522f2b13f8f" providerId="AD" clId="Web-{46C33F0E-5899-645D-1A80-AE49A57FDBCA}" dt="2024-02-12T11:52:19.272" v="524" actId="20577"/>
          <ac:spMkLst>
            <pc:docMk/>
            <pc:sldMk cId="1833221161" sldId="2147380513"/>
            <ac:spMk id="6" creationId="{23977658-C41B-081F-392F-088D3863CF94}"/>
          </ac:spMkLst>
        </pc:spChg>
        <pc:spChg chg="mod">
          <ac:chgData name="Gudipati, Suneel Kumar" userId="S::suneelkumar.gudipati@lumen.com::bae55e7e-5277-4422-beb2-b522f2b13f8f" providerId="AD" clId="Web-{46C33F0E-5899-645D-1A80-AE49A57FDBCA}" dt="2024-02-12T11:52:22.366" v="525" actId="20577"/>
          <ac:spMkLst>
            <pc:docMk/>
            <pc:sldMk cId="1833221161" sldId="2147380513"/>
            <ac:spMk id="7" creationId="{411D760B-D9C5-AD6B-A013-DFFB7A55A45D}"/>
          </ac:spMkLst>
        </pc:spChg>
      </pc:sldChg>
    </pc:docChg>
  </pc:docChgLst>
  <pc:docChgLst>
    <pc:chgData name="Pal, Tanmay" userId="S::tanmay.pal@lumen.com::c7d53707-2d0b-4e46-b8d5-257eab2a80b3" providerId="AD" clId="Web-{6ABD96C6-3E78-F648-8A96-2444022A1CCC}"/>
    <pc:docChg chg="addSld delSld modSld">
      <pc:chgData name="Pal, Tanmay" userId="S::tanmay.pal@lumen.com::c7d53707-2d0b-4e46-b8d5-257eab2a80b3" providerId="AD" clId="Web-{6ABD96C6-3E78-F648-8A96-2444022A1CCC}" dt="2024-02-21T12:49:38.308" v="124"/>
      <pc:docMkLst>
        <pc:docMk/>
      </pc:docMkLst>
      <pc:sldChg chg="modSp del">
        <pc:chgData name="Pal, Tanmay" userId="S::tanmay.pal@lumen.com::c7d53707-2d0b-4e46-b8d5-257eab2a80b3" providerId="AD" clId="Web-{6ABD96C6-3E78-F648-8A96-2444022A1CCC}" dt="2024-02-21T12:49:38.308" v="124"/>
        <pc:sldMkLst>
          <pc:docMk/>
          <pc:sldMk cId="3431071288" sldId="2147380474"/>
        </pc:sldMkLst>
        <pc:spChg chg="mod">
          <ac:chgData name="Pal, Tanmay" userId="S::tanmay.pal@lumen.com::c7d53707-2d0b-4e46-b8d5-257eab2a80b3" providerId="AD" clId="Web-{6ABD96C6-3E78-F648-8A96-2444022A1CCC}" dt="2024-02-21T12:47:26.071" v="94" actId="14100"/>
          <ac:spMkLst>
            <pc:docMk/>
            <pc:sldMk cId="3431071288" sldId="2147380474"/>
            <ac:spMk id="12" creationId="{868B4745-B863-B59F-5B9A-A631D8C2179C}"/>
          </ac:spMkLst>
        </pc:spChg>
      </pc:sldChg>
      <pc:sldChg chg="modSp">
        <pc:chgData name="Pal, Tanmay" userId="S::tanmay.pal@lumen.com::c7d53707-2d0b-4e46-b8d5-257eab2a80b3" providerId="AD" clId="Web-{6ABD96C6-3E78-F648-8A96-2444022A1CCC}" dt="2024-02-21T12:49:32.964" v="123" actId="20577"/>
        <pc:sldMkLst>
          <pc:docMk/>
          <pc:sldMk cId="2663904475" sldId="2147380475"/>
        </pc:sldMkLst>
        <pc:spChg chg="mod">
          <ac:chgData name="Pal, Tanmay" userId="S::tanmay.pal@lumen.com::c7d53707-2d0b-4e46-b8d5-257eab2a80b3" providerId="AD" clId="Web-{6ABD96C6-3E78-F648-8A96-2444022A1CCC}" dt="2024-02-21T12:48:16.712" v="99" actId="20577"/>
          <ac:spMkLst>
            <pc:docMk/>
            <pc:sldMk cId="2663904475" sldId="2147380475"/>
            <ac:spMk id="6" creationId="{118A882A-0836-C229-ED5F-20055C9C6341}"/>
          </ac:spMkLst>
        </pc:spChg>
        <pc:spChg chg="mod">
          <ac:chgData name="Pal, Tanmay" userId="S::tanmay.pal@lumen.com::c7d53707-2d0b-4e46-b8d5-257eab2a80b3" providerId="AD" clId="Web-{6ABD96C6-3E78-F648-8A96-2444022A1CCC}" dt="2024-02-21T12:49:32.964" v="123" actId="20577"/>
          <ac:spMkLst>
            <pc:docMk/>
            <pc:sldMk cId="2663904475" sldId="2147380475"/>
            <ac:spMk id="7" creationId="{6BF8DD54-06DD-F368-434D-A5C4571BEE8D}"/>
          </ac:spMkLst>
        </pc:spChg>
      </pc:sldChg>
      <pc:sldChg chg="addSp modSp">
        <pc:chgData name="Pal, Tanmay" userId="S::tanmay.pal@lumen.com::c7d53707-2d0b-4e46-b8d5-257eab2a80b3" providerId="AD" clId="Web-{6ABD96C6-3E78-F648-8A96-2444022A1CCC}" dt="2024-02-21T08:03:14.386" v="10" actId="14100"/>
        <pc:sldMkLst>
          <pc:docMk/>
          <pc:sldMk cId="1085475264" sldId="2147380477"/>
        </pc:sldMkLst>
        <pc:spChg chg="mod">
          <ac:chgData name="Pal, Tanmay" userId="S::tanmay.pal@lumen.com::c7d53707-2d0b-4e46-b8d5-257eab2a80b3" providerId="AD" clId="Web-{6ABD96C6-3E78-F648-8A96-2444022A1CCC}" dt="2024-02-21T08:02:55.558" v="1" actId="20577"/>
          <ac:spMkLst>
            <pc:docMk/>
            <pc:sldMk cId="1085475264" sldId="2147380477"/>
            <ac:spMk id="7" creationId="{ADA4C218-BB2B-F0A8-3546-6C3D487BE2B8}"/>
          </ac:spMkLst>
        </pc:spChg>
        <pc:picChg chg="add mod">
          <ac:chgData name="Pal, Tanmay" userId="S::tanmay.pal@lumen.com::c7d53707-2d0b-4e46-b8d5-257eab2a80b3" providerId="AD" clId="Web-{6ABD96C6-3E78-F648-8A96-2444022A1CCC}" dt="2024-02-21T08:03:14.386" v="10" actId="14100"/>
          <ac:picMkLst>
            <pc:docMk/>
            <pc:sldMk cId="1085475264" sldId="2147380477"/>
            <ac:picMk id="2" creationId="{7F247FDB-E1F8-4963-AE8B-B5F323E8B4E5}"/>
          </ac:picMkLst>
        </pc:picChg>
      </pc:sldChg>
      <pc:sldChg chg="addSp delSp modSp">
        <pc:chgData name="Pal, Tanmay" userId="S::tanmay.pal@lumen.com::c7d53707-2d0b-4e46-b8d5-257eab2a80b3" providerId="AD" clId="Web-{6ABD96C6-3E78-F648-8A96-2444022A1CCC}" dt="2024-02-21T10:54:15.378" v="21" actId="14100"/>
        <pc:sldMkLst>
          <pc:docMk/>
          <pc:sldMk cId="3916452469" sldId="2147380480"/>
        </pc:sldMkLst>
        <pc:picChg chg="add del mod">
          <ac:chgData name="Pal, Tanmay" userId="S::tanmay.pal@lumen.com::c7d53707-2d0b-4e46-b8d5-257eab2a80b3" providerId="AD" clId="Web-{6ABD96C6-3E78-F648-8A96-2444022A1CCC}" dt="2024-02-21T10:53:46.939" v="15"/>
          <ac:picMkLst>
            <pc:docMk/>
            <pc:sldMk cId="3916452469" sldId="2147380480"/>
            <ac:picMk id="2" creationId="{BE2937EB-D865-0DE1-0576-D71AFC659C4C}"/>
          </ac:picMkLst>
        </pc:picChg>
        <pc:picChg chg="add mod">
          <ac:chgData name="Pal, Tanmay" userId="S::tanmay.pal@lumen.com::c7d53707-2d0b-4e46-b8d5-257eab2a80b3" providerId="AD" clId="Web-{6ABD96C6-3E78-F648-8A96-2444022A1CCC}" dt="2024-02-21T10:54:15.378" v="21" actId="14100"/>
          <ac:picMkLst>
            <pc:docMk/>
            <pc:sldMk cId="3916452469" sldId="2147380480"/>
            <ac:picMk id="3" creationId="{A39F047C-E0F3-0CE9-28D5-3D2F43208E67}"/>
          </ac:picMkLst>
        </pc:picChg>
      </pc:sldChg>
      <pc:sldChg chg="modSp new">
        <pc:chgData name="Pal, Tanmay" userId="S::tanmay.pal@lumen.com::c7d53707-2d0b-4e46-b8d5-257eab2a80b3" providerId="AD" clId="Web-{6ABD96C6-3E78-F648-8A96-2444022A1CCC}" dt="2024-02-21T12:47:11.570" v="92" actId="14100"/>
        <pc:sldMkLst>
          <pc:docMk/>
          <pc:sldMk cId="93484999" sldId="2147380538"/>
        </pc:sldMkLst>
        <pc:spChg chg="mod">
          <ac:chgData name="Pal, Tanmay" userId="S::tanmay.pal@lumen.com::c7d53707-2d0b-4e46-b8d5-257eab2a80b3" providerId="AD" clId="Web-{6ABD96C6-3E78-F648-8A96-2444022A1CCC}" dt="2024-02-21T12:36:30.823" v="24" actId="20577"/>
          <ac:spMkLst>
            <pc:docMk/>
            <pc:sldMk cId="93484999" sldId="2147380538"/>
            <ac:spMk id="2" creationId="{1CE06C81-C866-8E7B-183B-0B78827A0FA8}"/>
          </ac:spMkLst>
        </pc:spChg>
        <pc:spChg chg="mod">
          <ac:chgData name="Pal, Tanmay" userId="S::tanmay.pal@lumen.com::c7d53707-2d0b-4e46-b8d5-257eab2a80b3" providerId="AD" clId="Web-{6ABD96C6-3E78-F648-8A96-2444022A1CCC}" dt="2024-02-21T12:47:11.570" v="92" actId="14100"/>
          <ac:spMkLst>
            <pc:docMk/>
            <pc:sldMk cId="93484999" sldId="2147380538"/>
            <ac:spMk id="3" creationId="{381762D7-EB34-EC56-A72C-0B31029267CF}"/>
          </ac:spMkLst>
        </pc:spChg>
      </pc:sldChg>
      <pc:sldChg chg="add replId">
        <pc:chgData name="Pal, Tanmay" userId="S::tanmay.pal@lumen.com::c7d53707-2d0b-4e46-b8d5-257eab2a80b3" providerId="AD" clId="Web-{6ABD96C6-3E78-F648-8A96-2444022A1CCC}" dt="2024-02-21T12:47:51.837" v="95"/>
        <pc:sldMkLst>
          <pc:docMk/>
          <pc:sldMk cId="773421109" sldId="2147380539"/>
        </pc:sldMkLst>
      </pc:sldChg>
    </pc:docChg>
  </pc:docChgLst>
  <pc:docChgLst>
    <pc:chgData name="Gudipati, Suneel Kumar" userId="S::suneelkumar.gudipati@lumen.com::bae55e7e-5277-4422-beb2-b522f2b13f8f" providerId="AD" clId="Web-{1E75177B-A024-0B66-E846-E2376C9DD861}"/>
    <pc:docChg chg="addSld delSld modSld">
      <pc:chgData name="Gudipati, Suneel Kumar" userId="S::suneelkumar.gudipati@lumen.com::bae55e7e-5277-4422-beb2-b522f2b13f8f" providerId="AD" clId="Web-{1E75177B-A024-0B66-E846-E2376C9DD861}" dt="2024-02-13T18:11:51.582" v="751" actId="1076"/>
      <pc:docMkLst>
        <pc:docMk/>
      </pc:docMkLst>
      <pc:sldChg chg="modSp">
        <pc:chgData name="Gudipati, Suneel Kumar" userId="S::suneelkumar.gudipati@lumen.com::bae55e7e-5277-4422-beb2-b522f2b13f8f" providerId="AD" clId="Web-{1E75177B-A024-0B66-E846-E2376C9DD861}" dt="2024-02-13T15:02:40.271" v="529" actId="20577"/>
        <pc:sldMkLst>
          <pc:docMk/>
          <pc:sldMk cId="354886745" sldId="2147380510"/>
        </pc:sldMkLst>
        <pc:spChg chg="mod">
          <ac:chgData name="Gudipati, Suneel Kumar" userId="S::suneelkumar.gudipati@lumen.com::bae55e7e-5277-4422-beb2-b522f2b13f8f" providerId="AD" clId="Web-{1E75177B-A024-0B66-E846-E2376C9DD861}" dt="2024-02-13T14:51:55.993" v="434" actId="20577"/>
          <ac:spMkLst>
            <pc:docMk/>
            <pc:sldMk cId="354886745" sldId="2147380510"/>
            <ac:spMk id="6" creationId="{23977658-C41B-081F-392F-088D3863CF94}"/>
          </ac:spMkLst>
        </pc:spChg>
        <pc:spChg chg="mod">
          <ac:chgData name="Gudipati, Suneel Kumar" userId="S::suneelkumar.gudipati@lumen.com::bae55e7e-5277-4422-beb2-b522f2b13f8f" providerId="AD" clId="Web-{1E75177B-A024-0B66-E846-E2376C9DD861}" dt="2024-02-13T15:02:40.271" v="529" actId="20577"/>
          <ac:spMkLst>
            <pc:docMk/>
            <pc:sldMk cId="354886745" sldId="2147380510"/>
            <ac:spMk id="7" creationId="{411D760B-D9C5-AD6B-A013-DFFB7A55A45D}"/>
          </ac:spMkLst>
        </pc:spChg>
      </pc:sldChg>
      <pc:sldChg chg="modSp">
        <pc:chgData name="Gudipati, Suneel Kumar" userId="S::suneelkumar.gudipati@lumen.com::bae55e7e-5277-4422-beb2-b522f2b13f8f" providerId="AD" clId="Web-{1E75177B-A024-0B66-E846-E2376C9DD861}" dt="2024-02-13T10:50:31.046" v="339" actId="20577"/>
        <pc:sldMkLst>
          <pc:docMk/>
          <pc:sldMk cId="3560348967" sldId="2147380511"/>
        </pc:sldMkLst>
        <pc:spChg chg="mod">
          <ac:chgData name="Gudipati, Suneel Kumar" userId="S::suneelkumar.gudipati@lumen.com::bae55e7e-5277-4422-beb2-b522f2b13f8f" providerId="AD" clId="Web-{1E75177B-A024-0B66-E846-E2376C9DD861}" dt="2024-02-13T10:50:31.046" v="339" actId="20577"/>
          <ac:spMkLst>
            <pc:docMk/>
            <pc:sldMk cId="3560348967" sldId="2147380511"/>
            <ac:spMk id="6" creationId="{23977658-C41B-081F-392F-088D3863CF94}"/>
          </ac:spMkLst>
        </pc:spChg>
      </pc:sldChg>
      <pc:sldChg chg="modSp">
        <pc:chgData name="Gudipati, Suneel Kumar" userId="S::suneelkumar.gudipati@lumen.com::bae55e7e-5277-4422-beb2-b522f2b13f8f" providerId="AD" clId="Web-{1E75177B-A024-0B66-E846-E2376C9DD861}" dt="2024-02-13T14:52:51.088" v="439" actId="20577"/>
        <pc:sldMkLst>
          <pc:docMk/>
          <pc:sldMk cId="4055913801" sldId="2147380512"/>
        </pc:sldMkLst>
        <pc:spChg chg="mod">
          <ac:chgData name="Gudipati, Suneel Kumar" userId="S::suneelkumar.gudipati@lumen.com::bae55e7e-5277-4422-beb2-b522f2b13f8f" providerId="AD" clId="Web-{1E75177B-A024-0B66-E846-E2376C9DD861}" dt="2024-02-13T14:52:51.088" v="439" actId="20577"/>
          <ac:spMkLst>
            <pc:docMk/>
            <pc:sldMk cId="4055913801" sldId="2147380512"/>
            <ac:spMk id="6" creationId="{23977658-C41B-081F-392F-088D3863CF94}"/>
          </ac:spMkLst>
        </pc:spChg>
      </pc:sldChg>
      <pc:sldChg chg="modSp add del">
        <pc:chgData name="Gudipati, Suneel Kumar" userId="S::suneelkumar.gudipati@lumen.com::bae55e7e-5277-4422-beb2-b522f2b13f8f" providerId="AD" clId="Web-{1E75177B-A024-0B66-E846-E2376C9DD861}" dt="2024-02-13T10:53:15.270" v="368" actId="20577"/>
        <pc:sldMkLst>
          <pc:docMk/>
          <pc:sldMk cId="2185569487" sldId="2147380514"/>
        </pc:sldMkLst>
        <pc:spChg chg="mod">
          <ac:chgData name="Gudipati, Suneel Kumar" userId="S::suneelkumar.gudipati@lumen.com::bae55e7e-5277-4422-beb2-b522f2b13f8f" providerId="AD" clId="Web-{1E75177B-A024-0B66-E846-E2376C9DD861}" dt="2024-02-13T10:53:15.270" v="368" actId="20577"/>
          <ac:spMkLst>
            <pc:docMk/>
            <pc:sldMk cId="2185569487" sldId="2147380514"/>
            <ac:spMk id="6" creationId="{23977658-C41B-081F-392F-088D3863CF94}"/>
          </ac:spMkLst>
        </pc:spChg>
      </pc:sldChg>
      <pc:sldChg chg="addSp delSp modSp add del">
        <pc:chgData name="Gudipati, Suneel Kumar" userId="S::suneelkumar.gudipati@lumen.com::bae55e7e-5277-4422-beb2-b522f2b13f8f" providerId="AD" clId="Web-{1E75177B-A024-0B66-E846-E2376C9DD861}" dt="2024-02-13T17:26:43.584" v="690"/>
        <pc:sldMkLst>
          <pc:docMk/>
          <pc:sldMk cId="2714168932" sldId="2147380515"/>
        </pc:sldMkLst>
        <pc:spChg chg="add del mod">
          <ac:chgData name="Gudipati, Suneel Kumar" userId="S::suneelkumar.gudipati@lumen.com::bae55e7e-5277-4422-beb2-b522f2b13f8f" providerId="AD" clId="Web-{1E75177B-A024-0B66-E846-E2376C9DD861}" dt="2024-02-13T07:28:46.882" v="199"/>
          <ac:spMkLst>
            <pc:docMk/>
            <pc:sldMk cId="2714168932" sldId="2147380515"/>
            <ac:spMk id="3" creationId="{99694FA1-F766-8E9B-CB43-7C10ED521F42}"/>
          </ac:spMkLst>
        </pc:spChg>
        <pc:spChg chg="add del mod">
          <ac:chgData name="Gudipati, Suneel Kumar" userId="S::suneelkumar.gudipati@lumen.com::bae55e7e-5277-4422-beb2-b522f2b13f8f" providerId="AD" clId="Web-{1E75177B-A024-0B66-E846-E2376C9DD861}" dt="2024-02-13T17:26:43.584" v="690"/>
          <ac:spMkLst>
            <pc:docMk/>
            <pc:sldMk cId="2714168932" sldId="2147380515"/>
            <ac:spMk id="3" creationId="{A90B0931-F8AD-669B-6A52-6E24D02D51CD}"/>
          </ac:spMkLst>
        </pc:spChg>
        <pc:spChg chg="mod">
          <ac:chgData name="Gudipati, Suneel Kumar" userId="S::suneelkumar.gudipati@lumen.com::bae55e7e-5277-4422-beb2-b522f2b13f8f" providerId="AD" clId="Web-{1E75177B-A024-0B66-E846-E2376C9DD861}" dt="2024-02-13T10:53:30.348" v="369" actId="20577"/>
          <ac:spMkLst>
            <pc:docMk/>
            <pc:sldMk cId="2714168932" sldId="2147380515"/>
            <ac:spMk id="6" creationId="{23977658-C41B-081F-392F-088D3863CF94}"/>
          </ac:spMkLst>
        </pc:spChg>
      </pc:sldChg>
      <pc:sldChg chg="modSp">
        <pc:chgData name="Gudipati, Suneel Kumar" userId="S::suneelkumar.gudipati@lumen.com::bae55e7e-5277-4422-beb2-b522f2b13f8f" providerId="AD" clId="Web-{1E75177B-A024-0B66-E846-E2376C9DD861}" dt="2024-02-13T07:35:24.351" v="295" actId="20577"/>
        <pc:sldMkLst>
          <pc:docMk/>
          <pc:sldMk cId="2898915663" sldId="2147380516"/>
        </pc:sldMkLst>
        <pc:spChg chg="mod">
          <ac:chgData name="Gudipati, Suneel Kumar" userId="S::suneelkumar.gudipati@lumen.com::bae55e7e-5277-4422-beb2-b522f2b13f8f" providerId="AD" clId="Web-{1E75177B-A024-0B66-E846-E2376C9DD861}" dt="2024-02-13T07:30:48.653" v="207" actId="20577"/>
          <ac:spMkLst>
            <pc:docMk/>
            <pc:sldMk cId="2898915663" sldId="2147380516"/>
            <ac:spMk id="6" creationId="{23977658-C41B-081F-392F-088D3863CF94}"/>
          </ac:spMkLst>
        </pc:spChg>
        <pc:spChg chg="mod">
          <ac:chgData name="Gudipati, Suneel Kumar" userId="S::suneelkumar.gudipati@lumen.com::bae55e7e-5277-4422-beb2-b522f2b13f8f" providerId="AD" clId="Web-{1E75177B-A024-0B66-E846-E2376C9DD861}" dt="2024-02-13T07:35:24.351" v="295" actId="20577"/>
          <ac:spMkLst>
            <pc:docMk/>
            <pc:sldMk cId="2898915663" sldId="2147380516"/>
            <ac:spMk id="7" creationId="{411D760B-D9C5-AD6B-A013-DFFB7A55A45D}"/>
          </ac:spMkLst>
        </pc:spChg>
      </pc:sldChg>
      <pc:sldChg chg="modSp add replId">
        <pc:chgData name="Gudipati, Suneel Kumar" userId="S::suneelkumar.gudipati@lumen.com::bae55e7e-5277-4422-beb2-b522f2b13f8f" providerId="AD" clId="Web-{1E75177B-A024-0B66-E846-E2376C9DD861}" dt="2024-02-13T08:00:12.337" v="325" actId="20577"/>
        <pc:sldMkLst>
          <pc:docMk/>
          <pc:sldMk cId="1309930519" sldId="2147380517"/>
        </pc:sldMkLst>
        <pc:spChg chg="mod">
          <ac:chgData name="Gudipati, Suneel Kumar" userId="S::suneelkumar.gudipati@lumen.com::bae55e7e-5277-4422-beb2-b522f2b13f8f" providerId="AD" clId="Web-{1E75177B-A024-0B66-E846-E2376C9DD861}" dt="2024-02-13T07:30:56.372" v="214" actId="20577"/>
          <ac:spMkLst>
            <pc:docMk/>
            <pc:sldMk cId="1309930519" sldId="2147380517"/>
            <ac:spMk id="6" creationId="{23977658-C41B-081F-392F-088D3863CF94}"/>
          </ac:spMkLst>
        </pc:spChg>
        <pc:spChg chg="mod">
          <ac:chgData name="Gudipati, Suneel Kumar" userId="S::suneelkumar.gudipati@lumen.com::bae55e7e-5277-4422-beb2-b522f2b13f8f" providerId="AD" clId="Web-{1E75177B-A024-0B66-E846-E2376C9DD861}" dt="2024-02-13T08:00:12.337" v="325" actId="20577"/>
          <ac:spMkLst>
            <pc:docMk/>
            <pc:sldMk cId="1309930519" sldId="2147380517"/>
            <ac:spMk id="7" creationId="{411D760B-D9C5-AD6B-A013-DFFB7A55A45D}"/>
          </ac:spMkLst>
        </pc:spChg>
      </pc:sldChg>
      <pc:sldChg chg="modSp add replId">
        <pc:chgData name="Gudipati, Suneel Kumar" userId="S::suneelkumar.gudipati@lumen.com::bae55e7e-5277-4422-beb2-b522f2b13f8f" providerId="AD" clId="Web-{1E75177B-A024-0B66-E846-E2376C9DD861}" dt="2024-02-13T17:38:23.558" v="723" actId="20577"/>
        <pc:sldMkLst>
          <pc:docMk/>
          <pc:sldMk cId="3362875939" sldId="2147380518"/>
        </pc:sldMkLst>
        <pc:spChg chg="mod">
          <ac:chgData name="Gudipati, Suneel Kumar" userId="S::suneelkumar.gudipati@lumen.com::bae55e7e-5277-4422-beb2-b522f2b13f8f" providerId="AD" clId="Web-{1E75177B-A024-0B66-E846-E2376C9DD861}" dt="2024-02-13T17:28:08.665" v="703" actId="20577"/>
          <ac:spMkLst>
            <pc:docMk/>
            <pc:sldMk cId="3362875939" sldId="2147380518"/>
            <ac:spMk id="6" creationId="{23977658-C41B-081F-392F-088D3863CF94}"/>
          </ac:spMkLst>
        </pc:spChg>
        <pc:spChg chg="mod">
          <ac:chgData name="Gudipati, Suneel Kumar" userId="S::suneelkumar.gudipati@lumen.com::bae55e7e-5277-4422-beb2-b522f2b13f8f" providerId="AD" clId="Web-{1E75177B-A024-0B66-E846-E2376C9DD861}" dt="2024-02-13T17:38:23.558" v="723" actId="20577"/>
          <ac:spMkLst>
            <pc:docMk/>
            <pc:sldMk cId="3362875939" sldId="2147380518"/>
            <ac:spMk id="7" creationId="{411D760B-D9C5-AD6B-A013-DFFB7A55A45D}"/>
          </ac:spMkLst>
        </pc:spChg>
      </pc:sldChg>
      <pc:sldChg chg="modSp add replId">
        <pc:chgData name="Gudipati, Suneel Kumar" userId="S::suneelkumar.gudipati@lumen.com::bae55e7e-5277-4422-beb2-b522f2b13f8f" providerId="AD" clId="Web-{1E75177B-A024-0B66-E846-E2376C9DD861}" dt="2024-02-13T15:01:41.364" v="519" actId="20577"/>
        <pc:sldMkLst>
          <pc:docMk/>
          <pc:sldMk cId="1920490499" sldId="2147380519"/>
        </pc:sldMkLst>
        <pc:spChg chg="mod">
          <ac:chgData name="Gudipati, Suneel Kumar" userId="S::suneelkumar.gudipati@lumen.com::bae55e7e-5277-4422-beb2-b522f2b13f8f" providerId="AD" clId="Web-{1E75177B-A024-0B66-E846-E2376C9DD861}" dt="2024-02-13T15:01:41.364" v="519" actId="20577"/>
          <ac:spMkLst>
            <pc:docMk/>
            <pc:sldMk cId="1920490499" sldId="2147380519"/>
            <ac:spMk id="6" creationId="{23977658-C41B-081F-392F-088D3863CF94}"/>
          </ac:spMkLst>
        </pc:spChg>
        <pc:spChg chg="mod">
          <ac:chgData name="Gudipati, Suneel Kumar" userId="S::suneelkumar.gudipati@lumen.com::bae55e7e-5277-4422-beb2-b522f2b13f8f" providerId="AD" clId="Web-{1E75177B-A024-0B66-E846-E2376C9DD861}" dt="2024-02-13T15:01:19.535" v="518" actId="20577"/>
          <ac:spMkLst>
            <pc:docMk/>
            <pc:sldMk cId="1920490499" sldId="2147380519"/>
            <ac:spMk id="7" creationId="{411D760B-D9C5-AD6B-A013-DFFB7A55A45D}"/>
          </ac:spMkLst>
        </pc:spChg>
      </pc:sldChg>
      <pc:sldChg chg="modSp add replId">
        <pc:chgData name="Gudipati, Suneel Kumar" userId="S::suneelkumar.gudipati@lumen.com::bae55e7e-5277-4422-beb2-b522f2b13f8f" providerId="AD" clId="Web-{1E75177B-A024-0B66-E846-E2376C9DD861}" dt="2024-02-13T17:40:42.172" v="727" actId="20577"/>
        <pc:sldMkLst>
          <pc:docMk/>
          <pc:sldMk cId="1172951384" sldId="2147380520"/>
        </pc:sldMkLst>
        <pc:spChg chg="mod">
          <ac:chgData name="Gudipati, Suneel Kumar" userId="S::suneelkumar.gudipati@lumen.com::bae55e7e-5277-4422-beb2-b522f2b13f8f" providerId="AD" clId="Web-{1E75177B-A024-0B66-E846-E2376C9DD861}" dt="2024-02-13T17:40:42.172" v="727" actId="20577"/>
          <ac:spMkLst>
            <pc:docMk/>
            <pc:sldMk cId="1172951384" sldId="2147380520"/>
            <ac:spMk id="7" creationId="{411D760B-D9C5-AD6B-A013-DFFB7A55A45D}"/>
          </ac:spMkLst>
        </pc:spChg>
      </pc:sldChg>
      <pc:sldChg chg="add replId">
        <pc:chgData name="Gudipati, Suneel Kumar" userId="S::suneelkumar.gudipati@lumen.com::bae55e7e-5277-4422-beb2-b522f2b13f8f" providerId="AD" clId="Web-{1E75177B-A024-0B66-E846-E2376C9DD861}" dt="2024-02-13T17:27:01.288" v="691"/>
        <pc:sldMkLst>
          <pc:docMk/>
          <pc:sldMk cId="1559418329" sldId="2147380521"/>
        </pc:sldMkLst>
      </pc:sldChg>
      <pc:sldChg chg="modSp add replId">
        <pc:chgData name="Gudipati, Suneel Kumar" userId="S::suneelkumar.gudipati@lumen.com::bae55e7e-5277-4422-beb2-b522f2b13f8f" providerId="AD" clId="Web-{1E75177B-A024-0B66-E846-E2376C9DD861}" dt="2024-02-13T18:11:51.582" v="751" actId="1076"/>
        <pc:sldMkLst>
          <pc:docMk/>
          <pc:sldMk cId="2534412555" sldId="2147380522"/>
        </pc:sldMkLst>
        <pc:spChg chg="mod">
          <ac:chgData name="Gudipati, Suneel Kumar" userId="S::suneelkumar.gudipati@lumen.com::bae55e7e-5277-4422-beb2-b522f2b13f8f" providerId="AD" clId="Web-{1E75177B-A024-0B66-E846-E2376C9DD861}" dt="2024-02-13T18:11:51.582" v="751" actId="1076"/>
          <ac:spMkLst>
            <pc:docMk/>
            <pc:sldMk cId="2534412555" sldId="2147380522"/>
            <ac:spMk id="6" creationId="{23977658-C41B-081F-392F-088D3863CF94}"/>
          </ac:spMkLst>
        </pc:spChg>
        <pc:spChg chg="mod">
          <ac:chgData name="Gudipati, Suneel Kumar" userId="S::suneelkumar.gudipati@lumen.com::bae55e7e-5277-4422-beb2-b522f2b13f8f" providerId="AD" clId="Web-{1E75177B-A024-0B66-E846-E2376C9DD861}" dt="2024-02-13T18:11:42.222" v="750" actId="1076"/>
          <ac:spMkLst>
            <pc:docMk/>
            <pc:sldMk cId="2534412555" sldId="2147380522"/>
            <ac:spMk id="7" creationId="{411D760B-D9C5-AD6B-A013-DFFB7A55A45D}"/>
          </ac:spMkLst>
        </pc:spChg>
      </pc:sldChg>
    </pc:docChg>
  </pc:docChgLst>
  <pc:docChgLst>
    <pc:chgData name="Pal, Tanmay" userId="S::tanmay.pal@lumen.com::c7d53707-2d0b-4e46-b8d5-257eab2a80b3" providerId="AD" clId="Web-{8A675FE5-E365-DFC8-693A-1104D185784B}"/>
    <pc:docChg chg="modSld">
      <pc:chgData name="Pal, Tanmay" userId="S::tanmay.pal@lumen.com::c7d53707-2d0b-4e46-b8d5-257eab2a80b3" providerId="AD" clId="Web-{8A675FE5-E365-DFC8-693A-1104D185784B}" dt="2024-02-21T17:17:27.682" v="17" actId="20577"/>
      <pc:docMkLst>
        <pc:docMk/>
      </pc:docMkLst>
      <pc:sldChg chg="modSp">
        <pc:chgData name="Pal, Tanmay" userId="S::tanmay.pal@lumen.com::c7d53707-2d0b-4e46-b8d5-257eab2a80b3" providerId="AD" clId="Web-{8A675FE5-E365-DFC8-693A-1104D185784B}" dt="2024-02-21T14:20:37.030" v="2" actId="20577"/>
        <pc:sldMkLst>
          <pc:docMk/>
          <pc:sldMk cId="93484999" sldId="2147380538"/>
        </pc:sldMkLst>
        <pc:spChg chg="mod">
          <ac:chgData name="Pal, Tanmay" userId="S::tanmay.pal@lumen.com::c7d53707-2d0b-4e46-b8d5-257eab2a80b3" providerId="AD" clId="Web-{8A675FE5-E365-DFC8-693A-1104D185784B}" dt="2024-02-21T14:20:37.030" v="2" actId="20577"/>
          <ac:spMkLst>
            <pc:docMk/>
            <pc:sldMk cId="93484999" sldId="2147380538"/>
            <ac:spMk id="3" creationId="{381762D7-EB34-EC56-A72C-0B31029267CF}"/>
          </ac:spMkLst>
        </pc:spChg>
      </pc:sldChg>
      <pc:sldChg chg="modSp">
        <pc:chgData name="Pal, Tanmay" userId="S::tanmay.pal@lumen.com::c7d53707-2d0b-4e46-b8d5-257eab2a80b3" providerId="AD" clId="Web-{8A675FE5-E365-DFC8-693A-1104D185784B}" dt="2024-02-21T17:17:27.682" v="17" actId="20577"/>
        <pc:sldMkLst>
          <pc:docMk/>
          <pc:sldMk cId="773421109" sldId="2147380539"/>
        </pc:sldMkLst>
        <pc:spChg chg="mod">
          <ac:chgData name="Pal, Tanmay" userId="S::tanmay.pal@lumen.com::c7d53707-2d0b-4e46-b8d5-257eab2a80b3" providerId="AD" clId="Web-{8A675FE5-E365-DFC8-693A-1104D185784B}" dt="2024-02-21T17:17:27.682" v="17" actId="20577"/>
          <ac:spMkLst>
            <pc:docMk/>
            <pc:sldMk cId="773421109" sldId="2147380539"/>
            <ac:spMk id="7" creationId="{6BF8DD54-06DD-F368-434D-A5C4571BEE8D}"/>
          </ac:spMkLst>
        </pc:spChg>
      </pc:sldChg>
    </pc:docChg>
  </pc:docChgLst>
  <pc:docChgLst>
    <pc:chgData name="Gudipati, Suneel Kumar" userId="S::suneelkumar.gudipati@lumen.com::bae55e7e-5277-4422-beb2-b522f2b13f8f" providerId="AD" clId="Web-{4EA8C219-EE33-5123-40DD-7509FBD2C4FE}"/>
    <pc:docChg chg="addSld">
      <pc:chgData name="Gudipati, Suneel Kumar" userId="S::suneelkumar.gudipati@lumen.com::bae55e7e-5277-4422-beb2-b522f2b13f8f" providerId="AD" clId="Web-{4EA8C219-EE33-5123-40DD-7509FBD2C4FE}" dt="2024-02-12T06:55:28.140" v="0"/>
      <pc:docMkLst>
        <pc:docMk/>
      </pc:docMkLst>
      <pc:sldChg chg="add replId">
        <pc:chgData name="Gudipati, Suneel Kumar" userId="S::suneelkumar.gudipati@lumen.com::bae55e7e-5277-4422-beb2-b522f2b13f8f" providerId="AD" clId="Web-{4EA8C219-EE33-5123-40DD-7509FBD2C4FE}" dt="2024-02-12T06:55:28.140" v="0"/>
        <pc:sldMkLst>
          <pc:docMk/>
          <pc:sldMk cId="1144845642" sldId="2147380510"/>
        </pc:sldMkLst>
      </pc:sldChg>
    </pc:docChg>
  </pc:docChgLst>
  <pc:docChgLst>
    <pc:chgData name="Gudipati, Suneel Kumar" userId="S::suneelkumar.gudipati@lumen.com::bae55e7e-5277-4422-beb2-b522f2b13f8f" providerId="AD" clId="Web-{F26932E4-6A12-8527-FF62-E6D46479EE83}"/>
    <pc:docChg chg="addSld modSld">
      <pc:chgData name="Gudipati, Suneel Kumar" userId="S::suneelkumar.gudipati@lumen.com::bae55e7e-5277-4422-beb2-b522f2b13f8f" providerId="AD" clId="Web-{F26932E4-6A12-8527-FF62-E6D46479EE83}" dt="2024-02-12T15:00:28.848" v="244" actId="20577"/>
      <pc:docMkLst>
        <pc:docMk/>
      </pc:docMkLst>
      <pc:sldChg chg="modSp">
        <pc:chgData name="Gudipati, Suneel Kumar" userId="S::suneelkumar.gudipati@lumen.com::bae55e7e-5277-4422-beb2-b522f2b13f8f" providerId="AD" clId="Web-{F26932E4-6A12-8527-FF62-E6D46479EE83}" dt="2024-02-12T13:45:58.544" v="8" actId="20577"/>
        <pc:sldMkLst>
          <pc:docMk/>
          <pc:sldMk cId="354886745" sldId="2147380510"/>
        </pc:sldMkLst>
        <pc:spChg chg="mod">
          <ac:chgData name="Gudipati, Suneel Kumar" userId="S::suneelkumar.gudipati@lumen.com::bae55e7e-5277-4422-beb2-b522f2b13f8f" providerId="AD" clId="Web-{F26932E4-6A12-8527-FF62-E6D46479EE83}" dt="2024-02-12T13:45:58.544" v="8" actId="20577"/>
          <ac:spMkLst>
            <pc:docMk/>
            <pc:sldMk cId="354886745" sldId="2147380510"/>
            <ac:spMk id="7" creationId="{411D760B-D9C5-AD6B-A013-DFFB7A55A45D}"/>
          </ac:spMkLst>
        </pc:spChg>
      </pc:sldChg>
      <pc:sldChg chg="modSp">
        <pc:chgData name="Gudipati, Suneel Kumar" userId="S::suneelkumar.gudipati@lumen.com::bae55e7e-5277-4422-beb2-b522f2b13f8f" providerId="AD" clId="Web-{F26932E4-6A12-8527-FF62-E6D46479EE83}" dt="2024-02-12T14:13:29.526" v="223" actId="20577"/>
        <pc:sldMkLst>
          <pc:docMk/>
          <pc:sldMk cId="1833221161" sldId="2147380513"/>
        </pc:sldMkLst>
        <pc:spChg chg="mod">
          <ac:chgData name="Gudipati, Suneel Kumar" userId="S::suneelkumar.gudipati@lumen.com::bae55e7e-5277-4422-beb2-b522f2b13f8f" providerId="AD" clId="Web-{F26932E4-6A12-8527-FF62-E6D46479EE83}" dt="2024-02-12T14:13:29.526" v="223" actId="20577"/>
          <ac:spMkLst>
            <pc:docMk/>
            <pc:sldMk cId="1833221161" sldId="2147380513"/>
            <ac:spMk id="7" creationId="{411D760B-D9C5-AD6B-A013-DFFB7A55A45D}"/>
          </ac:spMkLst>
        </pc:spChg>
      </pc:sldChg>
      <pc:sldChg chg="modSp add replId">
        <pc:chgData name="Gudipati, Suneel Kumar" userId="S::suneelkumar.gudipati@lumen.com::bae55e7e-5277-4422-beb2-b522f2b13f8f" providerId="AD" clId="Web-{F26932E4-6A12-8527-FF62-E6D46479EE83}" dt="2024-02-12T14:00:50.952" v="147" actId="20577"/>
        <pc:sldMkLst>
          <pc:docMk/>
          <pc:sldMk cId="2185569487" sldId="2147380514"/>
        </pc:sldMkLst>
        <pc:spChg chg="mod">
          <ac:chgData name="Gudipati, Suneel Kumar" userId="S::suneelkumar.gudipati@lumen.com::bae55e7e-5277-4422-beb2-b522f2b13f8f" providerId="AD" clId="Web-{F26932E4-6A12-8527-FF62-E6D46479EE83}" dt="2024-02-12T14:00:50.952" v="147" actId="20577"/>
          <ac:spMkLst>
            <pc:docMk/>
            <pc:sldMk cId="2185569487" sldId="2147380514"/>
            <ac:spMk id="7" creationId="{411D760B-D9C5-AD6B-A013-DFFB7A55A45D}"/>
          </ac:spMkLst>
        </pc:spChg>
      </pc:sldChg>
      <pc:sldChg chg="modSp add replId">
        <pc:chgData name="Gudipati, Suneel Kumar" userId="S::suneelkumar.gudipati@lumen.com::bae55e7e-5277-4422-beb2-b522f2b13f8f" providerId="AD" clId="Web-{F26932E4-6A12-8527-FF62-E6D46479EE83}" dt="2024-02-12T14:03:37.348" v="163" actId="20577"/>
        <pc:sldMkLst>
          <pc:docMk/>
          <pc:sldMk cId="2714168932" sldId="2147380515"/>
        </pc:sldMkLst>
        <pc:spChg chg="mod">
          <ac:chgData name="Gudipati, Suneel Kumar" userId="S::suneelkumar.gudipati@lumen.com::bae55e7e-5277-4422-beb2-b522f2b13f8f" providerId="AD" clId="Web-{F26932E4-6A12-8527-FF62-E6D46479EE83}" dt="2024-02-12T14:03:37.348" v="163" actId="20577"/>
          <ac:spMkLst>
            <pc:docMk/>
            <pc:sldMk cId="2714168932" sldId="2147380515"/>
            <ac:spMk id="7" creationId="{411D760B-D9C5-AD6B-A013-DFFB7A55A45D}"/>
          </ac:spMkLst>
        </pc:spChg>
      </pc:sldChg>
      <pc:sldChg chg="modSp add replId">
        <pc:chgData name="Gudipati, Suneel Kumar" userId="S::suneelkumar.gudipati@lumen.com::bae55e7e-5277-4422-beb2-b522f2b13f8f" providerId="AD" clId="Web-{F26932E4-6A12-8527-FF62-E6D46479EE83}" dt="2024-02-12T15:00:28.848" v="244" actId="20577"/>
        <pc:sldMkLst>
          <pc:docMk/>
          <pc:sldMk cId="2898915663" sldId="2147380516"/>
        </pc:sldMkLst>
        <pc:spChg chg="mod">
          <ac:chgData name="Gudipati, Suneel Kumar" userId="S::suneelkumar.gudipati@lumen.com::bae55e7e-5277-4422-beb2-b522f2b13f8f" providerId="AD" clId="Web-{F26932E4-6A12-8527-FF62-E6D46479EE83}" dt="2024-02-12T14:27:49.636" v="240" actId="20577"/>
          <ac:spMkLst>
            <pc:docMk/>
            <pc:sldMk cId="2898915663" sldId="2147380516"/>
            <ac:spMk id="6" creationId="{23977658-C41B-081F-392F-088D3863CF94}"/>
          </ac:spMkLst>
        </pc:spChg>
        <pc:spChg chg="mod">
          <ac:chgData name="Gudipati, Suneel Kumar" userId="S::suneelkumar.gudipati@lumen.com::bae55e7e-5277-4422-beb2-b522f2b13f8f" providerId="AD" clId="Web-{F26932E4-6A12-8527-FF62-E6D46479EE83}" dt="2024-02-12T15:00:28.848" v="244" actId="20577"/>
          <ac:spMkLst>
            <pc:docMk/>
            <pc:sldMk cId="2898915663" sldId="2147380516"/>
            <ac:spMk id="7" creationId="{411D760B-D9C5-AD6B-A013-DFFB7A55A45D}"/>
          </ac:spMkLst>
        </pc:spChg>
      </pc:sldChg>
    </pc:docChg>
  </pc:docChgLst>
  <pc:docChgLst>
    <pc:chgData name="Pal, Tanmay" userId="S::tanmay.pal@lumen.com::c7d53707-2d0b-4e46-b8d5-257eab2a80b3" providerId="AD" clId="Web-{060EBFA7-4B40-B109-DBCF-7A2ED6166E4E}"/>
    <pc:docChg chg="addSld modSld">
      <pc:chgData name="Pal, Tanmay" userId="S::tanmay.pal@lumen.com::c7d53707-2d0b-4e46-b8d5-257eab2a80b3" providerId="AD" clId="Web-{060EBFA7-4B40-B109-DBCF-7A2ED6166E4E}" dt="2024-02-16T05:04:59.263" v="36"/>
      <pc:docMkLst>
        <pc:docMk/>
      </pc:docMkLst>
      <pc:sldChg chg="delSp">
        <pc:chgData name="Pal, Tanmay" userId="S::tanmay.pal@lumen.com::c7d53707-2d0b-4e46-b8d5-257eab2a80b3" providerId="AD" clId="Web-{060EBFA7-4B40-B109-DBCF-7A2ED6166E4E}" dt="2024-02-16T05:04:59.263" v="36"/>
        <pc:sldMkLst>
          <pc:docMk/>
          <pc:sldMk cId="3431071288" sldId="2147380474"/>
        </pc:sldMkLst>
        <pc:grpChg chg="del">
          <ac:chgData name="Pal, Tanmay" userId="S::tanmay.pal@lumen.com::c7d53707-2d0b-4e46-b8d5-257eab2a80b3" providerId="AD" clId="Web-{060EBFA7-4B40-B109-DBCF-7A2ED6166E4E}" dt="2024-02-16T05:04:57.279" v="35"/>
          <ac:grpSpMkLst>
            <pc:docMk/>
            <pc:sldMk cId="3431071288" sldId="2147380474"/>
            <ac:grpSpMk id="14" creationId="{4DA372E9-9E13-6FB6-26DC-D2B451D96472}"/>
          </ac:grpSpMkLst>
        </pc:grpChg>
        <pc:picChg chg="del">
          <ac:chgData name="Pal, Tanmay" userId="S::tanmay.pal@lumen.com::c7d53707-2d0b-4e46-b8d5-257eab2a80b3" providerId="AD" clId="Web-{060EBFA7-4B40-B109-DBCF-7A2ED6166E4E}" dt="2024-02-16T05:04:59.263" v="36"/>
          <ac:picMkLst>
            <pc:docMk/>
            <pc:sldMk cId="3431071288" sldId="2147380474"/>
            <ac:picMk id="2" creationId="{465FF54F-F5D4-E59E-7221-566F66076872}"/>
          </ac:picMkLst>
        </pc:picChg>
      </pc:sldChg>
      <pc:sldChg chg="addSp modSp">
        <pc:chgData name="Pal, Tanmay" userId="S::tanmay.pal@lumen.com::c7d53707-2d0b-4e46-b8d5-257eab2a80b3" providerId="AD" clId="Web-{060EBFA7-4B40-B109-DBCF-7A2ED6166E4E}" dt="2024-02-16T04:39:27.520" v="7" actId="1076"/>
        <pc:sldMkLst>
          <pc:docMk/>
          <pc:sldMk cId="4120124430" sldId="2147380526"/>
        </pc:sldMkLst>
        <pc:spChg chg="mod">
          <ac:chgData name="Pal, Tanmay" userId="S::tanmay.pal@lumen.com::c7d53707-2d0b-4e46-b8d5-257eab2a80b3" providerId="AD" clId="Web-{060EBFA7-4B40-B109-DBCF-7A2ED6166E4E}" dt="2024-02-16T04:31:54.700" v="2" actId="20577"/>
          <ac:spMkLst>
            <pc:docMk/>
            <pc:sldMk cId="4120124430" sldId="2147380526"/>
            <ac:spMk id="3" creationId="{7B6F27EC-ABC1-16CE-D7B5-294750C8AD65}"/>
          </ac:spMkLst>
        </pc:spChg>
        <pc:picChg chg="add mod">
          <ac:chgData name="Pal, Tanmay" userId="S::tanmay.pal@lumen.com::c7d53707-2d0b-4e46-b8d5-257eab2a80b3" providerId="AD" clId="Web-{060EBFA7-4B40-B109-DBCF-7A2ED6166E4E}" dt="2024-02-16T04:39:27.520" v="7" actId="1076"/>
          <ac:picMkLst>
            <pc:docMk/>
            <pc:sldMk cId="4120124430" sldId="2147380526"/>
            <ac:picMk id="4" creationId="{95DE76FA-2810-F8EA-BF39-6BAA812BED3B}"/>
          </ac:picMkLst>
        </pc:picChg>
      </pc:sldChg>
      <pc:sldChg chg="addSp delSp modSp add replId">
        <pc:chgData name="Pal, Tanmay" userId="S::tanmay.pal@lumen.com::c7d53707-2d0b-4e46-b8d5-257eab2a80b3" providerId="AD" clId="Web-{060EBFA7-4B40-B109-DBCF-7A2ED6166E4E}" dt="2024-02-16T05:04:41.669" v="34" actId="14100"/>
        <pc:sldMkLst>
          <pc:docMk/>
          <pc:sldMk cId="1488434566" sldId="2147380531"/>
        </pc:sldMkLst>
        <pc:spChg chg="mod">
          <ac:chgData name="Pal, Tanmay" userId="S::tanmay.pal@lumen.com::c7d53707-2d0b-4e46-b8d5-257eab2a80b3" providerId="AD" clId="Web-{060EBFA7-4B40-B109-DBCF-7A2ED6166E4E}" dt="2024-02-16T04:44:24.712" v="9" actId="20577"/>
          <ac:spMkLst>
            <pc:docMk/>
            <pc:sldMk cId="1488434566" sldId="2147380531"/>
            <ac:spMk id="2" creationId="{1461FDEF-4785-2FF1-50CC-9F9FBC6046D0}"/>
          </ac:spMkLst>
        </pc:spChg>
        <pc:spChg chg="mod">
          <ac:chgData name="Pal, Tanmay" userId="S::tanmay.pal@lumen.com::c7d53707-2d0b-4e46-b8d5-257eab2a80b3" providerId="AD" clId="Web-{060EBFA7-4B40-B109-DBCF-7A2ED6166E4E}" dt="2024-02-16T05:04:34.997" v="31" actId="20577"/>
          <ac:spMkLst>
            <pc:docMk/>
            <pc:sldMk cId="1488434566" sldId="2147380531"/>
            <ac:spMk id="3" creationId="{7B6F27EC-ABC1-16CE-D7B5-294750C8AD65}"/>
          </ac:spMkLst>
        </pc:spChg>
        <pc:picChg chg="del">
          <ac:chgData name="Pal, Tanmay" userId="S::tanmay.pal@lumen.com::c7d53707-2d0b-4e46-b8d5-257eab2a80b3" providerId="AD" clId="Web-{060EBFA7-4B40-B109-DBCF-7A2ED6166E4E}" dt="2024-02-16T04:52:21.767" v="28"/>
          <ac:picMkLst>
            <pc:docMk/>
            <pc:sldMk cId="1488434566" sldId="2147380531"/>
            <ac:picMk id="4" creationId="{95DE76FA-2810-F8EA-BF39-6BAA812BED3B}"/>
          </ac:picMkLst>
        </pc:picChg>
        <pc:picChg chg="add mod">
          <ac:chgData name="Pal, Tanmay" userId="S::tanmay.pal@lumen.com::c7d53707-2d0b-4e46-b8d5-257eab2a80b3" providerId="AD" clId="Web-{060EBFA7-4B40-B109-DBCF-7A2ED6166E4E}" dt="2024-02-16T05:04:41.669" v="34" actId="14100"/>
          <ac:picMkLst>
            <pc:docMk/>
            <pc:sldMk cId="1488434566" sldId="2147380531"/>
            <ac:picMk id="5" creationId="{D681A804-AD9A-6E0F-0C53-AB0287ED4247}"/>
          </ac:picMkLst>
        </pc:picChg>
      </pc:sldChg>
    </pc:docChg>
  </pc:docChgLst>
  <pc:docChgLst>
    <pc:chgData name="Pal, Tanmay" userId="S::tanmay.pal@lumen.com::c7d53707-2d0b-4e46-b8d5-257eab2a80b3" providerId="AD" clId="Web-{F3A33633-7A0F-22F4-5A35-767FA137F843}"/>
    <pc:docChg chg="modSld">
      <pc:chgData name="Pal, Tanmay" userId="S::tanmay.pal@lumen.com::c7d53707-2d0b-4e46-b8d5-257eab2a80b3" providerId="AD" clId="Web-{F3A33633-7A0F-22F4-5A35-767FA137F843}" dt="2024-02-09T10:14:37.724" v="17" actId="20577"/>
      <pc:docMkLst>
        <pc:docMk/>
      </pc:docMkLst>
      <pc:sldChg chg="modSp">
        <pc:chgData name="Pal, Tanmay" userId="S::tanmay.pal@lumen.com::c7d53707-2d0b-4e46-b8d5-257eab2a80b3" providerId="AD" clId="Web-{F3A33633-7A0F-22F4-5A35-767FA137F843}" dt="2024-02-09T10:12:47.691" v="5" actId="20577"/>
        <pc:sldMkLst>
          <pc:docMk/>
          <pc:sldMk cId="3022892351" sldId="2147380478"/>
        </pc:sldMkLst>
        <pc:spChg chg="mod">
          <ac:chgData name="Pal, Tanmay" userId="S::tanmay.pal@lumen.com::c7d53707-2d0b-4e46-b8d5-257eab2a80b3" providerId="AD" clId="Web-{F3A33633-7A0F-22F4-5A35-767FA137F843}" dt="2024-02-09T10:12:47.691" v="5" actId="20577"/>
          <ac:spMkLst>
            <pc:docMk/>
            <pc:sldMk cId="3022892351" sldId="2147380478"/>
            <ac:spMk id="7" creationId="{8F6851EB-2639-BDCC-3970-225F8728B6A4}"/>
          </ac:spMkLst>
        </pc:spChg>
      </pc:sldChg>
      <pc:sldChg chg="modSp">
        <pc:chgData name="Pal, Tanmay" userId="S::tanmay.pal@lumen.com::c7d53707-2d0b-4e46-b8d5-257eab2a80b3" providerId="AD" clId="Web-{F3A33633-7A0F-22F4-5A35-767FA137F843}" dt="2024-02-09T10:14:37.724" v="17" actId="20577"/>
        <pc:sldMkLst>
          <pc:docMk/>
          <pc:sldMk cId="1484486315" sldId="2147380479"/>
        </pc:sldMkLst>
        <pc:spChg chg="mod">
          <ac:chgData name="Pal, Tanmay" userId="S::tanmay.pal@lumen.com::c7d53707-2d0b-4e46-b8d5-257eab2a80b3" providerId="AD" clId="Web-{F3A33633-7A0F-22F4-5A35-767FA137F843}" dt="2024-02-09T10:14:37.724" v="17" actId="20577"/>
          <ac:spMkLst>
            <pc:docMk/>
            <pc:sldMk cId="1484486315" sldId="2147380479"/>
            <ac:spMk id="7" creationId="{F0C80116-7401-9AB9-3B38-0E6E3980FE82}"/>
          </ac:spMkLst>
        </pc:spChg>
      </pc:sldChg>
    </pc:docChg>
  </pc:docChgLst>
  <pc:docChgLst>
    <pc:chgData name="Gudipati, Suneel Kumar" userId="S::suneelkumar.gudipati@lumen.com::bae55e7e-5277-4422-beb2-b522f2b13f8f" providerId="AD" clId="Web-{7D7060C6-D537-4603-8E9B-1044228FA67F}"/>
    <pc:docChg chg="modSld">
      <pc:chgData name="Gudipati, Suneel Kumar" userId="S::suneelkumar.gudipati@lumen.com::bae55e7e-5277-4422-beb2-b522f2b13f8f" providerId="AD" clId="Web-{7D7060C6-D537-4603-8E9B-1044228FA67F}" dt="2024-02-13T18:16:39.726" v="14" actId="20577"/>
      <pc:docMkLst>
        <pc:docMk/>
      </pc:docMkLst>
      <pc:sldChg chg="modSp">
        <pc:chgData name="Gudipati, Suneel Kumar" userId="S::suneelkumar.gudipati@lumen.com::bae55e7e-5277-4422-beb2-b522f2b13f8f" providerId="AD" clId="Web-{7D7060C6-D537-4603-8E9B-1044228FA67F}" dt="2024-02-13T18:14:39.222" v="0" actId="20577"/>
        <pc:sldMkLst>
          <pc:docMk/>
          <pc:sldMk cId="354886745" sldId="2147380510"/>
        </pc:sldMkLst>
        <pc:spChg chg="mod">
          <ac:chgData name="Gudipati, Suneel Kumar" userId="S::suneelkumar.gudipati@lumen.com::bae55e7e-5277-4422-beb2-b522f2b13f8f" providerId="AD" clId="Web-{7D7060C6-D537-4603-8E9B-1044228FA67F}" dt="2024-02-13T18:14:39.222" v="0" actId="20577"/>
          <ac:spMkLst>
            <pc:docMk/>
            <pc:sldMk cId="354886745" sldId="2147380510"/>
            <ac:spMk id="6" creationId="{23977658-C41B-081F-392F-088D3863CF94}"/>
          </ac:spMkLst>
        </pc:spChg>
      </pc:sldChg>
      <pc:sldChg chg="modSp">
        <pc:chgData name="Gudipati, Suneel Kumar" userId="S::suneelkumar.gudipati@lumen.com::bae55e7e-5277-4422-beb2-b522f2b13f8f" providerId="AD" clId="Web-{7D7060C6-D537-4603-8E9B-1044228FA67F}" dt="2024-02-13T18:16:15.350" v="8" actId="20577"/>
        <pc:sldMkLst>
          <pc:docMk/>
          <pc:sldMk cId="2714168932" sldId="2147380515"/>
        </pc:sldMkLst>
        <pc:spChg chg="mod">
          <ac:chgData name="Gudipati, Suneel Kumar" userId="S::suneelkumar.gudipati@lumen.com::bae55e7e-5277-4422-beb2-b522f2b13f8f" providerId="AD" clId="Web-{7D7060C6-D537-4603-8E9B-1044228FA67F}" dt="2024-02-13T18:16:15.350" v="8" actId="20577"/>
          <ac:spMkLst>
            <pc:docMk/>
            <pc:sldMk cId="2714168932" sldId="2147380515"/>
            <ac:spMk id="7" creationId="{411D760B-D9C5-AD6B-A013-DFFB7A55A45D}"/>
          </ac:spMkLst>
        </pc:spChg>
      </pc:sldChg>
      <pc:sldChg chg="modSp">
        <pc:chgData name="Gudipati, Suneel Kumar" userId="S::suneelkumar.gudipati@lumen.com::bae55e7e-5277-4422-beb2-b522f2b13f8f" providerId="AD" clId="Web-{7D7060C6-D537-4603-8E9B-1044228FA67F}" dt="2024-02-13T18:16:39.726" v="14" actId="20577"/>
        <pc:sldMkLst>
          <pc:docMk/>
          <pc:sldMk cId="2534412555" sldId="2147380522"/>
        </pc:sldMkLst>
        <pc:spChg chg="mod">
          <ac:chgData name="Gudipati, Suneel Kumar" userId="S::suneelkumar.gudipati@lumen.com::bae55e7e-5277-4422-beb2-b522f2b13f8f" providerId="AD" clId="Web-{7D7060C6-D537-4603-8E9B-1044228FA67F}" dt="2024-02-13T18:16:39.726" v="14" actId="20577"/>
          <ac:spMkLst>
            <pc:docMk/>
            <pc:sldMk cId="2534412555" sldId="2147380522"/>
            <ac:spMk id="7" creationId="{411D760B-D9C5-AD6B-A013-DFFB7A55A45D}"/>
          </ac:spMkLst>
        </pc:spChg>
      </pc:sldChg>
    </pc:docChg>
  </pc:docChgLst>
  <pc:docChgLst>
    <pc:chgData name="Pal, Tanmay" userId="S::tanmay.pal@lumen.com::c7d53707-2d0b-4e46-b8d5-257eab2a80b3" providerId="AD" clId="Web-{8EA93F0F-9694-0031-0DA7-F73A384F516B}"/>
    <pc:docChg chg="modSld">
      <pc:chgData name="Pal, Tanmay" userId="S::tanmay.pal@lumen.com::c7d53707-2d0b-4e46-b8d5-257eab2a80b3" providerId="AD" clId="Web-{8EA93F0F-9694-0031-0DA7-F73A384F516B}" dt="2024-02-09T10:08:25.439" v="20" actId="20577"/>
      <pc:docMkLst>
        <pc:docMk/>
      </pc:docMkLst>
      <pc:sldChg chg="modSp">
        <pc:chgData name="Pal, Tanmay" userId="S::tanmay.pal@lumen.com::c7d53707-2d0b-4e46-b8d5-257eab2a80b3" providerId="AD" clId="Web-{8EA93F0F-9694-0031-0DA7-F73A384F516B}" dt="2024-02-09T10:08:25.439" v="20" actId="20577"/>
        <pc:sldMkLst>
          <pc:docMk/>
          <pc:sldMk cId="3431071288" sldId="2147380474"/>
        </pc:sldMkLst>
        <pc:spChg chg="mod">
          <ac:chgData name="Pal, Tanmay" userId="S::tanmay.pal@lumen.com::c7d53707-2d0b-4e46-b8d5-257eab2a80b3" providerId="AD" clId="Web-{8EA93F0F-9694-0031-0DA7-F73A384F516B}" dt="2024-02-09T10:08:25.439" v="20" actId="20577"/>
          <ac:spMkLst>
            <pc:docMk/>
            <pc:sldMk cId="3431071288" sldId="2147380474"/>
            <ac:spMk id="12" creationId="{868B4745-B863-B59F-5B9A-A631D8C2179C}"/>
          </ac:spMkLst>
        </pc:spChg>
      </pc:sldChg>
    </pc:docChg>
  </pc:docChgLst>
  <pc:docChgLst>
    <pc:chgData name="Gudipati, Suneel Kumar" userId="S::suneelkumar.gudipati@lumen.com::bae55e7e-5277-4422-beb2-b522f2b13f8f" providerId="AD" clId="Web-{4AE689C8-4FBE-7F36-A251-53B3F4F291C5}"/>
    <pc:docChg chg="addSld delSld modSld sldOrd">
      <pc:chgData name="Gudipati, Suneel Kumar" userId="S::suneelkumar.gudipati@lumen.com::bae55e7e-5277-4422-beb2-b522f2b13f8f" providerId="AD" clId="Web-{4AE689C8-4FBE-7F36-A251-53B3F4F291C5}" dt="2024-02-12T08:05:31.801" v="255" actId="20577"/>
      <pc:docMkLst>
        <pc:docMk/>
      </pc:docMkLst>
      <pc:sldChg chg="modSp add ord replId">
        <pc:chgData name="Gudipati, Suneel Kumar" userId="S::suneelkumar.gudipati@lumen.com::bae55e7e-5277-4422-beb2-b522f2b13f8f" providerId="AD" clId="Web-{4AE689C8-4FBE-7F36-A251-53B3F4F291C5}" dt="2024-02-12T08:05:31.801" v="255" actId="20577"/>
        <pc:sldMkLst>
          <pc:docMk/>
          <pc:sldMk cId="354886745" sldId="2147380510"/>
        </pc:sldMkLst>
        <pc:spChg chg="mod">
          <ac:chgData name="Gudipati, Suneel Kumar" userId="S::suneelkumar.gudipati@lumen.com::bae55e7e-5277-4422-beb2-b522f2b13f8f" providerId="AD" clId="Web-{4AE689C8-4FBE-7F36-A251-53B3F4F291C5}" dt="2024-02-12T07:14:15.372" v="123" actId="20577"/>
          <ac:spMkLst>
            <pc:docMk/>
            <pc:sldMk cId="354886745" sldId="2147380510"/>
            <ac:spMk id="6" creationId="{23977658-C41B-081F-392F-088D3863CF94}"/>
          </ac:spMkLst>
        </pc:spChg>
        <pc:spChg chg="mod">
          <ac:chgData name="Gudipati, Suneel Kumar" userId="S::suneelkumar.gudipati@lumen.com::bae55e7e-5277-4422-beb2-b522f2b13f8f" providerId="AD" clId="Web-{4AE689C8-4FBE-7F36-A251-53B3F4F291C5}" dt="2024-02-12T08:05:31.801" v="255" actId="20577"/>
          <ac:spMkLst>
            <pc:docMk/>
            <pc:sldMk cId="354886745" sldId="2147380510"/>
            <ac:spMk id="7" creationId="{411D760B-D9C5-AD6B-A013-DFFB7A55A45D}"/>
          </ac:spMkLst>
        </pc:spChg>
      </pc:sldChg>
      <pc:sldChg chg="modSp add del">
        <pc:chgData name="Gudipati, Suneel Kumar" userId="S::suneelkumar.gudipati@lumen.com::bae55e7e-5277-4422-beb2-b522f2b13f8f" providerId="AD" clId="Web-{4AE689C8-4FBE-7F36-A251-53B3F4F291C5}" dt="2024-02-12T07:12:54.947" v="103"/>
        <pc:sldMkLst>
          <pc:docMk/>
          <pc:sldMk cId="1144845642" sldId="2147380510"/>
        </pc:sldMkLst>
        <pc:spChg chg="mod">
          <ac:chgData name="Gudipati, Suneel Kumar" userId="S::suneelkumar.gudipati@lumen.com::bae55e7e-5277-4422-beb2-b522f2b13f8f" providerId="AD" clId="Web-{4AE689C8-4FBE-7F36-A251-53B3F4F291C5}" dt="2024-02-12T07:01:15.706" v="3" actId="20577"/>
          <ac:spMkLst>
            <pc:docMk/>
            <pc:sldMk cId="1144845642" sldId="2147380510"/>
            <ac:spMk id="2" creationId="{1461FDEF-4785-2FF1-50CC-9F9FBC6046D0}"/>
          </ac:spMkLst>
        </pc:spChg>
        <pc:spChg chg="mod">
          <ac:chgData name="Gudipati, Suneel Kumar" userId="S::suneelkumar.gudipati@lumen.com::bae55e7e-5277-4422-beb2-b522f2b13f8f" providerId="AD" clId="Web-{4AE689C8-4FBE-7F36-A251-53B3F4F291C5}" dt="2024-02-12T07:08:10.516" v="4" actId="20577"/>
          <ac:spMkLst>
            <pc:docMk/>
            <pc:sldMk cId="1144845642" sldId="2147380510"/>
            <ac:spMk id="3" creationId="{7B6F27EC-ABC1-16CE-D7B5-294750C8AD65}"/>
          </ac:spMkLst>
        </pc:spChg>
      </pc:sldChg>
      <pc:sldChg chg="addSp delSp modSp add del ord replId">
        <pc:chgData name="Gudipati, Suneel Kumar" userId="S::suneelkumar.gudipati@lumen.com::bae55e7e-5277-4422-beb2-b522f2b13f8f" providerId="AD" clId="Web-{4AE689C8-4FBE-7F36-A251-53B3F4F291C5}" dt="2024-02-12T07:12:45.010" v="102"/>
        <pc:sldMkLst>
          <pc:docMk/>
          <pc:sldMk cId="2416424106" sldId="2147380511"/>
        </pc:sldMkLst>
        <pc:spChg chg="add del mod">
          <ac:chgData name="Gudipati, Suneel Kumar" userId="S::suneelkumar.gudipati@lumen.com::bae55e7e-5277-4422-beb2-b522f2b13f8f" providerId="AD" clId="Web-{4AE689C8-4FBE-7F36-A251-53B3F4F291C5}" dt="2024-02-12T07:12:40.384" v="98" actId="20577"/>
          <ac:spMkLst>
            <pc:docMk/>
            <pc:sldMk cId="2416424106" sldId="2147380511"/>
            <ac:spMk id="4" creationId="{13EA4606-F82E-ECD5-762C-E1EBD09EB403}"/>
          </ac:spMkLst>
        </pc:spChg>
        <pc:spChg chg="add del">
          <ac:chgData name="Gudipati, Suneel Kumar" userId="S::suneelkumar.gudipati@lumen.com::bae55e7e-5277-4422-beb2-b522f2b13f8f" providerId="AD" clId="Web-{4AE689C8-4FBE-7F36-A251-53B3F4F291C5}" dt="2024-02-12T07:12:20.712" v="63"/>
          <ac:spMkLst>
            <pc:docMk/>
            <pc:sldMk cId="2416424106" sldId="2147380511"/>
            <ac:spMk id="6" creationId="{4934E264-3FC6-17FD-7C0B-2798D98B3A47}"/>
          </ac:spMkLst>
        </pc:spChg>
        <pc:spChg chg="mod">
          <ac:chgData name="Gudipati, Suneel Kumar" userId="S::suneelkumar.gudipati@lumen.com::bae55e7e-5277-4422-beb2-b522f2b13f8f" providerId="AD" clId="Web-{4AE689C8-4FBE-7F36-A251-53B3F4F291C5}" dt="2024-02-12T07:12:41.666" v="100" actId="20577"/>
          <ac:spMkLst>
            <pc:docMk/>
            <pc:sldMk cId="2416424106" sldId="2147380511"/>
            <ac:spMk id="12" creationId="{868B4745-B863-B59F-5B9A-A631D8C2179C}"/>
          </ac:spMkLst>
        </pc:spChg>
      </pc:sldChg>
    </pc:docChg>
  </pc:docChgLst>
  <pc:docChgLst>
    <pc:chgData name="Pal, Tanmay" userId="S::tanmay.pal@lumen.com::c7d53707-2d0b-4e46-b8d5-257eab2a80b3" providerId="AD" clId="Web-{2EB4105C-BAC9-67C9-3488-B4F050171E9B}"/>
    <pc:docChg chg="modSld">
      <pc:chgData name="Pal, Tanmay" userId="S::tanmay.pal@lumen.com::c7d53707-2d0b-4e46-b8d5-257eab2a80b3" providerId="AD" clId="Web-{2EB4105C-BAC9-67C9-3488-B4F050171E9B}" dt="2024-02-16T06:09:15.536" v="314" actId="20577"/>
      <pc:docMkLst>
        <pc:docMk/>
      </pc:docMkLst>
      <pc:sldChg chg="modSp">
        <pc:chgData name="Pal, Tanmay" userId="S::tanmay.pal@lumen.com::c7d53707-2d0b-4e46-b8d5-257eab2a80b3" providerId="AD" clId="Web-{2EB4105C-BAC9-67C9-3488-B4F050171E9B}" dt="2024-02-16T06:09:15.536" v="314" actId="20577"/>
        <pc:sldMkLst>
          <pc:docMk/>
          <pc:sldMk cId="3431071288" sldId="2147380474"/>
        </pc:sldMkLst>
        <pc:spChg chg="mod">
          <ac:chgData name="Pal, Tanmay" userId="S::tanmay.pal@lumen.com::c7d53707-2d0b-4e46-b8d5-257eab2a80b3" providerId="AD" clId="Web-{2EB4105C-BAC9-67C9-3488-B4F050171E9B}" dt="2024-02-16T06:09:15.536" v="314" actId="20577"/>
          <ac:spMkLst>
            <pc:docMk/>
            <pc:sldMk cId="3431071288" sldId="2147380474"/>
            <ac:spMk id="12" creationId="{868B4745-B863-B59F-5B9A-A631D8C2179C}"/>
          </ac:spMkLst>
        </pc:spChg>
      </pc:sldChg>
      <pc:sldChg chg="addSp delSp modSp">
        <pc:chgData name="Pal, Tanmay" userId="S::tanmay.pal@lumen.com::c7d53707-2d0b-4e46-b8d5-257eab2a80b3" providerId="AD" clId="Web-{2EB4105C-BAC9-67C9-3488-B4F050171E9B}" dt="2024-02-16T05:31:53.337" v="12" actId="14100"/>
        <pc:sldMkLst>
          <pc:docMk/>
          <pc:sldMk cId="3022892351" sldId="2147380478"/>
        </pc:sldMkLst>
        <pc:spChg chg="mod">
          <ac:chgData name="Pal, Tanmay" userId="S::tanmay.pal@lumen.com::c7d53707-2d0b-4e46-b8d5-257eab2a80b3" providerId="AD" clId="Web-{2EB4105C-BAC9-67C9-3488-B4F050171E9B}" dt="2024-02-16T05:31:45.619" v="11" actId="20577"/>
          <ac:spMkLst>
            <pc:docMk/>
            <pc:sldMk cId="3022892351" sldId="2147380478"/>
            <ac:spMk id="6" creationId="{1031941C-1052-EB71-C315-69D8B05F86E2}"/>
          </ac:spMkLst>
        </pc:spChg>
        <pc:spChg chg="mod">
          <ac:chgData name="Pal, Tanmay" userId="S::tanmay.pal@lumen.com::c7d53707-2d0b-4e46-b8d5-257eab2a80b3" providerId="AD" clId="Web-{2EB4105C-BAC9-67C9-3488-B4F050171E9B}" dt="2024-02-16T05:30:22.305" v="4" actId="20577"/>
          <ac:spMkLst>
            <pc:docMk/>
            <pc:sldMk cId="3022892351" sldId="2147380478"/>
            <ac:spMk id="7" creationId="{8F6851EB-2639-BDCC-3970-225F8728B6A4}"/>
          </ac:spMkLst>
        </pc:spChg>
        <pc:grpChg chg="del">
          <ac:chgData name="Pal, Tanmay" userId="S::tanmay.pal@lumen.com::c7d53707-2d0b-4e46-b8d5-257eab2a80b3" providerId="AD" clId="Web-{2EB4105C-BAC9-67C9-3488-B4F050171E9B}" dt="2024-02-16T05:14:19.359" v="0"/>
          <ac:grpSpMkLst>
            <pc:docMk/>
            <pc:sldMk cId="3022892351" sldId="2147380478"/>
            <ac:grpSpMk id="14" creationId="{FC7016A5-A532-45AA-1495-4F48A7ED1CE7}"/>
          </ac:grpSpMkLst>
        </pc:grpChg>
        <pc:picChg chg="del">
          <ac:chgData name="Pal, Tanmay" userId="S::tanmay.pal@lumen.com::c7d53707-2d0b-4e46-b8d5-257eab2a80b3" providerId="AD" clId="Web-{2EB4105C-BAC9-67C9-3488-B4F050171E9B}" dt="2024-02-16T05:14:21.078" v="1"/>
          <ac:picMkLst>
            <pc:docMk/>
            <pc:sldMk cId="3022892351" sldId="2147380478"/>
            <ac:picMk id="2" creationId="{CC1281E8-8685-4B5D-5F43-0BE618D0028B}"/>
          </ac:picMkLst>
        </pc:picChg>
        <pc:picChg chg="add del mod">
          <ac:chgData name="Pal, Tanmay" userId="S::tanmay.pal@lumen.com::c7d53707-2d0b-4e46-b8d5-257eab2a80b3" providerId="AD" clId="Web-{2EB4105C-BAC9-67C9-3488-B4F050171E9B}" dt="2024-02-16T05:30:13.383" v="3"/>
          <ac:picMkLst>
            <pc:docMk/>
            <pc:sldMk cId="3022892351" sldId="2147380478"/>
            <ac:picMk id="3" creationId="{10D3F22E-B887-9EE9-99E8-17A85A43C13D}"/>
          </ac:picMkLst>
        </pc:picChg>
        <pc:picChg chg="add mod">
          <ac:chgData name="Pal, Tanmay" userId="S::tanmay.pal@lumen.com::c7d53707-2d0b-4e46-b8d5-257eab2a80b3" providerId="AD" clId="Web-{2EB4105C-BAC9-67C9-3488-B4F050171E9B}" dt="2024-02-16T05:31:53.337" v="12" actId="14100"/>
          <ac:picMkLst>
            <pc:docMk/>
            <pc:sldMk cId="3022892351" sldId="2147380478"/>
            <ac:picMk id="4" creationId="{C539D159-CA67-8748-6765-BFC9A71917D0}"/>
          </ac:picMkLst>
        </pc:picChg>
      </pc:sldChg>
      <pc:sldChg chg="addSp delSp modSp">
        <pc:chgData name="Pal, Tanmay" userId="S::tanmay.pal@lumen.com::c7d53707-2d0b-4e46-b8d5-257eab2a80b3" providerId="AD" clId="Web-{2EB4105C-BAC9-67C9-3488-B4F050171E9B}" dt="2024-02-16T05:43:39.737" v="17" actId="1076"/>
        <pc:sldMkLst>
          <pc:docMk/>
          <pc:sldMk cId="1484486315" sldId="2147380479"/>
        </pc:sldMkLst>
        <pc:picChg chg="add mod">
          <ac:chgData name="Pal, Tanmay" userId="S::tanmay.pal@lumen.com::c7d53707-2d0b-4e46-b8d5-257eab2a80b3" providerId="AD" clId="Web-{2EB4105C-BAC9-67C9-3488-B4F050171E9B}" dt="2024-02-16T05:43:39.737" v="17" actId="1076"/>
          <ac:picMkLst>
            <pc:docMk/>
            <pc:sldMk cId="1484486315" sldId="2147380479"/>
            <ac:picMk id="2" creationId="{26235219-7753-8AB1-BB93-A220F230B98F}"/>
          </ac:picMkLst>
        </pc:picChg>
        <pc:picChg chg="del">
          <ac:chgData name="Pal, Tanmay" userId="S::tanmay.pal@lumen.com::c7d53707-2d0b-4e46-b8d5-257eab2a80b3" providerId="AD" clId="Web-{2EB4105C-BAC9-67C9-3488-B4F050171E9B}" dt="2024-02-16T05:43:26.844" v="13"/>
          <ac:picMkLst>
            <pc:docMk/>
            <pc:sldMk cId="1484486315" sldId="2147380479"/>
            <ac:picMk id="3" creationId="{803DB393-E1FC-FB64-1C15-A0EE7AE56B94}"/>
          </ac:picMkLst>
        </pc:picChg>
      </pc:sldChg>
    </pc:docChg>
  </pc:docChgLst>
  <pc:docChgLst>
    <pc:chgData name="Pal, Tanmay" userId="S::tanmay.pal@lumen.com::c7d53707-2d0b-4e46-b8d5-257eab2a80b3" providerId="AD" clId="Web-{EEA9587C-5DAB-FB77-5614-B6150852EA37}"/>
    <pc:docChg chg="modSld">
      <pc:chgData name="Pal, Tanmay" userId="S::tanmay.pal@lumen.com::c7d53707-2d0b-4e46-b8d5-257eab2a80b3" providerId="AD" clId="Web-{EEA9587C-5DAB-FB77-5614-B6150852EA37}" dt="2024-02-15T17:05:30.372" v="39" actId="20577"/>
      <pc:docMkLst>
        <pc:docMk/>
      </pc:docMkLst>
      <pc:sldChg chg="delSp">
        <pc:chgData name="Pal, Tanmay" userId="S::tanmay.pal@lumen.com::c7d53707-2d0b-4e46-b8d5-257eab2a80b3" providerId="AD" clId="Web-{EEA9587C-5DAB-FB77-5614-B6150852EA37}" dt="2024-02-15T16:58:34.401" v="1"/>
        <pc:sldMkLst>
          <pc:docMk/>
          <pc:sldMk cId="2663904475" sldId="2147380475"/>
        </pc:sldMkLst>
        <pc:grpChg chg="del">
          <ac:chgData name="Pal, Tanmay" userId="S::tanmay.pal@lumen.com::c7d53707-2d0b-4e46-b8d5-257eab2a80b3" providerId="AD" clId="Web-{EEA9587C-5DAB-FB77-5614-B6150852EA37}" dt="2024-02-15T16:58:23.697" v="0"/>
          <ac:grpSpMkLst>
            <pc:docMk/>
            <pc:sldMk cId="2663904475" sldId="2147380475"/>
            <ac:grpSpMk id="14" creationId="{A89AB7F0-FC9A-3AD9-CCB2-DA8B01BF1AB6}"/>
          </ac:grpSpMkLst>
        </pc:grpChg>
        <pc:picChg chg="del">
          <ac:chgData name="Pal, Tanmay" userId="S::tanmay.pal@lumen.com::c7d53707-2d0b-4e46-b8d5-257eab2a80b3" providerId="AD" clId="Web-{EEA9587C-5DAB-FB77-5614-B6150852EA37}" dt="2024-02-15T16:58:34.401" v="1"/>
          <ac:picMkLst>
            <pc:docMk/>
            <pc:sldMk cId="2663904475" sldId="2147380475"/>
            <ac:picMk id="2" creationId="{1CFBC449-094B-CDF4-F753-1BFC97B934AB}"/>
          </ac:picMkLst>
        </pc:picChg>
      </pc:sldChg>
      <pc:sldChg chg="delSp">
        <pc:chgData name="Pal, Tanmay" userId="S::tanmay.pal@lumen.com::c7d53707-2d0b-4e46-b8d5-257eab2a80b3" providerId="AD" clId="Web-{EEA9587C-5DAB-FB77-5614-B6150852EA37}" dt="2024-02-15T16:59:02.026" v="3"/>
        <pc:sldMkLst>
          <pc:docMk/>
          <pc:sldMk cId="1085475264" sldId="2147380477"/>
        </pc:sldMkLst>
        <pc:grpChg chg="del">
          <ac:chgData name="Pal, Tanmay" userId="S::tanmay.pal@lumen.com::c7d53707-2d0b-4e46-b8d5-257eab2a80b3" providerId="AD" clId="Web-{EEA9587C-5DAB-FB77-5614-B6150852EA37}" dt="2024-02-15T16:58:59.744" v="2"/>
          <ac:grpSpMkLst>
            <pc:docMk/>
            <pc:sldMk cId="1085475264" sldId="2147380477"/>
            <ac:grpSpMk id="14" creationId="{1399199E-DD22-183B-53F7-0EB218A9A0D3}"/>
          </ac:grpSpMkLst>
        </pc:grpChg>
        <pc:picChg chg="del">
          <ac:chgData name="Pal, Tanmay" userId="S::tanmay.pal@lumen.com::c7d53707-2d0b-4e46-b8d5-257eab2a80b3" providerId="AD" clId="Web-{EEA9587C-5DAB-FB77-5614-B6150852EA37}" dt="2024-02-15T16:59:02.026" v="3"/>
          <ac:picMkLst>
            <pc:docMk/>
            <pc:sldMk cId="1085475264" sldId="2147380477"/>
            <ac:picMk id="2" creationId="{A675B658-2A46-1BD3-227E-F633568E8305}"/>
          </ac:picMkLst>
        </pc:picChg>
      </pc:sldChg>
      <pc:sldChg chg="addSp delSp modSp">
        <pc:chgData name="Pal, Tanmay" userId="S::tanmay.pal@lumen.com::c7d53707-2d0b-4e46-b8d5-257eab2a80b3" providerId="AD" clId="Web-{EEA9587C-5DAB-FB77-5614-B6150852EA37}" dt="2024-02-15T17:05:30.372" v="39" actId="20577"/>
        <pc:sldMkLst>
          <pc:docMk/>
          <pc:sldMk cId="1484486315" sldId="2147380479"/>
        </pc:sldMkLst>
        <pc:spChg chg="add mod">
          <ac:chgData name="Pal, Tanmay" userId="S::tanmay.pal@lumen.com::c7d53707-2d0b-4e46-b8d5-257eab2a80b3" providerId="AD" clId="Web-{EEA9587C-5DAB-FB77-5614-B6150852EA37}" dt="2024-02-15T17:05:30.372" v="39" actId="20577"/>
          <ac:spMkLst>
            <pc:docMk/>
            <pc:sldMk cId="1484486315" sldId="2147380479"/>
            <ac:spMk id="4" creationId="{BAD36C07-A2BF-9199-FE22-C63EA2B7B380}"/>
          </ac:spMkLst>
        </pc:spChg>
        <pc:spChg chg="mod">
          <ac:chgData name="Pal, Tanmay" userId="S::tanmay.pal@lumen.com::c7d53707-2d0b-4e46-b8d5-257eab2a80b3" providerId="AD" clId="Web-{EEA9587C-5DAB-FB77-5614-B6150852EA37}" dt="2024-02-15T17:02:54.778" v="6" actId="20577"/>
          <ac:spMkLst>
            <pc:docMk/>
            <pc:sldMk cId="1484486315" sldId="2147380479"/>
            <ac:spMk id="7" creationId="{F0C80116-7401-9AB9-3B38-0E6E3980FE82}"/>
          </ac:spMkLst>
        </pc:spChg>
        <pc:grpChg chg="del">
          <ac:chgData name="Pal, Tanmay" userId="S::tanmay.pal@lumen.com::c7d53707-2d0b-4e46-b8d5-257eab2a80b3" providerId="AD" clId="Web-{EEA9587C-5DAB-FB77-5614-B6150852EA37}" dt="2024-02-15T17:03:20.809" v="13"/>
          <ac:grpSpMkLst>
            <pc:docMk/>
            <pc:sldMk cId="1484486315" sldId="2147380479"/>
            <ac:grpSpMk id="14" creationId="{9BA29218-14B0-BEDC-2D81-068824CE1F71}"/>
          </ac:grpSpMkLst>
        </pc:grpChg>
        <pc:picChg chg="del">
          <ac:chgData name="Pal, Tanmay" userId="S::tanmay.pal@lumen.com::c7d53707-2d0b-4e46-b8d5-257eab2a80b3" providerId="AD" clId="Web-{EEA9587C-5DAB-FB77-5614-B6150852EA37}" dt="2024-02-15T17:03:23.153" v="14"/>
          <ac:picMkLst>
            <pc:docMk/>
            <pc:sldMk cId="1484486315" sldId="2147380479"/>
            <ac:picMk id="2" creationId="{7E29BE60-59CE-BEA6-0829-9DB5386221B9}"/>
          </ac:picMkLst>
        </pc:picChg>
        <pc:picChg chg="add mod">
          <ac:chgData name="Pal, Tanmay" userId="S::tanmay.pal@lumen.com::c7d53707-2d0b-4e46-b8d5-257eab2a80b3" providerId="AD" clId="Web-{EEA9587C-5DAB-FB77-5614-B6150852EA37}" dt="2024-02-15T17:03:25.481" v="15" actId="1076"/>
          <ac:picMkLst>
            <pc:docMk/>
            <pc:sldMk cId="1484486315" sldId="2147380479"/>
            <ac:picMk id="3" creationId="{803DB393-E1FC-FB64-1C15-A0EE7AE56B94}"/>
          </ac:picMkLst>
        </pc:picChg>
      </pc:sldChg>
    </pc:docChg>
  </pc:docChgLst>
  <pc:docChgLst>
    <pc:chgData name="Gudipati, Suneel Kumar" userId="S::suneelkumar.gudipati@lumen.com::bae55e7e-5277-4422-beb2-b522f2b13f8f" providerId="AD" clId="Web-{C44D7C94-1523-44AA-9886-F62C1C37EAFA}"/>
    <pc:docChg chg="modSld">
      <pc:chgData name="Gudipati, Suneel Kumar" userId="S::suneelkumar.gudipati@lumen.com::bae55e7e-5277-4422-beb2-b522f2b13f8f" providerId="AD" clId="Web-{C44D7C94-1523-44AA-9886-F62C1C37EAFA}" dt="2024-02-16T12:02:24.839" v="4" actId="20577"/>
      <pc:docMkLst>
        <pc:docMk/>
      </pc:docMkLst>
      <pc:sldChg chg="modSp">
        <pc:chgData name="Gudipati, Suneel Kumar" userId="S::suneelkumar.gudipati@lumen.com::bae55e7e-5277-4422-beb2-b522f2b13f8f" providerId="AD" clId="Web-{C44D7C94-1523-44AA-9886-F62C1C37EAFA}" dt="2024-02-16T12:02:24.839" v="4" actId="20577"/>
        <pc:sldMkLst>
          <pc:docMk/>
          <pc:sldMk cId="3955684827" sldId="2147380537"/>
        </pc:sldMkLst>
        <pc:spChg chg="mod">
          <ac:chgData name="Gudipati, Suneel Kumar" userId="S::suneelkumar.gudipati@lumen.com::bae55e7e-5277-4422-beb2-b522f2b13f8f" providerId="AD" clId="Web-{C44D7C94-1523-44AA-9886-F62C1C37EAFA}" dt="2024-02-16T12:02:24.839" v="4" actId="20577"/>
          <ac:spMkLst>
            <pc:docMk/>
            <pc:sldMk cId="3955684827" sldId="2147380537"/>
            <ac:spMk id="7" creationId="{411D760B-D9C5-AD6B-A013-DFFB7A55A45D}"/>
          </ac:spMkLst>
        </pc:spChg>
      </pc:sldChg>
    </pc:docChg>
  </pc:docChgLst>
  <pc:docChgLst>
    <pc:chgData name="Gudipati, Suneel Kumar" userId="S::suneelkumar.gudipati@lumen.com::bae55e7e-5277-4422-beb2-b522f2b13f8f" providerId="AD" clId="Web-{92A69403-5C1C-30FD-0D3D-62ACCBC918E7}"/>
    <pc:docChg chg="addSld modSld">
      <pc:chgData name="Gudipati, Suneel Kumar" userId="S::suneelkumar.gudipati@lumen.com::bae55e7e-5277-4422-beb2-b522f2b13f8f" providerId="AD" clId="Web-{92A69403-5C1C-30FD-0D3D-62ACCBC918E7}" dt="2024-02-16T11:34:09.861" v="103" actId="20577"/>
      <pc:docMkLst>
        <pc:docMk/>
      </pc:docMkLst>
      <pc:sldChg chg="modSp">
        <pc:chgData name="Gudipati, Suneel Kumar" userId="S::suneelkumar.gudipati@lumen.com::bae55e7e-5277-4422-beb2-b522f2b13f8f" providerId="AD" clId="Web-{92A69403-5C1C-30FD-0D3D-62ACCBC918E7}" dt="2024-02-16T10:37:25.764" v="36" actId="20577"/>
        <pc:sldMkLst>
          <pc:docMk/>
          <pc:sldMk cId="1921082019" sldId="2147380530"/>
        </pc:sldMkLst>
        <pc:spChg chg="mod">
          <ac:chgData name="Gudipati, Suneel Kumar" userId="S::suneelkumar.gudipati@lumen.com::bae55e7e-5277-4422-beb2-b522f2b13f8f" providerId="AD" clId="Web-{92A69403-5C1C-30FD-0D3D-62ACCBC918E7}" dt="2024-02-16T10:30:52.869" v="30" actId="20577"/>
          <ac:spMkLst>
            <pc:docMk/>
            <pc:sldMk cId="1921082019" sldId="2147380530"/>
            <ac:spMk id="6" creationId="{23977658-C41B-081F-392F-088D3863CF94}"/>
          </ac:spMkLst>
        </pc:spChg>
        <pc:spChg chg="mod">
          <ac:chgData name="Gudipati, Suneel Kumar" userId="S::suneelkumar.gudipati@lumen.com::bae55e7e-5277-4422-beb2-b522f2b13f8f" providerId="AD" clId="Web-{92A69403-5C1C-30FD-0D3D-62ACCBC918E7}" dt="2024-02-16T10:37:25.764" v="36" actId="20577"/>
          <ac:spMkLst>
            <pc:docMk/>
            <pc:sldMk cId="1921082019" sldId="2147380530"/>
            <ac:spMk id="7" creationId="{411D760B-D9C5-AD6B-A013-DFFB7A55A45D}"/>
          </ac:spMkLst>
        </pc:spChg>
      </pc:sldChg>
      <pc:sldChg chg="modSp add replId">
        <pc:chgData name="Gudipati, Suneel Kumar" userId="S::suneelkumar.gudipati@lumen.com::bae55e7e-5277-4422-beb2-b522f2b13f8f" providerId="AD" clId="Web-{92A69403-5C1C-30FD-0D3D-62ACCBC918E7}" dt="2024-02-16T10:29:50.572" v="12" actId="20577"/>
        <pc:sldMkLst>
          <pc:docMk/>
          <pc:sldMk cId="3956994888" sldId="2147380532"/>
        </pc:sldMkLst>
        <pc:spChg chg="mod">
          <ac:chgData name="Gudipati, Suneel Kumar" userId="S::suneelkumar.gudipati@lumen.com::bae55e7e-5277-4422-beb2-b522f2b13f8f" providerId="AD" clId="Web-{92A69403-5C1C-30FD-0D3D-62ACCBC918E7}" dt="2024-02-16T10:29:50.572" v="12" actId="20577"/>
          <ac:spMkLst>
            <pc:docMk/>
            <pc:sldMk cId="3956994888" sldId="2147380532"/>
            <ac:spMk id="7" creationId="{411D760B-D9C5-AD6B-A013-DFFB7A55A45D}"/>
          </ac:spMkLst>
        </pc:spChg>
      </pc:sldChg>
      <pc:sldChg chg="modSp add replId">
        <pc:chgData name="Gudipati, Suneel Kumar" userId="S::suneelkumar.gudipati@lumen.com::bae55e7e-5277-4422-beb2-b522f2b13f8f" providerId="AD" clId="Web-{92A69403-5C1C-30FD-0D3D-62ACCBC918E7}" dt="2024-02-16T10:30:27.401" v="17" actId="20577"/>
        <pc:sldMkLst>
          <pc:docMk/>
          <pc:sldMk cId="3031834837" sldId="2147380533"/>
        </pc:sldMkLst>
        <pc:spChg chg="mod">
          <ac:chgData name="Gudipati, Suneel Kumar" userId="S::suneelkumar.gudipati@lumen.com::bae55e7e-5277-4422-beb2-b522f2b13f8f" providerId="AD" clId="Web-{92A69403-5C1C-30FD-0D3D-62ACCBC918E7}" dt="2024-02-16T10:30:27.401" v="17" actId="20577"/>
          <ac:spMkLst>
            <pc:docMk/>
            <pc:sldMk cId="3031834837" sldId="2147380533"/>
            <ac:spMk id="7" creationId="{411D760B-D9C5-AD6B-A013-DFFB7A55A45D}"/>
          </ac:spMkLst>
        </pc:spChg>
      </pc:sldChg>
      <pc:sldChg chg="addSp delSp modSp add replId">
        <pc:chgData name="Gudipati, Suneel Kumar" userId="S::suneelkumar.gudipati@lumen.com::bae55e7e-5277-4422-beb2-b522f2b13f8f" providerId="AD" clId="Web-{92A69403-5C1C-30FD-0D3D-62ACCBC918E7}" dt="2024-02-16T10:39:04.318" v="51"/>
        <pc:sldMkLst>
          <pc:docMk/>
          <pc:sldMk cId="3060945650" sldId="2147380534"/>
        </pc:sldMkLst>
        <pc:spChg chg="add del mod">
          <ac:chgData name="Gudipati, Suneel Kumar" userId="S::suneelkumar.gudipati@lumen.com::bae55e7e-5277-4422-beb2-b522f2b13f8f" providerId="AD" clId="Web-{92A69403-5C1C-30FD-0D3D-62ACCBC918E7}" dt="2024-02-16T10:38:56.568" v="47"/>
          <ac:spMkLst>
            <pc:docMk/>
            <pc:sldMk cId="3060945650" sldId="2147380534"/>
            <ac:spMk id="3" creationId="{B8062471-E6CD-3206-C443-D453FB1CDBD3}"/>
          </ac:spMkLst>
        </pc:spChg>
        <pc:spChg chg="add del mod">
          <ac:chgData name="Gudipati, Suneel Kumar" userId="S::suneelkumar.gudipati@lumen.com::bae55e7e-5277-4422-beb2-b522f2b13f8f" providerId="AD" clId="Web-{92A69403-5C1C-30FD-0D3D-62ACCBC918E7}" dt="2024-02-16T10:39:04.318" v="51"/>
          <ac:spMkLst>
            <pc:docMk/>
            <pc:sldMk cId="3060945650" sldId="2147380534"/>
            <ac:spMk id="4" creationId="{64204CC7-8D29-A843-7BA6-BD1A1BA729FB}"/>
          </ac:spMkLst>
        </pc:spChg>
        <pc:spChg chg="mod">
          <ac:chgData name="Gudipati, Suneel Kumar" userId="S::suneelkumar.gudipati@lumen.com::bae55e7e-5277-4422-beb2-b522f2b13f8f" providerId="AD" clId="Web-{92A69403-5C1C-30FD-0D3D-62ACCBC918E7}" dt="2024-02-16T10:38:45.130" v="43" actId="20577"/>
          <ac:spMkLst>
            <pc:docMk/>
            <pc:sldMk cId="3060945650" sldId="2147380534"/>
            <ac:spMk id="7" creationId="{411D760B-D9C5-AD6B-A013-DFFB7A55A45D}"/>
          </ac:spMkLst>
        </pc:spChg>
      </pc:sldChg>
      <pc:sldChg chg="modSp add replId">
        <pc:chgData name="Gudipati, Suneel Kumar" userId="S::suneelkumar.gudipati@lumen.com::bae55e7e-5277-4422-beb2-b522f2b13f8f" providerId="AD" clId="Web-{92A69403-5C1C-30FD-0D3D-62ACCBC918E7}" dt="2024-02-16T10:39:43.318" v="55" actId="20577"/>
        <pc:sldMkLst>
          <pc:docMk/>
          <pc:sldMk cId="28859746" sldId="2147380535"/>
        </pc:sldMkLst>
        <pc:spChg chg="mod">
          <ac:chgData name="Gudipati, Suneel Kumar" userId="S::suneelkumar.gudipati@lumen.com::bae55e7e-5277-4422-beb2-b522f2b13f8f" providerId="AD" clId="Web-{92A69403-5C1C-30FD-0D3D-62ACCBC918E7}" dt="2024-02-16T10:39:43.318" v="55" actId="20577"/>
          <ac:spMkLst>
            <pc:docMk/>
            <pc:sldMk cId="28859746" sldId="2147380535"/>
            <ac:spMk id="7" creationId="{411D760B-D9C5-AD6B-A013-DFFB7A55A45D}"/>
          </ac:spMkLst>
        </pc:spChg>
      </pc:sldChg>
      <pc:sldChg chg="modSp add replId">
        <pc:chgData name="Gudipati, Suneel Kumar" userId="S::suneelkumar.gudipati@lumen.com::bae55e7e-5277-4422-beb2-b522f2b13f8f" providerId="AD" clId="Web-{92A69403-5C1C-30FD-0D3D-62ACCBC918E7}" dt="2024-02-16T10:43:04.086" v="62" actId="20577"/>
        <pc:sldMkLst>
          <pc:docMk/>
          <pc:sldMk cId="2092104458" sldId="2147380536"/>
        </pc:sldMkLst>
        <pc:spChg chg="mod">
          <ac:chgData name="Gudipati, Suneel Kumar" userId="S::suneelkumar.gudipati@lumen.com::bae55e7e-5277-4422-beb2-b522f2b13f8f" providerId="AD" clId="Web-{92A69403-5C1C-30FD-0D3D-62ACCBC918E7}" dt="2024-02-16T10:43:04.086" v="62" actId="20577"/>
          <ac:spMkLst>
            <pc:docMk/>
            <pc:sldMk cId="2092104458" sldId="2147380536"/>
            <ac:spMk id="7" creationId="{411D760B-D9C5-AD6B-A013-DFFB7A55A45D}"/>
          </ac:spMkLst>
        </pc:spChg>
      </pc:sldChg>
      <pc:sldChg chg="modSp add replId">
        <pc:chgData name="Gudipati, Suneel Kumar" userId="S::suneelkumar.gudipati@lumen.com::bae55e7e-5277-4422-beb2-b522f2b13f8f" providerId="AD" clId="Web-{92A69403-5C1C-30FD-0D3D-62ACCBC918E7}" dt="2024-02-16T11:34:09.861" v="103" actId="20577"/>
        <pc:sldMkLst>
          <pc:docMk/>
          <pc:sldMk cId="3955684827" sldId="2147380537"/>
        </pc:sldMkLst>
        <pc:spChg chg="mod">
          <ac:chgData name="Gudipati, Suneel Kumar" userId="S::suneelkumar.gudipati@lumen.com::bae55e7e-5277-4422-beb2-b522f2b13f8f" providerId="AD" clId="Web-{92A69403-5C1C-30FD-0D3D-62ACCBC918E7}" dt="2024-02-16T10:57:43.267" v="85" actId="20577"/>
          <ac:spMkLst>
            <pc:docMk/>
            <pc:sldMk cId="3955684827" sldId="2147380537"/>
            <ac:spMk id="6" creationId="{23977658-C41B-081F-392F-088D3863CF94}"/>
          </ac:spMkLst>
        </pc:spChg>
        <pc:spChg chg="mod">
          <ac:chgData name="Gudipati, Suneel Kumar" userId="S::suneelkumar.gudipati@lumen.com::bae55e7e-5277-4422-beb2-b522f2b13f8f" providerId="AD" clId="Web-{92A69403-5C1C-30FD-0D3D-62ACCBC918E7}" dt="2024-02-16T11:34:09.861" v="103" actId="20577"/>
          <ac:spMkLst>
            <pc:docMk/>
            <pc:sldMk cId="3955684827" sldId="2147380537"/>
            <ac:spMk id="7" creationId="{411D760B-D9C5-AD6B-A013-DFFB7A55A45D}"/>
          </ac:spMkLst>
        </pc:spChg>
      </pc:sldChg>
    </pc:docChg>
  </pc:docChgLst>
  <pc:docChgLst>
    <pc:chgData name="Ladigonda, Veeranna Goud" userId="S::veerannagoud.ladigonda@lumen.com::5664ffb8-c541-4e32-b02a-ecff17797d81" providerId="AD" clId="Web-{C8897876-C0AF-E334-FCCA-AC4FE8BE8CA5}"/>
    <pc:docChg chg="addSld modSld">
      <pc:chgData name="Ladigonda, Veeranna Goud" userId="S::veerannagoud.ladigonda@lumen.com::5664ffb8-c541-4e32-b02a-ecff17797d81" providerId="AD" clId="Web-{C8897876-C0AF-E334-FCCA-AC4FE8BE8CA5}" dt="2024-02-09T01:25:58.298" v="37" actId="20577"/>
      <pc:docMkLst>
        <pc:docMk/>
      </pc:docMkLst>
      <pc:sldChg chg="add">
        <pc:chgData name="Ladigonda, Veeranna Goud" userId="S::veerannagoud.ladigonda@lumen.com::5664ffb8-c541-4e32-b02a-ecff17797d81" providerId="AD" clId="Web-{C8897876-C0AF-E334-FCCA-AC4FE8BE8CA5}" dt="2024-02-09T01:24:48.280" v="23"/>
        <pc:sldMkLst>
          <pc:docMk/>
          <pc:sldMk cId="1543275885" sldId="2147380483"/>
        </pc:sldMkLst>
      </pc:sldChg>
      <pc:sldChg chg="add">
        <pc:chgData name="Ladigonda, Veeranna Goud" userId="S::veerannagoud.ladigonda@lumen.com::5664ffb8-c541-4e32-b02a-ecff17797d81" providerId="AD" clId="Web-{C8897876-C0AF-E334-FCCA-AC4FE8BE8CA5}" dt="2024-02-09T01:24:48.202" v="22"/>
        <pc:sldMkLst>
          <pc:docMk/>
          <pc:sldMk cId="1615525422" sldId="2147380484"/>
        </pc:sldMkLst>
      </pc:sldChg>
      <pc:sldChg chg="add">
        <pc:chgData name="Ladigonda, Veeranna Goud" userId="S::veerannagoud.ladigonda@lumen.com::5664ffb8-c541-4e32-b02a-ecff17797d81" providerId="AD" clId="Web-{C8897876-C0AF-E334-FCCA-AC4FE8BE8CA5}" dt="2024-02-09T01:24:48.077" v="21"/>
        <pc:sldMkLst>
          <pc:docMk/>
          <pc:sldMk cId="4055075308" sldId="2147380485"/>
        </pc:sldMkLst>
      </pc:sldChg>
      <pc:sldChg chg="add">
        <pc:chgData name="Ladigonda, Veeranna Goud" userId="S::veerannagoud.ladigonda@lumen.com::5664ffb8-c541-4e32-b02a-ecff17797d81" providerId="AD" clId="Web-{C8897876-C0AF-E334-FCCA-AC4FE8BE8CA5}" dt="2024-02-09T01:24:47.999" v="20"/>
        <pc:sldMkLst>
          <pc:docMk/>
          <pc:sldMk cId="761785458" sldId="2147380486"/>
        </pc:sldMkLst>
      </pc:sldChg>
      <pc:sldChg chg="add">
        <pc:chgData name="Ladigonda, Veeranna Goud" userId="S::veerannagoud.ladigonda@lumen.com::5664ffb8-c541-4e32-b02a-ecff17797d81" providerId="AD" clId="Web-{C8897876-C0AF-E334-FCCA-AC4FE8BE8CA5}" dt="2024-02-09T01:24:47.905" v="19"/>
        <pc:sldMkLst>
          <pc:docMk/>
          <pc:sldMk cId="3242207684" sldId="2147380487"/>
        </pc:sldMkLst>
      </pc:sldChg>
      <pc:sldChg chg="add">
        <pc:chgData name="Ladigonda, Veeranna Goud" userId="S::veerannagoud.ladigonda@lumen.com::5664ffb8-c541-4e32-b02a-ecff17797d81" providerId="AD" clId="Web-{C8897876-C0AF-E334-FCCA-AC4FE8BE8CA5}" dt="2024-02-09T01:24:47.811" v="18"/>
        <pc:sldMkLst>
          <pc:docMk/>
          <pc:sldMk cId="3782722106" sldId="2147380488"/>
        </pc:sldMkLst>
      </pc:sldChg>
      <pc:sldChg chg="add">
        <pc:chgData name="Ladigonda, Veeranna Goud" userId="S::veerannagoud.ladigonda@lumen.com::5664ffb8-c541-4e32-b02a-ecff17797d81" providerId="AD" clId="Web-{C8897876-C0AF-E334-FCCA-AC4FE8BE8CA5}" dt="2024-02-09T01:24:47.718" v="17"/>
        <pc:sldMkLst>
          <pc:docMk/>
          <pc:sldMk cId="2079598552" sldId="2147380489"/>
        </pc:sldMkLst>
      </pc:sldChg>
      <pc:sldChg chg="add">
        <pc:chgData name="Ladigonda, Veeranna Goud" userId="S::veerannagoud.ladigonda@lumen.com::5664ffb8-c541-4e32-b02a-ecff17797d81" providerId="AD" clId="Web-{C8897876-C0AF-E334-FCCA-AC4FE8BE8CA5}" dt="2024-02-09T01:24:47.624" v="16"/>
        <pc:sldMkLst>
          <pc:docMk/>
          <pc:sldMk cId="2620892770" sldId="2147380490"/>
        </pc:sldMkLst>
      </pc:sldChg>
      <pc:sldChg chg="add">
        <pc:chgData name="Ladigonda, Veeranna Goud" userId="S::veerannagoud.ladigonda@lumen.com::5664ffb8-c541-4e32-b02a-ecff17797d81" providerId="AD" clId="Web-{C8897876-C0AF-E334-FCCA-AC4FE8BE8CA5}" dt="2024-02-09T01:24:47.530" v="15"/>
        <pc:sldMkLst>
          <pc:docMk/>
          <pc:sldMk cId="3584808668" sldId="2147380491"/>
        </pc:sldMkLst>
      </pc:sldChg>
      <pc:sldChg chg="add">
        <pc:chgData name="Ladigonda, Veeranna Goud" userId="S::veerannagoud.ladigonda@lumen.com::5664ffb8-c541-4e32-b02a-ecff17797d81" providerId="AD" clId="Web-{C8897876-C0AF-E334-FCCA-AC4FE8BE8CA5}" dt="2024-02-09T01:24:47.421" v="14"/>
        <pc:sldMkLst>
          <pc:docMk/>
          <pc:sldMk cId="3318217607" sldId="2147380492"/>
        </pc:sldMkLst>
      </pc:sldChg>
      <pc:sldChg chg="add">
        <pc:chgData name="Ladigonda, Veeranna Goud" userId="S::veerannagoud.ladigonda@lumen.com::5664ffb8-c541-4e32-b02a-ecff17797d81" providerId="AD" clId="Web-{C8897876-C0AF-E334-FCCA-AC4FE8BE8CA5}" dt="2024-02-09T01:24:47.327" v="13"/>
        <pc:sldMkLst>
          <pc:docMk/>
          <pc:sldMk cId="1843851825" sldId="2147380493"/>
        </pc:sldMkLst>
      </pc:sldChg>
      <pc:sldChg chg="add">
        <pc:chgData name="Ladigonda, Veeranna Goud" userId="S::veerannagoud.ladigonda@lumen.com::5664ffb8-c541-4e32-b02a-ecff17797d81" providerId="AD" clId="Web-{C8897876-C0AF-E334-FCCA-AC4FE8BE8CA5}" dt="2024-02-09T01:24:47.218" v="12"/>
        <pc:sldMkLst>
          <pc:docMk/>
          <pc:sldMk cId="306645248" sldId="2147380494"/>
        </pc:sldMkLst>
      </pc:sldChg>
      <pc:sldChg chg="add">
        <pc:chgData name="Ladigonda, Veeranna Goud" userId="S::veerannagoud.ladigonda@lumen.com::5664ffb8-c541-4e32-b02a-ecff17797d81" providerId="AD" clId="Web-{C8897876-C0AF-E334-FCCA-AC4FE8BE8CA5}" dt="2024-02-09T01:24:47.093" v="11"/>
        <pc:sldMkLst>
          <pc:docMk/>
          <pc:sldMk cId="3254566805" sldId="2147380495"/>
        </pc:sldMkLst>
      </pc:sldChg>
      <pc:sldChg chg="add">
        <pc:chgData name="Ladigonda, Veeranna Goud" userId="S::veerannagoud.ladigonda@lumen.com::5664ffb8-c541-4e32-b02a-ecff17797d81" providerId="AD" clId="Web-{C8897876-C0AF-E334-FCCA-AC4FE8BE8CA5}" dt="2024-02-09T01:24:46.999" v="10"/>
        <pc:sldMkLst>
          <pc:docMk/>
          <pc:sldMk cId="2118062841" sldId="2147380496"/>
        </pc:sldMkLst>
      </pc:sldChg>
      <pc:sldChg chg="add">
        <pc:chgData name="Ladigonda, Veeranna Goud" userId="S::veerannagoud.ladigonda@lumen.com::5664ffb8-c541-4e32-b02a-ecff17797d81" providerId="AD" clId="Web-{C8897876-C0AF-E334-FCCA-AC4FE8BE8CA5}" dt="2024-02-09T01:24:46.889" v="9"/>
        <pc:sldMkLst>
          <pc:docMk/>
          <pc:sldMk cId="3077593095" sldId="2147380497"/>
        </pc:sldMkLst>
      </pc:sldChg>
      <pc:sldChg chg="add">
        <pc:chgData name="Ladigonda, Veeranna Goud" userId="S::veerannagoud.ladigonda@lumen.com::5664ffb8-c541-4e32-b02a-ecff17797d81" providerId="AD" clId="Web-{C8897876-C0AF-E334-FCCA-AC4FE8BE8CA5}" dt="2024-02-09T01:24:46.749" v="8"/>
        <pc:sldMkLst>
          <pc:docMk/>
          <pc:sldMk cId="4111559839" sldId="2147380498"/>
        </pc:sldMkLst>
      </pc:sldChg>
      <pc:sldChg chg="add">
        <pc:chgData name="Ladigonda, Veeranna Goud" userId="S::veerannagoud.ladigonda@lumen.com::5664ffb8-c541-4e32-b02a-ecff17797d81" providerId="AD" clId="Web-{C8897876-C0AF-E334-FCCA-AC4FE8BE8CA5}" dt="2024-02-09T01:24:46.624" v="7"/>
        <pc:sldMkLst>
          <pc:docMk/>
          <pc:sldMk cId="3072435693" sldId="2147380499"/>
        </pc:sldMkLst>
      </pc:sldChg>
      <pc:sldChg chg="add">
        <pc:chgData name="Ladigonda, Veeranna Goud" userId="S::veerannagoud.ladigonda@lumen.com::5664ffb8-c541-4e32-b02a-ecff17797d81" providerId="AD" clId="Web-{C8897876-C0AF-E334-FCCA-AC4FE8BE8CA5}" dt="2024-02-09T01:24:46.561" v="6"/>
        <pc:sldMkLst>
          <pc:docMk/>
          <pc:sldMk cId="3408006884" sldId="2147380500"/>
        </pc:sldMkLst>
      </pc:sldChg>
      <pc:sldChg chg="add">
        <pc:chgData name="Ladigonda, Veeranna Goud" userId="S::veerannagoud.ladigonda@lumen.com::5664ffb8-c541-4e32-b02a-ecff17797d81" providerId="AD" clId="Web-{C8897876-C0AF-E334-FCCA-AC4FE8BE8CA5}" dt="2024-02-09T01:24:46.467" v="5"/>
        <pc:sldMkLst>
          <pc:docMk/>
          <pc:sldMk cId="2534429625" sldId="2147380501"/>
        </pc:sldMkLst>
      </pc:sldChg>
      <pc:sldChg chg="add">
        <pc:chgData name="Ladigonda, Veeranna Goud" userId="S::veerannagoud.ladigonda@lumen.com::5664ffb8-c541-4e32-b02a-ecff17797d81" providerId="AD" clId="Web-{C8897876-C0AF-E334-FCCA-AC4FE8BE8CA5}" dt="2024-02-09T01:24:46.358" v="4"/>
        <pc:sldMkLst>
          <pc:docMk/>
          <pc:sldMk cId="176309788" sldId="2147380502"/>
        </pc:sldMkLst>
      </pc:sldChg>
      <pc:sldChg chg="add">
        <pc:chgData name="Ladigonda, Veeranna Goud" userId="S::veerannagoud.ladigonda@lumen.com::5664ffb8-c541-4e32-b02a-ecff17797d81" providerId="AD" clId="Web-{C8897876-C0AF-E334-FCCA-AC4FE8BE8CA5}" dt="2024-02-09T01:24:46.264" v="3"/>
        <pc:sldMkLst>
          <pc:docMk/>
          <pc:sldMk cId="2796896115" sldId="2147380503"/>
        </pc:sldMkLst>
      </pc:sldChg>
      <pc:sldChg chg="add">
        <pc:chgData name="Ladigonda, Veeranna Goud" userId="S::veerannagoud.ladigonda@lumen.com::5664ffb8-c541-4e32-b02a-ecff17797d81" providerId="AD" clId="Web-{C8897876-C0AF-E334-FCCA-AC4FE8BE8CA5}" dt="2024-02-09T01:24:46.186" v="2"/>
        <pc:sldMkLst>
          <pc:docMk/>
          <pc:sldMk cId="267237024" sldId="2147380506"/>
        </pc:sldMkLst>
      </pc:sldChg>
      <pc:sldChg chg="add">
        <pc:chgData name="Ladigonda, Veeranna Goud" userId="S::veerannagoud.ladigonda@lumen.com::5664ffb8-c541-4e32-b02a-ecff17797d81" providerId="AD" clId="Web-{C8897876-C0AF-E334-FCCA-AC4FE8BE8CA5}" dt="2024-02-09T01:24:46.061" v="1"/>
        <pc:sldMkLst>
          <pc:docMk/>
          <pc:sldMk cId="2208073420" sldId="2147380507"/>
        </pc:sldMkLst>
      </pc:sldChg>
      <pc:sldChg chg="add">
        <pc:chgData name="Ladigonda, Veeranna Goud" userId="S::veerannagoud.ladigonda@lumen.com::5664ffb8-c541-4e32-b02a-ecff17797d81" providerId="AD" clId="Web-{C8897876-C0AF-E334-FCCA-AC4FE8BE8CA5}" dt="2024-02-09T01:24:45.952" v="0"/>
        <pc:sldMkLst>
          <pc:docMk/>
          <pc:sldMk cId="4135388436" sldId="2147380508"/>
        </pc:sldMkLst>
      </pc:sldChg>
      <pc:sldChg chg="modSp add">
        <pc:chgData name="Ladigonda, Veeranna Goud" userId="S::veerannagoud.ladigonda@lumen.com::5664ffb8-c541-4e32-b02a-ecff17797d81" providerId="AD" clId="Web-{C8897876-C0AF-E334-FCCA-AC4FE8BE8CA5}" dt="2024-02-09T01:25:58.298" v="37" actId="20577"/>
        <pc:sldMkLst>
          <pc:docMk/>
          <pc:sldMk cId="326048374" sldId="2147380509"/>
        </pc:sldMkLst>
        <pc:spChg chg="mod">
          <ac:chgData name="Ladigonda, Veeranna Goud" userId="S::veerannagoud.ladigonda@lumen.com::5664ffb8-c541-4e32-b02a-ecff17797d81" providerId="AD" clId="Web-{C8897876-C0AF-E334-FCCA-AC4FE8BE8CA5}" dt="2024-02-09T01:25:58.298" v="37" actId="20577"/>
          <ac:spMkLst>
            <pc:docMk/>
            <pc:sldMk cId="326048374" sldId="2147380509"/>
            <ac:spMk id="4" creationId="{13EA4606-F82E-ECD5-762C-E1EBD09EB40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02AF21-D9B1-4167-BE6C-C1608CDC8E4D}" type="datetimeFigureOut">
              <a:rPr lang="en-IN" smtClean="0"/>
              <a:t>21-02-2024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F3D0DA-923D-4D48-A2DA-66AC28693B53}" type="slidenum">
              <a:rPr lang="en-IN" smtClean="0"/>
              <a:t>‹#›</a:t>
            </a:fld>
            <a:endParaRPr lang="en-IN"/>
          </a:p>
        </p:txBody>
      </p:sp>
    </p:spTree>
    <p:extLst>
      <p:ext uri="{BB962C8B-B14F-4D97-AF65-F5344CB8AC3E}">
        <p14:creationId xmlns:p14="http://schemas.microsoft.com/office/powerpoint/2010/main" val="2486329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jpeg"/><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png"/><Relationship Id="rId2" Type="http://schemas.openxmlformats.org/officeDocument/2006/relationships/tags" Target="../tags/tag13.xml"/><Relationship Id="rId1" Type="http://schemas.openxmlformats.org/officeDocument/2006/relationships/themeOverride" Target="../theme/themeOverride5.xml"/><Relationship Id="rId6" Type="http://schemas.openxmlformats.org/officeDocument/2006/relationships/image" Target="../media/image7.png"/><Relationship Id="rId5" Type="http://schemas.openxmlformats.org/officeDocument/2006/relationships/image" Target="../media/image5.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hemeOverride" Target="../theme/themeOverride6.xml"/><Relationship Id="rId6" Type="http://schemas.openxmlformats.org/officeDocument/2006/relationships/image" Target="../media/image7.png"/><Relationship Id="rId5" Type="http://schemas.openxmlformats.org/officeDocument/2006/relationships/image" Target="../media/image5.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15.xml"/><Relationship Id="rId1" Type="http://schemas.openxmlformats.org/officeDocument/2006/relationships/themeOverride" Target="../theme/themeOverride7.xml"/><Relationship Id="rId6" Type="http://schemas.openxmlformats.org/officeDocument/2006/relationships/image" Target="../media/image8.png"/><Relationship Id="rId5" Type="http://schemas.openxmlformats.org/officeDocument/2006/relationships/image" Target="../media/image5.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6.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5.emf"/></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17.xml"/><Relationship Id="rId1" Type="http://schemas.openxmlformats.org/officeDocument/2006/relationships/themeOverride" Target="../theme/themeOverride8.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8.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5.emf"/></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19.xml"/><Relationship Id="rId1" Type="http://schemas.openxmlformats.org/officeDocument/2006/relationships/themeOverride" Target="../theme/themeOverride9.xml"/><Relationship Id="rId6" Type="http://schemas.openxmlformats.org/officeDocument/2006/relationships/image" Target="../media/image8.png"/><Relationship Id="rId5" Type="http://schemas.openxmlformats.org/officeDocument/2006/relationships/image" Target="../media/image5.emf"/><Relationship Id="rId4" Type="http://schemas.openxmlformats.org/officeDocument/2006/relationships/oleObject" Target="../embeddings/oleObject17.bin"/></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20.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5.emf"/></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21.xml"/><Relationship Id="rId1" Type="http://schemas.openxmlformats.org/officeDocument/2006/relationships/themeOverride" Target="../theme/themeOverride10.xml"/><Relationship Id="rId6" Type="http://schemas.openxmlformats.org/officeDocument/2006/relationships/image" Target="../media/image8.png"/><Relationship Id="rId5" Type="http://schemas.openxmlformats.org/officeDocument/2006/relationships/image" Target="../media/image5.emf"/><Relationship Id="rId4" Type="http://schemas.openxmlformats.org/officeDocument/2006/relationships/oleObject" Target="../embeddings/oleObject19.bin"/></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2.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5.emf"/></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5.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microsoft.com/office/2007/relationships/hdphoto" Target="../media/hdphoto1.wdp"/><Relationship Id="rId2" Type="http://schemas.openxmlformats.org/officeDocument/2006/relationships/tags" Target="../tags/tag23.xml"/><Relationship Id="rId1" Type="http://schemas.openxmlformats.org/officeDocument/2006/relationships/themeOverride" Target="../theme/themeOverride11.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21.bin"/></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5.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7" Type="http://schemas.microsoft.com/office/2007/relationships/hdphoto" Target="../media/hdphoto1.wdp"/><Relationship Id="rId2" Type="http://schemas.openxmlformats.org/officeDocument/2006/relationships/slideMaster" Target="../slideMasters/slideMaster1.xml"/><Relationship Id="rId1" Type="http://schemas.openxmlformats.org/officeDocument/2006/relationships/tags" Target="../tags/tag25.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0.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6.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5.emf"/></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microsoft.com/office/2007/relationships/hdphoto" Target="../media/hdphoto1.wdp"/><Relationship Id="rId2" Type="http://schemas.openxmlformats.org/officeDocument/2006/relationships/tags" Target="../tags/tag28.xml"/><Relationship Id="rId1" Type="http://schemas.openxmlformats.org/officeDocument/2006/relationships/themeOverride" Target="../theme/themeOverride12.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5.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30.xml"/><Relationship Id="rId6" Type="http://schemas.openxmlformats.org/officeDocument/2006/relationships/image" Target="../media/image2.png"/><Relationship Id="rId5" Type="http://schemas.openxmlformats.org/officeDocument/2006/relationships/image" Target="../media/image4.jpeg"/><Relationship Id="rId4" Type="http://schemas.openxmlformats.org/officeDocument/2006/relationships/image" Target="../media/image3.emf"/></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1.xml"/><Relationship Id="rId1" Type="http://schemas.openxmlformats.org/officeDocument/2006/relationships/tags" Target="../tags/tag31.xml"/><Relationship Id="rId4" Type="http://schemas.openxmlformats.org/officeDocument/2006/relationships/image" Target="../media/image5.emf"/></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4.jpeg"/><Relationship Id="rId5" Type="http://schemas.openxmlformats.org/officeDocument/2006/relationships/image" Target="../media/image3.emf"/><Relationship Id="rId4" Type="http://schemas.openxmlformats.org/officeDocument/2006/relationships/oleObject" Target="../embeddings/oleObject30.bin"/></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5.emf"/><Relationship Id="rId4" Type="http://schemas.openxmlformats.org/officeDocument/2006/relationships/oleObject" Target="../embeddings/oleObject31.bin"/></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1.xml"/><Relationship Id="rId1" Type="http://schemas.openxmlformats.org/officeDocument/2006/relationships/tags" Target="../tags/tag36.xml"/><Relationship Id="rId4" Type="http://schemas.openxmlformats.org/officeDocument/2006/relationships/image" Target="../media/image5.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1.xml"/><Relationship Id="rId1" Type="http://schemas.openxmlformats.org/officeDocument/2006/relationships/tags" Target="../tags/tag37.xml"/><Relationship Id="rId4" Type="http://schemas.openxmlformats.org/officeDocument/2006/relationships/image" Target="../media/image5.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1.xml"/><Relationship Id="rId1" Type="http://schemas.openxmlformats.org/officeDocument/2006/relationships/tags" Target="../tags/tag38.xml"/><Relationship Id="rId4" Type="http://schemas.openxmlformats.org/officeDocument/2006/relationships/image" Target="../media/image5.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1.xml"/><Relationship Id="rId1" Type="http://schemas.openxmlformats.org/officeDocument/2006/relationships/tags" Target="../tags/tag39.xml"/><Relationship Id="rId4" Type="http://schemas.openxmlformats.org/officeDocument/2006/relationships/image" Target="../media/image5.emf"/></Relationships>
</file>

<file path=ppt/slideLayouts/_rels/slideLayout3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40.xml"/><Relationship Id="rId1" Type="http://schemas.openxmlformats.org/officeDocument/2006/relationships/themeOverride" Target="../theme/themeOverride13.xml"/><Relationship Id="rId6" Type="http://schemas.openxmlformats.org/officeDocument/2006/relationships/image" Target="../media/image7.png"/><Relationship Id="rId5" Type="http://schemas.openxmlformats.org/officeDocument/2006/relationships/image" Target="../media/image5.emf"/><Relationship Id="rId4" Type="http://schemas.openxmlformats.org/officeDocument/2006/relationships/oleObject" Target="../embeddings/oleObject36.bin"/></Relationships>
</file>

<file path=ppt/slideLayouts/_rels/slideLayout3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41.xml"/><Relationship Id="rId1" Type="http://schemas.openxmlformats.org/officeDocument/2006/relationships/themeOverride" Target="../theme/themeOverride14.xml"/><Relationship Id="rId6" Type="http://schemas.openxmlformats.org/officeDocument/2006/relationships/image" Target="../media/image7.png"/><Relationship Id="rId5" Type="http://schemas.openxmlformats.org/officeDocument/2006/relationships/image" Target="../media/image5.emf"/><Relationship Id="rId4" Type="http://schemas.openxmlformats.org/officeDocument/2006/relationships/oleObject" Target="../embeddings/oleObject37.bin"/></Relationships>
</file>

<file path=ppt/slideLayouts/_rels/slideLayout3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42.xml"/><Relationship Id="rId1" Type="http://schemas.openxmlformats.org/officeDocument/2006/relationships/themeOverride" Target="../theme/themeOverride15.xml"/><Relationship Id="rId6" Type="http://schemas.openxmlformats.org/officeDocument/2006/relationships/image" Target="../media/image7.png"/><Relationship Id="rId5" Type="http://schemas.openxmlformats.org/officeDocument/2006/relationships/image" Target="../media/image5.emf"/><Relationship Id="rId4" Type="http://schemas.openxmlformats.org/officeDocument/2006/relationships/oleObject" Target="../embeddings/oleObject38.bin"/></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4.xml"/><Relationship Id="rId7" Type="http://schemas.openxmlformats.org/officeDocument/2006/relationships/image" Target="../media/image7.png"/><Relationship Id="rId2" Type="http://schemas.openxmlformats.org/officeDocument/2006/relationships/tags" Target="../tags/tag43.xml"/><Relationship Id="rId1" Type="http://schemas.openxmlformats.org/officeDocument/2006/relationships/themeOverride" Target="../theme/themeOverride16.xml"/><Relationship Id="rId6" Type="http://schemas.openxmlformats.org/officeDocument/2006/relationships/image" Target="../media/image5.emf"/><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png"/><Relationship Id="rId2" Type="http://schemas.openxmlformats.org/officeDocument/2006/relationships/tags" Target="../tags/tag45.xml"/><Relationship Id="rId1" Type="http://schemas.openxmlformats.org/officeDocument/2006/relationships/themeOverride" Target="../theme/themeOverride17.xml"/><Relationship Id="rId6" Type="http://schemas.openxmlformats.org/officeDocument/2006/relationships/image" Target="../media/image7.png"/><Relationship Id="rId5" Type="http://schemas.openxmlformats.org/officeDocument/2006/relationships/image" Target="../media/image5.emf"/><Relationship Id="rId4" Type="http://schemas.openxmlformats.org/officeDocument/2006/relationships/oleObject" Target="../embeddings/oleObject40.bin"/></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5.emf"/></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png"/><Relationship Id="rId2" Type="http://schemas.openxmlformats.org/officeDocument/2006/relationships/tags" Target="../tags/tag46.xml"/><Relationship Id="rId1" Type="http://schemas.openxmlformats.org/officeDocument/2006/relationships/themeOverride" Target="../theme/themeOverride18.xml"/><Relationship Id="rId6" Type="http://schemas.openxmlformats.org/officeDocument/2006/relationships/image" Target="../media/image7.png"/><Relationship Id="rId5" Type="http://schemas.openxmlformats.org/officeDocument/2006/relationships/image" Target="../media/image5.emf"/><Relationship Id="rId4" Type="http://schemas.openxmlformats.org/officeDocument/2006/relationships/oleObject" Target="../embeddings/oleObject41.bin"/></Relationships>
</file>

<file path=ppt/slideLayouts/_rels/slideLayout4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47.xml"/><Relationship Id="rId1" Type="http://schemas.openxmlformats.org/officeDocument/2006/relationships/themeOverride" Target="../theme/themeOverride19.xml"/><Relationship Id="rId6" Type="http://schemas.openxmlformats.org/officeDocument/2006/relationships/image" Target="../media/image8.png"/><Relationship Id="rId5" Type="http://schemas.openxmlformats.org/officeDocument/2006/relationships/image" Target="../media/image10.emf"/><Relationship Id="rId4" Type="http://schemas.openxmlformats.org/officeDocument/2006/relationships/oleObject" Target="../embeddings/oleObject42.bin"/></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1.xml"/><Relationship Id="rId1" Type="http://schemas.openxmlformats.org/officeDocument/2006/relationships/tags" Target="../tags/tag48.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5.emf"/></Relationships>
</file>

<file path=ppt/slideLayouts/_rels/slideLayout4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49.xml"/><Relationship Id="rId1" Type="http://schemas.openxmlformats.org/officeDocument/2006/relationships/themeOverride" Target="../theme/themeOverride20.xml"/><Relationship Id="rId6" Type="http://schemas.openxmlformats.org/officeDocument/2006/relationships/image" Target="../media/image11.png"/><Relationship Id="rId5" Type="http://schemas.openxmlformats.org/officeDocument/2006/relationships/image" Target="../media/image5.emf"/><Relationship Id="rId4" Type="http://schemas.openxmlformats.org/officeDocument/2006/relationships/oleObject" Target="../embeddings/oleObject44.bin"/></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1.xml"/><Relationship Id="rId1" Type="http://schemas.openxmlformats.org/officeDocument/2006/relationships/tags" Target="../tags/tag50.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5.emf"/></Relationships>
</file>

<file path=ppt/slideLayouts/_rels/slideLayout4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51.xml"/><Relationship Id="rId1" Type="http://schemas.openxmlformats.org/officeDocument/2006/relationships/themeOverride" Target="../theme/themeOverride21.xml"/><Relationship Id="rId6" Type="http://schemas.openxmlformats.org/officeDocument/2006/relationships/image" Target="../media/image8.png"/><Relationship Id="rId5" Type="http://schemas.openxmlformats.org/officeDocument/2006/relationships/image" Target="../media/image5.emf"/><Relationship Id="rId4" Type="http://schemas.openxmlformats.org/officeDocument/2006/relationships/oleObject" Target="../embeddings/oleObject46.bin"/></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1.xml"/><Relationship Id="rId1" Type="http://schemas.openxmlformats.org/officeDocument/2006/relationships/tags" Target="../tags/tag52.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5.emf"/></Relationships>
</file>

<file path=ppt/slideLayouts/_rels/slideLayout4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53.xml"/><Relationship Id="rId1" Type="http://schemas.openxmlformats.org/officeDocument/2006/relationships/themeOverride" Target="../theme/themeOverride22.xml"/><Relationship Id="rId6" Type="http://schemas.openxmlformats.org/officeDocument/2006/relationships/image" Target="../media/image8.png"/><Relationship Id="rId5" Type="http://schemas.openxmlformats.org/officeDocument/2006/relationships/image" Target="../media/image5.emf"/><Relationship Id="rId4" Type="http://schemas.openxmlformats.org/officeDocument/2006/relationships/oleObject" Target="../embeddings/oleObject48.bin"/></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1.xml"/><Relationship Id="rId1" Type="http://schemas.openxmlformats.org/officeDocument/2006/relationships/tags" Target="../tags/tag54.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5.emf"/></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microsoft.com/office/2007/relationships/hdphoto" Target="../media/hdphoto1.wdp"/><Relationship Id="rId2" Type="http://schemas.openxmlformats.org/officeDocument/2006/relationships/tags" Target="../tags/tag55.xml"/><Relationship Id="rId1" Type="http://schemas.openxmlformats.org/officeDocument/2006/relationships/themeOverride" Target="../theme/themeOverride23.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50.bin"/></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8.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emf"/></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1.xml"/><Relationship Id="rId1" Type="http://schemas.openxmlformats.org/officeDocument/2006/relationships/tags" Target="../tags/tag56.xml"/><Relationship Id="rId4" Type="http://schemas.openxmlformats.org/officeDocument/2006/relationships/image" Target="../media/image5.emf"/></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52.bin"/><Relationship Id="rId7" Type="http://schemas.microsoft.com/office/2007/relationships/hdphoto" Target="../media/hdphoto1.wdp"/><Relationship Id="rId2" Type="http://schemas.openxmlformats.org/officeDocument/2006/relationships/slideMaster" Target="../slideMasters/slideMaster1.xml"/><Relationship Id="rId1" Type="http://schemas.openxmlformats.org/officeDocument/2006/relationships/tags" Target="../tags/tag57.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3.emf"/></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1.xml"/><Relationship Id="rId1" Type="http://schemas.openxmlformats.org/officeDocument/2006/relationships/tags" Target="../tags/tag58.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emf"/></Relationships>
</file>

<file path=ppt/slideLayouts/_rels/slideLayout5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59.xml"/><Relationship Id="rId1" Type="http://schemas.openxmlformats.org/officeDocument/2006/relationships/themeOverride" Target="../theme/themeOverride24.xml"/><Relationship Id="rId6" Type="http://schemas.openxmlformats.org/officeDocument/2006/relationships/image" Target="../media/image8.png"/><Relationship Id="rId5" Type="http://schemas.openxmlformats.org/officeDocument/2006/relationships/image" Target="../media/image5.emf"/><Relationship Id="rId4" Type="http://schemas.openxmlformats.org/officeDocument/2006/relationships/oleObject" Target="../embeddings/oleObject54.bin"/></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microsoft.com/office/2007/relationships/hdphoto" Target="../media/hdphoto1.wdp"/><Relationship Id="rId2" Type="http://schemas.openxmlformats.org/officeDocument/2006/relationships/tags" Target="../tags/tag60.xml"/><Relationship Id="rId1" Type="http://schemas.openxmlformats.org/officeDocument/2006/relationships/themeOverride" Target="../theme/themeOverride25.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55.bin"/></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1.xml"/><Relationship Id="rId1" Type="http://schemas.openxmlformats.org/officeDocument/2006/relationships/tags" Target="../tags/tag61.xml"/><Relationship Id="rId4" Type="http://schemas.openxmlformats.org/officeDocument/2006/relationships/image" Target="../media/image5.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1.xml"/><Relationship Id="rId1" Type="http://schemas.openxmlformats.org/officeDocument/2006/relationships/tags" Target="../tags/tag62.xml"/><Relationship Id="rId4" Type="http://schemas.openxmlformats.org/officeDocument/2006/relationships/image" Target="../media/image5.emf"/></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1.xml"/><Relationship Id="rId1" Type="http://schemas.openxmlformats.org/officeDocument/2006/relationships/tags" Target="../tags/tag63.xml"/><Relationship Id="rId6" Type="http://schemas.openxmlformats.org/officeDocument/2006/relationships/image" Target="../media/image2.png"/><Relationship Id="rId5" Type="http://schemas.openxmlformats.org/officeDocument/2006/relationships/image" Target="../media/image4.jpeg"/><Relationship Id="rId4" Type="http://schemas.openxmlformats.org/officeDocument/2006/relationships/image" Target="../media/image3.emf"/></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1.xml"/><Relationship Id="rId1" Type="http://schemas.openxmlformats.org/officeDocument/2006/relationships/tags" Target="../tags/tag64.xml"/><Relationship Id="rId4" Type="http://schemas.openxmlformats.org/officeDocument/2006/relationships/image" Target="../media/image5.emf"/></Relationships>
</file>

<file path=ppt/slideLayouts/_rels/slideLayout5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66.xml"/><Relationship Id="rId7" Type="http://schemas.openxmlformats.org/officeDocument/2006/relationships/image" Target="../media/image6.png"/><Relationship Id="rId2" Type="http://schemas.openxmlformats.org/officeDocument/2006/relationships/tags" Target="../tags/tag65.xml"/><Relationship Id="rId1" Type="http://schemas.openxmlformats.org/officeDocument/2006/relationships/themeOverride" Target="../theme/themeOverride26.xml"/><Relationship Id="rId6" Type="http://schemas.openxmlformats.org/officeDocument/2006/relationships/image" Target="../media/image1.emf"/><Relationship Id="rId5" Type="http://schemas.openxmlformats.org/officeDocument/2006/relationships/oleObject" Target="../embeddings/oleObject6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microsoft.com/office/2007/relationships/hdphoto" Target="../media/hdphoto1.wdp"/><Relationship Id="rId2" Type="http://schemas.openxmlformats.org/officeDocument/2006/relationships/tags" Target="../tags/tag9.xml"/><Relationship Id="rId1" Type="http://schemas.openxmlformats.org/officeDocument/2006/relationships/themeOverride" Target="../theme/themeOverride1.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7.bin"/></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microsoft.com/office/2007/relationships/hdphoto" Target="../media/hdphoto1.wdp"/><Relationship Id="rId2" Type="http://schemas.openxmlformats.org/officeDocument/2006/relationships/tags" Target="../tags/tag67.xml"/><Relationship Id="rId1" Type="http://schemas.openxmlformats.org/officeDocument/2006/relationships/themeOverride" Target="../theme/themeOverride27.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6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microsoft.com/office/2007/relationships/hdphoto" Target="../media/hdphoto1.wdp"/><Relationship Id="rId2" Type="http://schemas.openxmlformats.org/officeDocument/2006/relationships/tags" Target="../tags/tag68.xml"/><Relationship Id="rId1" Type="http://schemas.openxmlformats.org/officeDocument/2006/relationships/themeOverride" Target="../theme/themeOverride28.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6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png"/><Relationship Id="rId2" Type="http://schemas.openxmlformats.org/officeDocument/2006/relationships/tags" Target="../tags/tag69.xml"/><Relationship Id="rId1" Type="http://schemas.openxmlformats.org/officeDocument/2006/relationships/themeOverride" Target="../theme/themeOverride29.x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6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1.emf"/><Relationship Id="rId4" Type="http://schemas.openxmlformats.org/officeDocument/2006/relationships/oleObject" Target="../embeddings/oleObject6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1.xml"/><Relationship Id="rId1" Type="http://schemas.openxmlformats.org/officeDocument/2006/relationships/tags" Target="../tags/tag73.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png"/><Relationship Id="rId2" Type="http://schemas.openxmlformats.org/officeDocument/2006/relationships/tags" Target="../tags/tag74.xml"/><Relationship Id="rId1" Type="http://schemas.openxmlformats.org/officeDocument/2006/relationships/themeOverride" Target="../theme/themeOverride30.x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67.bin"/></Relationships>
</file>

<file path=ppt/slideLayouts/_rels/slideLayout6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75.xml"/><Relationship Id="rId1" Type="http://schemas.openxmlformats.org/officeDocument/2006/relationships/themeOverride" Target="../theme/themeOverride31.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68.bin"/></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10.xml"/><Relationship Id="rId1" Type="http://schemas.openxmlformats.org/officeDocument/2006/relationships/themeOverride" Target="../theme/themeOverride2.xml"/><Relationship Id="rId6" Type="http://schemas.openxmlformats.org/officeDocument/2006/relationships/image" Target="../media/image7.png"/><Relationship Id="rId5" Type="http://schemas.openxmlformats.org/officeDocument/2006/relationships/image" Target="../media/image5.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11.xml"/><Relationship Id="rId1" Type="http://schemas.openxmlformats.org/officeDocument/2006/relationships/themeOverride" Target="../theme/themeOverride3.xml"/><Relationship Id="rId6" Type="http://schemas.openxmlformats.org/officeDocument/2006/relationships/image" Target="../media/image7.png"/><Relationship Id="rId5" Type="http://schemas.openxmlformats.org/officeDocument/2006/relationships/image" Target="../media/image5.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png"/><Relationship Id="rId2" Type="http://schemas.openxmlformats.org/officeDocument/2006/relationships/tags" Target="../tags/tag12.xml"/><Relationship Id="rId1" Type="http://schemas.openxmlformats.org/officeDocument/2006/relationships/themeOverride" Target="../theme/themeOverride4.xml"/><Relationship Id="rId6" Type="http://schemas.openxmlformats.org/officeDocument/2006/relationships/image" Target="../media/image7.png"/><Relationship Id="rId5" Type="http://schemas.openxmlformats.org/officeDocument/2006/relationships/image" Target="../media/image5.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19732460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19063"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4050" b="0" i="0" baseline="0">
              <a:solidFill>
                <a:srgbClr val="FFFFFF"/>
              </a:solidFill>
              <a:latin typeface="+mn-lt"/>
              <a:ea typeface="+mn-ea"/>
              <a:cs typeface="+mn-cs"/>
              <a:sym typeface="Trebuchet MS" panose="020B0603020202020204" pitchFamily="34" charset="0"/>
            </a:endParaRPr>
          </a:p>
        </p:txBody>
      </p:sp>
      <p:pic>
        <p:nvPicPr>
          <p:cNvPr id="16" name="Picture 15">
            <a:extLst>
              <a:ext uri="{FF2B5EF4-FFF2-40B4-BE49-F238E27FC236}">
                <a16:creationId xmlns:a16="http://schemas.microsoft.com/office/drawing/2014/main" id="{7093CC67-959F-4025-8633-E74293F6B412}"/>
              </a:ext>
            </a:extLst>
          </p:cNvPr>
          <p:cNvPicPr>
            <a:picLocks/>
          </p:cNvPicPr>
          <p:nvPr userDrawn="1"/>
        </p:nvPicPr>
        <p:blipFill>
          <a:blip r:embed="rId6"/>
          <a:srcRect/>
          <a:stretch/>
        </p:blipFill>
        <p:spPr>
          <a:xfrm>
            <a:off x="0" y="0"/>
            <a:ext cx="9144000" cy="6864096"/>
          </a:xfrm>
          <a:prstGeom prst="rect">
            <a:avLst/>
          </a:prstGeom>
        </p:spPr>
      </p:pic>
      <p:sp>
        <p:nvSpPr>
          <p:cNvPr id="17" name="Rectangle 16">
            <a:extLst>
              <a:ext uri="{FF2B5EF4-FFF2-40B4-BE49-F238E27FC236}">
                <a16:creationId xmlns:a16="http://schemas.microsoft.com/office/drawing/2014/main" id="{2113849C-5FB3-4056-8F19-36969D0EFF73}"/>
              </a:ext>
            </a:extLst>
          </p:cNvPr>
          <p:cNvSpPr/>
          <p:nvPr userDrawn="1"/>
        </p:nvSpPr>
        <p:spPr>
          <a:xfrm>
            <a:off x="3" y="4"/>
            <a:ext cx="139775" cy="6857999"/>
          </a:xfrm>
          <a:prstGeom prst="rect">
            <a:avLst/>
          </a:prstGeom>
          <a:solidFill>
            <a:srgbClr val="38C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n-lt"/>
              <a:ea typeface="+mn-ea"/>
              <a:cs typeface="+mn-cs"/>
              <a:sym typeface="+mn-lt"/>
            </a:endParaRPr>
          </a:p>
        </p:txBody>
      </p:sp>
      <p:sp>
        <p:nvSpPr>
          <p:cNvPr id="19" name="Subtitle 2">
            <a:extLst>
              <a:ext uri="{FF2B5EF4-FFF2-40B4-BE49-F238E27FC236}">
                <a16:creationId xmlns:a16="http://schemas.microsoft.com/office/drawing/2014/main" id="{698880B8-EC43-453F-9776-5CC8A26630D1}"/>
              </a:ext>
            </a:extLst>
          </p:cNvPr>
          <p:cNvSpPr>
            <a:spLocks noGrp="1"/>
          </p:cNvSpPr>
          <p:nvPr>
            <p:ph type="subTitle" idx="1"/>
          </p:nvPr>
        </p:nvSpPr>
        <p:spPr>
          <a:xfrm>
            <a:off x="606981" y="3214918"/>
            <a:ext cx="7930038" cy="1678909"/>
          </a:xfrm>
        </p:spPr>
        <p:txBody>
          <a:bodyPr lIns="91440" tIns="45720" rIns="91440" bIns="45720">
            <a:normAutofit/>
          </a:bodyPr>
          <a:lstStyle>
            <a:lvl1pPr marL="0" indent="0" algn="l">
              <a:lnSpc>
                <a:spcPct val="90000"/>
              </a:lnSpc>
              <a:buNone/>
              <a:defRPr sz="1350"/>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en-US"/>
              <a:t>Click to edit Master subtitle style</a:t>
            </a:r>
          </a:p>
        </p:txBody>
      </p:sp>
      <p:sp>
        <p:nvSpPr>
          <p:cNvPr id="23" name="Date Placeholder 3">
            <a:extLst>
              <a:ext uri="{FF2B5EF4-FFF2-40B4-BE49-F238E27FC236}">
                <a16:creationId xmlns:a16="http://schemas.microsoft.com/office/drawing/2014/main" id="{011CA7C6-436A-4D50-84CE-D20D74480046}"/>
              </a:ext>
            </a:extLst>
          </p:cNvPr>
          <p:cNvSpPr>
            <a:spLocks noGrp="1"/>
          </p:cNvSpPr>
          <p:nvPr>
            <p:ph type="dt" sz="half" idx="10"/>
          </p:nvPr>
        </p:nvSpPr>
        <p:spPr>
          <a:xfrm>
            <a:off x="249509" y="6088723"/>
            <a:ext cx="2057400" cy="365760"/>
          </a:xfrm>
          <a:prstGeom prst="rect">
            <a:avLst/>
          </a:prstGeom>
        </p:spPr>
        <p:txBody>
          <a:bodyPr lIns="91440" tIns="45720" rIns="91440" bIns="45720" anchor="t">
            <a:noAutofit/>
          </a:bodyPr>
          <a:lstStyle>
            <a:lvl1pPr algn="l">
              <a:defRPr sz="1050">
                <a:solidFill>
                  <a:schemeClr val="bg2">
                    <a:lumMod val="50000"/>
                  </a:schemeClr>
                </a:solidFill>
              </a:defRPr>
            </a:lvl1pPr>
          </a:lstStyle>
          <a:p>
            <a:fld id="{C764DE79-268F-4C1A-8933-263129D2AF90}" type="datetimeFigureOut">
              <a:rPr lang="en-US" smtClean="0"/>
              <a:pPr/>
              <a:t>2/21/2024</a:t>
            </a:fld>
            <a:endParaRPr lang="en-US"/>
          </a:p>
        </p:txBody>
      </p:sp>
      <p:sp>
        <p:nvSpPr>
          <p:cNvPr id="24" name="Title 13">
            <a:extLst>
              <a:ext uri="{FF2B5EF4-FFF2-40B4-BE49-F238E27FC236}">
                <a16:creationId xmlns:a16="http://schemas.microsoft.com/office/drawing/2014/main" id="{BE81AE1C-0D9E-4B80-869B-D19C9DBBAD61}"/>
              </a:ext>
            </a:extLst>
          </p:cNvPr>
          <p:cNvSpPr>
            <a:spLocks noGrp="1"/>
          </p:cNvSpPr>
          <p:nvPr>
            <p:ph type="title"/>
          </p:nvPr>
        </p:nvSpPr>
        <p:spPr>
          <a:xfrm>
            <a:off x="606981" y="1475832"/>
            <a:ext cx="7930038" cy="1678909"/>
          </a:xfrm>
        </p:spPr>
        <p:txBody>
          <a:bodyPr vert="horz" lIns="91440" tIns="45720" rIns="91440" bIns="45720" anchor="b">
            <a:noAutofit/>
          </a:bodyPr>
          <a:lstStyle>
            <a:lvl1pPr>
              <a:defRPr sz="315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25" name="Copyright">
            <a:extLst>
              <a:ext uri="{FF2B5EF4-FFF2-40B4-BE49-F238E27FC236}">
                <a16:creationId xmlns:a16="http://schemas.microsoft.com/office/drawing/2014/main" id="{FA0B86B2-FA89-4201-B142-9BD2A2B8BE5F}"/>
              </a:ext>
            </a:extLst>
          </p:cNvPr>
          <p:cNvSpPr txBox="1"/>
          <p:nvPr userDrawn="1"/>
        </p:nvSpPr>
        <p:spPr>
          <a:xfrm>
            <a:off x="317452" y="6554877"/>
            <a:ext cx="2976902" cy="246221"/>
          </a:xfrm>
          <a:prstGeom prst="rect">
            <a:avLst/>
          </a:prstGeom>
          <a:noFill/>
        </p:spPr>
        <p:txBody>
          <a:bodyPr wrap="square" lIns="0" tIns="0" rIns="0" bIns="0" rtlCol="0" anchor="ctr">
            <a:noAutofit/>
          </a:bodyPr>
          <a:lstStyle/>
          <a:p>
            <a:pPr>
              <a:lnSpc>
                <a:spcPct val="90000"/>
              </a:lnSpc>
              <a:spcAft>
                <a:spcPts val="450"/>
              </a:spcAft>
            </a:pPr>
            <a:r>
              <a:rPr lang="en-US" sz="600">
                <a:solidFill>
                  <a:schemeClr val="bg1">
                    <a:lumMod val="50000"/>
                  </a:schemeClr>
                </a:solidFill>
                <a:latin typeface="+mn-lt"/>
                <a:ea typeface="+mn-ea"/>
                <a:cs typeface="+mn-cs"/>
                <a:sym typeface="+mn-lt"/>
              </a:rPr>
              <a:t>© 2023 Lumen Technologies. All Rights Reserved. </a:t>
            </a:r>
          </a:p>
        </p:txBody>
      </p:sp>
      <p:pic>
        <p:nvPicPr>
          <p:cNvPr id="28" name="Picture 27" descr="A picture containing clock&#10;&#10;Description automatically generated">
            <a:extLst>
              <a:ext uri="{FF2B5EF4-FFF2-40B4-BE49-F238E27FC236}">
                <a16:creationId xmlns:a16="http://schemas.microsoft.com/office/drawing/2014/main" id="{53AD205F-ED3B-4B8D-9794-3A6A5D63DA1B}"/>
              </a:ext>
            </a:extLst>
          </p:cNvPr>
          <p:cNvPicPr>
            <a:picLocks noChangeAspect="1"/>
          </p:cNvPicPr>
          <p:nvPr userDrawn="1"/>
        </p:nvPicPr>
        <p:blipFill>
          <a:blip r:embed="rId7"/>
          <a:stretch>
            <a:fillRect/>
          </a:stretch>
        </p:blipFill>
        <p:spPr>
          <a:xfrm>
            <a:off x="7248571" y="6005583"/>
            <a:ext cx="1603374" cy="567180"/>
          </a:xfrm>
          <a:prstGeom prst="rect">
            <a:avLst/>
          </a:prstGeom>
        </p:spPr>
      </p:pic>
    </p:spTree>
    <p:extLst>
      <p:ext uri="{BB962C8B-B14F-4D97-AF65-F5344CB8AC3E}">
        <p14:creationId xmlns:p14="http://schemas.microsoft.com/office/powerpoint/2010/main" val="166874202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solidFill>
          <a:srgbClr val="38C6F3"/>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A7A6E026-9AAF-4AE7-8963-9262839BC910}"/>
              </a:ext>
            </a:extLst>
          </p:cNvPr>
          <p:cNvGraphicFramePr>
            <a:graphicFrameLocks noChangeAspect="1"/>
          </p:cNvGraphicFramePr>
          <p:nvPr userDrawn="1">
            <p:custDataLst>
              <p:tags r:id="rId2"/>
            </p:custDataLst>
            <p:extLst>
              <p:ext uri="{D42A27DB-BD31-4B8C-83A1-F6EECF244321}">
                <p14:modId xmlns:p14="http://schemas.microsoft.com/office/powerpoint/2010/main" val="4116199033"/>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3" name="think-cell data - do not delete" hidden="1">
                        <a:extLst>
                          <a:ext uri="{FF2B5EF4-FFF2-40B4-BE49-F238E27FC236}">
                            <a16:creationId xmlns:a16="http://schemas.microsoft.com/office/drawing/2014/main" id="{A7A6E026-9AAF-4AE7-8963-9262839BC910}"/>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4267187" y="0"/>
            <a:ext cx="312713" cy="6858000"/>
          </a:xfrm>
          <a:prstGeom prst="rect">
            <a:avLst/>
          </a:prstGeom>
        </p:spPr>
      </p:pic>
      <p:sp>
        <p:nvSpPr>
          <p:cNvPr id="12" name="Rectangle 11"/>
          <p:cNvSpPr/>
          <p:nvPr userDrawn="1"/>
        </p:nvSpPr>
        <p:spPr>
          <a:xfrm>
            <a:off x="4572000" y="0"/>
            <a:ext cx="4572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Trebuchet MS" panose="020B0603020202020204" pitchFamily="34" charset="0"/>
            </a:endParaRPr>
          </a:p>
        </p:txBody>
      </p:sp>
      <p:sp>
        <p:nvSpPr>
          <p:cNvPr id="13" name="Picture Placeholder 18"/>
          <p:cNvSpPr>
            <a:spLocks noGrp="1"/>
          </p:cNvSpPr>
          <p:nvPr>
            <p:ph type="pic" sz="quarter" idx="14" hasCustomPrompt="1"/>
          </p:nvPr>
        </p:nvSpPr>
        <p:spPr>
          <a:xfrm>
            <a:off x="4569016" y="0"/>
            <a:ext cx="4574983" cy="6858000"/>
          </a:xfrm>
          <a:prstGeom prst="rect">
            <a:avLst/>
          </a:prstGeom>
          <a:noFill/>
        </p:spPr>
        <p:txBody>
          <a:bodyPr lIns="914400" tIns="914400" rIns="914400" bIns="914400"/>
          <a:lstStyle>
            <a:lvl1pPr algn="ctr">
              <a:defRPr sz="1350" baseline="0">
                <a:latin typeface="+mn-lt"/>
                <a:ea typeface="+mn-ea"/>
                <a:cs typeface="+mn-cs"/>
                <a:sym typeface="Trebuchet MS" panose="020B0603020202020204" pitchFamily="34" charset="0"/>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472500" y="1785600"/>
            <a:ext cx="3291300" cy="3286800"/>
          </a:xfrm>
          <a:prstGeom prst="rect">
            <a:avLst/>
          </a:prstGeom>
          <a:noFill/>
        </p:spPr>
        <p:txBody>
          <a:bodyPr vert="horz" wrap="square" lIns="0" tIns="0" rIns="320040" bIns="0" anchor="ctr">
            <a:noAutofit/>
          </a:bodyPr>
          <a:lstStyle>
            <a:lvl1pPr>
              <a:defRPr sz="3300">
                <a:solidFill>
                  <a:schemeClr val="bg1"/>
                </a:solidFill>
                <a:latin typeface="+mj-lt"/>
                <a:ea typeface="+mj-ea"/>
                <a:cs typeface="+mj-cs"/>
                <a:sym typeface="Trebuchet MS" panose="020B0603020202020204" pitchFamily="34" charset="0"/>
              </a:defRPr>
            </a:lvl1pPr>
          </a:lstStyle>
          <a:p>
            <a:r>
              <a:rPr lang="en-US"/>
              <a:t>Click to add title</a:t>
            </a:r>
          </a:p>
        </p:txBody>
      </p:sp>
      <p:sp>
        <p:nvSpPr>
          <p:cNvPr id="16" name="Date Placeholder 2"/>
          <p:cNvSpPr>
            <a:spLocks noGrp="1"/>
          </p:cNvSpPr>
          <p:nvPr>
            <p:ph type="dt" sz="half" idx="15"/>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Trebuchet MS" panose="020B0603020202020204" pitchFamily="34" charset="0"/>
              </a:defRPr>
            </a:lvl1pPr>
          </a:lstStyle>
          <a:p>
            <a:endParaRPr lang="en-US"/>
          </a:p>
        </p:txBody>
      </p:sp>
      <p:pic>
        <p:nvPicPr>
          <p:cNvPr id="18" name="Picture 17" descr="A picture containing clock&#10;&#10;Description automatically generated">
            <a:extLst>
              <a:ext uri="{FF2B5EF4-FFF2-40B4-BE49-F238E27FC236}">
                <a16:creationId xmlns:a16="http://schemas.microsoft.com/office/drawing/2014/main" id="{0CB49041-215A-41B3-8DF1-B7DB85629315}"/>
              </a:ext>
            </a:extLst>
          </p:cNvPr>
          <p:cNvPicPr>
            <a:picLocks noChangeAspect="1"/>
          </p:cNvPicPr>
          <p:nvPr userDrawn="1"/>
        </p:nvPicPr>
        <p:blipFill>
          <a:blip r:embed="rId7"/>
          <a:stretch>
            <a:fillRect/>
          </a:stretch>
        </p:blipFill>
        <p:spPr>
          <a:xfrm>
            <a:off x="7442162" y="6237971"/>
            <a:ext cx="1603374" cy="567180"/>
          </a:xfrm>
          <a:prstGeom prst="rect">
            <a:avLst/>
          </a:prstGeom>
        </p:spPr>
      </p:pic>
      <p:sp>
        <p:nvSpPr>
          <p:cNvPr id="19" name="Copyright">
            <a:extLst>
              <a:ext uri="{FF2B5EF4-FFF2-40B4-BE49-F238E27FC236}">
                <a16:creationId xmlns:a16="http://schemas.microsoft.com/office/drawing/2014/main" id="{AA86AA5B-2138-4425-9CE2-DF5EBB0DCBB8}"/>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20" name="TextBox 19">
            <a:extLst>
              <a:ext uri="{FF2B5EF4-FFF2-40B4-BE49-F238E27FC236}">
                <a16:creationId xmlns:a16="http://schemas.microsoft.com/office/drawing/2014/main" id="{DE9C9F66-5AEB-4B43-BE11-4C137ABBE69B}"/>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spTree>
    <p:extLst>
      <p:ext uri="{BB962C8B-B14F-4D97-AF65-F5344CB8AC3E}">
        <p14:creationId xmlns:p14="http://schemas.microsoft.com/office/powerpoint/2010/main" val="8391556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solidFill>
          <a:srgbClr val="38C6F3"/>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7D9FFDC-B2AA-49B9-A83A-CECDDE8B8B3D}"/>
              </a:ext>
            </a:extLst>
          </p:cNvPr>
          <p:cNvGraphicFramePr>
            <a:graphicFrameLocks noChangeAspect="1"/>
          </p:cNvGraphicFramePr>
          <p:nvPr userDrawn="1">
            <p:custDataLst>
              <p:tags r:id="rId2"/>
            </p:custDataLst>
            <p:extLst>
              <p:ext uri="{D42A27DB-BD31-4B8C-83A1-F6EECF244321}">
                <p14:modId xmlns:p14="http://schemas.microsoft.com/office/powerpoint/2010/main" val="250598200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3" name="think-cell data - do not delete" hidden="1">
                        <a:extLst>
                          <a:ext uri="{FF2B5EF4-FFF2-40B4-BE49-F238E27FC236}">
                            <a16:creationId xmlns:a16="http://schemas.microsoft.com/office/drawing/2014/main" id="{F7D9FFDC-B2AA-49B9-A83A-CECDDE8B8B3D}"/>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557387" y="0"/>
            <a:ext cx="312713" cy="6858000"/>
          </a:xfrm>
          <a:prstGeom prst="rect">
            <a:avLst/>
          </a:prstGeom>
        </p:spPr>
      </p:pic>
      <p:sp>
        <p:nvSpPr>
          <p:cNvPr id="10" name="Rectangle 9"/>
          <p:cNvSpPr/>
          <p:nvPr userDrawn="1"/>
        </p:nvSpPr>
        <p:spPr bwMode="gray">
          <a:xfrm>
            <a:off x="5864658" y="0"/>
            <a:ext cx="3279343"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Trebuchet MS" panose="020B0603020202020204" pitchFamily="34" charset="0"/>
            </a:endParaRPr>
          </a:p>
        </p:txBody>
      </p:sp>
      <p:sp>
        <p:nvSpPr>
          <p:cNvPr id="11" name="Picture Placeholder 5"/>
          <p:cNvSpPr>
            <a:spLocks noGrp="1"/>
          </p:cNvSpPr>
          <p:nvPr>
            <p:ph type="pic" sz="quarter" idx="11" hasCustomPrompt="1"/>
          </p:nvPr>
        </p:nvSpPr>
        <p:spPr>
          <a:xfrm>
            <a:off x="5865019" y="0"/>
            <a:ext cx="3278981" cy="6858000"/>
          </a:xfrm>
          <a:prstGeom prst="rect">
            <a:avLst/>
          </a:prstGeom>
          <a:noFill/>
        </p:spPr>
        <p:txBody>
          <a:bodyPr lIns="182880" tIns="914400" rIns="182880" bIns="914400"/>
          <a:lstStyle>
            <a:lvl1pPr algn="ctr">
              <a:defRPr sz="1200">
                <a:solidFill>
                  <a:schemeClr val="tx1"/>
                </a:solidFill>
                <a:latin typeface="+mn-lt"/>
                <a:ea typeface="+mn-ea"/>
                <a:cs typeface="+mn-cs"/>
                <a:sym typeface="Trebuchet MS" panose="020B0603020202020204" pitchFamily="34" charset="0"/>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Trebuchet MS" panose="020B0603020202020204" pitchFamily="34" charset="0"/>
              </a:defRPr>
            </a:lvl1pPr>
          </a:lstStyle>
          <a:p>
            <a:endParaRPr lang="en-US"/>
          </a:p>
        </p:txBody>
      </p:sp>
      <p:sp>
        <p:nvSpPr>
          <p:cNvPr id="14" name="Title 1"/>
          <p:cNvSpPr>
            <a:spLocks noGrp="1"/>
          </p:cNvSpPr>
          <p:nvPr>
            <p:ph type="title" hasCustomPrompt="1"/>
          </p:nvPr>
        </p:nvSpPr>
        <p:spPr bwMode="blackWhite">
          <a:xfrm>
            <a:off x="472500" y="1804650"/>
            <a:ext cx="4685664" cy="3286800"/>
          </a:xfrm>
          <a:prstGeom prst="rect">
            <a:avLst/>
          </a:prstGeom>
        </p:spPr>
        <p:txBody>
          <a:bodyPr vert="horz" anchor="ctr">
            <a:noAutofit/>
          </a:bodyPr>
          <a:lstStyle>
            <a:lvl1pPr>
              <a:defRPr sz="3300">
                <a:solidFill>
                  <a:schemeClr val="bg1"/>
                </a:solidFill>
                <a:latin typeface="+mj-lt"/>
                <a:ea typeface="+mj-ea"/>
                <a:cs typeface="+mj-cs"/>
                <a:sym typeface="Trebuchet MS" panose="020B0603020202020204" pitchFamily="34" charset="0"/>
              </a:defRPr>
            </a:lvl1pPr>
          </a:lstStyle>
          <a:p>
            <a:r>
              <a:rPr lang="en-US"/>
              <a:t>Click to edit title</a:t>
            </a:r>
          </a:p>
        </p:txBody>
      </p:sp>
      <p:pic>
        <p:nvPicPr>
          <p:cNvPr id="17" name="Picture 16" descr="A picture containing clock&#10;&#10;Description automatically generated">
            <a:extLst>
              <a:ext uri="{FF2B5EF4-FFF2-40B4-BE49-F238E27FC236}">
                <a16:creationId xmlns:a16="http://schemas.microsoft.com/office/drawing/2014/main" id="{D2E5596A-E7A3-43BF-8048-10F5C26BA452}"/>
              </a:ext>
            </a:extLst>
          </p:cNvPr>
          <p:cNvPicPr>
            <a:picLocks noChangeAspect="1"/>
          </p:cNvPicPr>
          <p:nvPr userDrawn="1"/>
        </p:nvPicPr>
        <p:blipFill>
          <a:blip r:embed="rId7"/>
          <a:stretch>
            <a:fillRect/>
          </a:stretch>
        </p:blipFill>
        <p:spPr>
          <a:xfrm>
            <a:off x="7442162" y="6237971"/>
            <a:ext cx="1603374" cy="567180"/>
          </a:xfrm>
          <a:prstGeom prst="rect">
            <a:avLst/>
          </a:prstGeom>
        </p:spPr>
      </p:pic>
      <p:sp>
        <p:nvSpPr>
          <p:cNvPr id="18" name="Copyright">
            <a:extLst>
              <a:ext uri="{FF2B5EF4-FFF2-40B4-BE49-F238E27FC236}">
                <a16:creationId xmlns:a16="http://schemas.microsoft.com/office/drawing/2014/main" id="{10684DCD-A4C4-4AE2-8E0F-8FDE5E5905D4}"/>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9" name="TextBox 18">
            <a:extLst>
              <a:ext uri="{FF2B5EF4-FFF2-40B4-BE49-F238E27FC236}">
                <a16:creationId xmlns:a16="http://schemas.microsoft.com/office/drawing/2014/main" id="{B7A43997-8FD9-4AC8-B6B0-C4734BF9F603}"/>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spTree>
    <p:extLst>
      <p:ext uri="{BB962C8B-B14F-4D97-AF65-F5344CB8AC3E}">
        <p14:creationId xmlns:p14="http://schemas.microsoft.com/office/powerpoint/2010/main" val="27049123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solidFill>
          <a:srgbClr val="38C6F3"/>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95B32F6D-1B00-42C8-A009-27F396DBE1E6}"/>
              </a:ext>
            </a:extLst>
          </p:cNvPr>
          <p:cNvGraphicFramePr>
            <a:graphicFrameLocks noChangeAspect="1"/>
          </p:cNvGraphicFramePr>
          <p:nvPr userDrawn="1">
            <p:custDataLst>
              <p:tags r:id="rId2"/>
            </p:custDataLst>
            <p:extLst>
              <p:ext uri="{D42A27DB-BD31-4B8C-83A1-F6EECF244321}">
                <p14:modId xmlns:p14="http://schemas.microsoft.com/office/powerpoint/2010/main" val="269051919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3" name="think-cell data - do not delete" hidden="1">
                        <a:extLst>
                          <a:ext uri="{FF2B5EF4-FFF2-40B4-BE49-F238E27FC236}">
                            <a16:creationId xmlns:a16="http://schemas.microsoft.com/office/drawing/2014/main" id="{95B32F6D-1B00-42C8-A009-27F396DBE1E6}"/>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16" name="Freeform 14"/>
          <p:cNvSpPr/>
          <p:nvPr userDrawn="1"/>
        </p:nvSpPr>
        <p:spPr bwMode="ltGray">
          <a:xfrm>
            <a:off x="1143" y="131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Trebuchet MS" panose="020B0603020202020204" pitchFamily="34" charset="0"/>
            </a:endParaRPr>
          </a:p>
        </p:txBody>
      </p:sp>
      <p:sp>
        <p:nvSpPr>
          <p:cNvPr id="5" name="Date Placeholder 4"/>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49331" y="3590399"/>
            <a:ext cx="1023938"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
        <p:nvSpPr>
          <p:cNvPr id="13" name="Title 2">
            <a:extLst>
              <a:ext uri="{FF2B5EF4-FFF2-40B4-BE49-F238E27FC236}">
                <a16:creationId xmlns:a16="http://schemas.microsoft.com/office/drawing/2014/main" id="{ADABBBA0-E8DB-4BB2-BCBB-59323CA3967D}"/>
              </a:ext>
            </a:extLst>
          </p:cNvPr>
          <p:cNvSpPr>
            <a:spLocks noGrp="1"/>
          </p:cNvSpPr>
          <p:nvPr>
            <p:ph type="title" hasCustomPrompt="1"/>
          </p:nvPr>
        </p:nvSpPr>
        <p:spPr>
          <a:xfrm>
            <a:off x="472500" y="2764204"/>
            <a:ext cx="1858979" cy="1314311"/>
          </a:xfrm>
        </p:spPr>
        <p:txBody>
          <a:bodyPr vert="horz" anchor="ctr" anchorCtr="0">
            <a:noAutofit/>
          </a:bodyPr>
          <a:lstStyle>
            <a:lvl1pPr>
              <a:defRPr sz="2550" baseline="0">
                <a:solidFill>
                  <a:srgbClr val="000000"/>
                </a:solidFill>
                <a:latin typeface="+mj-lt"/>
                <a:ea typeface="+mj-ea"/>
                <a:cs typeface="+mj-cs"/>
              </a:defRPr>
            </a:lvl1pPr>
          </a:lstStyle>
          <a:p>
            <a:r>
              <a:rPr lang="en-US"/>
              <a:t>Click to add title</a:t>
            </a:r>
          </a:p>
        </p:txBody>
      </p:sp>
      <p:sp>
        <p:nvSpPr>
          <p:cNvPr id="15" name="Copyright">
            <a:extLst>
              <a:ext uri="{FF2B5EF4-FFF2-40B4-BE49-F238E27FC236}">
                <a16:creationId xmlns:a16="http://schemas.microsoft.com/office/drawing/2014/main" id="{550E85A4-C31B-499B-8265-8959F8A0FD6B}"/>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FFFFFF">
                    <a:lumMod val="50000"/>
                  </a:srgbClr>
                </a:solidFill>
                <a:effectLst/>
                <a:uLnTx/>
                <a:uFillTx/>
                <a:sym typeface="+mn-lt"/>
              </a:rPr>
              <a:t>© 2023 Lumen Technologies. All Rights Reserved. </a:t>
            </a:r>
          </a:p>
        </p:txBody>
      </p:sp>
      <p:sp>
        <p:nvSpPr>
          <p:cNvPr id="18" name="TextBox 17">
            <a:extLst>
              <a:ext uri="{FF2B5EF4-FFF2-40B4-BE49-F238E27FC236}">
                <a16:creationId xmlns:a16="http://schemas.microsoft.com/office/drawing/2014/main" id="{3C823931-CC32-4D35-A746-55A832AD9C8B}"/>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fld id="{A1E0C372-B15B-416F-A8B4-89ED8437FA1A}" type="slidenum">
              <a:rPr kumimoji="0" lang="en-US" sz="750" b="0" i="0" u="none" strike="noStrike" kern="0" cap="none" spc="0" normalizeH="0" baseline="0" noProof="0" smtClean="0">
                <a:ln>
                  <a:noFill/>
                </a:ln>
                <a:solidFill>
                  <a:srgbClr val="777777"/>
                </a:solidFill>
                <a:effectLst/>
                <a:uLnTx/>
                <a:uFillTx/>
              </a:rPr>
              <a:pPr marL="0" marR="0" lvl="0" indent="0" defTabSz="685766" eaLnBrk="1" fontAlgn="auto" latinLnBrk="0" hangingPunct="1">
                <a:lnSpc>
                  <a:spcPct val="100000"/>
                </a:lnSpc>
                <a:spcBef>
                  <a:spcPts val="0"/>
                </a:spcBef>
                <a:spcAft>
                  <a:spcPts val="0"/>
                </a:spcAft>
                <a:buClrTx/>
                <a:buSzTx/>
                <a:buFontTx/>
                <a:buNone/>
                <a:tabLst/>
                <a:defRPr/>
              </a:pPr>
              <a:t>‹#›</a:t>
            </a:fld>
            <a:endParaRPr kumimoji="0" lang="en-US" sz="750" b="0" i="0" u="none" strike="noStrike" kern="0" cap="none" spc="0" normalizeH="0" baseline="0" noProof="0">
              <a:ln>
                <a:noFill/>
              </a:ln>
              <a:solidFill>
                <a:srgbClr val="777777"/>
              </a:solidFill>
              <a:effectLst/>
              <a:uLnTx/>
              <a:uFillTx/>
            </a:endParaRPr>
          </a:p>
        </p:txBody>
      </p:sp>
      <p:pic>
        <p:nvPicPr>
          <p:cNvPr id="20" name="Picture 19" descr="A picture containing clock&#10;&#10;Description automatically generated">
            <a:extLst>
              <a:ext uri="{FF2B5EF4-FFF2-40B4-BE49-F238E27FC236}">
                <a16:creationId xmlns:a16="http://schemas.microsoft.com/office/drawing/2014/main" id="{7DE6D451-A865-4572-929C-D154F3812029}"/>
              </a:ext>
            </a:extLst>
          </p:cNvPr>
          <p:cNvPicPr>
            <a:picLocks noChangeAspect="1"/>
          </p:cNvPicPr>
          <p:nvPr userDrawn="1"/>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11086317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46FD602F-C95D-4DDF-829E-CDD534E17367}"/>
              </a:ext>
            </a:extLst>
          </p:cNvPr>
          <p:cNvGraphicFramePr>
            <a:graphicFrameLocks noChangeAspect="1"/>
          </p:cNvGraphicFramePr>
          <p:nvPr userDrawn="1">
            <p:custDataLst>
              <p:tags r:id="rId1"/>
            </p:custDataLst>
            <p:extLst>
              <p:ext uri="{D42A27DB-BD31-4B8C-83A1-F6EECF244321}">
                <p14:modId xmlns:p14="http://schemas.microsoft.com/office/powerpoint/2010/main" val="53466692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4" name="think-cell data - do not delete" hidden="1">
                        <a:extLst>
                          <a:ext uri="{FF2B5EF4-FFF2-40B4-BE49-F238E27FC236}">
                            <a16:creationId xmlns:a16="http://schemas.microsoft.com/office/drawing/2014/main" id="{46FD602F-C95D-4DDF-829E-CDD534E17367}"/>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6" name="Freeform 14"/>
          <p:cNvSpPr/>
          <p:nvPr userDrawn="1"/>
        </p:nvSpPr>
        <p:spPr bwMode="ltGray">
          <a:xfrm>
            <a:off x="0" y="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38C6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Trebuchet MS" panose="020B0603020202020204" pitchFamily="34" charset="0"/>
            </a:endParaRPr>
          </a:p>
        </p:txBody>
      </p:sp>
      <p:sp>
        <p:nvSpPr>
          <p:cNvPr id="3" name="Title 2"/>
          <p:cNvSpPr>
            <a:spLocks noGrp="1"/>
          </p:cNvSpPr>
          <p:nvPr>
            <p:ph type="title" hasCustomPrompt="1"/>
          </p:nvPr>
        </p:nvSpPr>
        <p:spPr>
          <a:xfrm>
            <a:off x="472500" y="2764204"/>
            <a:ext cx="1858979" cy="1314311"/>
          </a:xfrm>
        </p:spPr>
        <p:txBody>
          <a:bodyPr vert="horz" anchor="ctr" anchorCtr="0">
            <a:noAutofit/>
          </a:bodyPr>
          <a:lstStyle>
            <a:lvl1pPr>
              <a:defRPr sz="2550" baseline="0">
                <a:solidFill>
                  <a:srgbClr val="FFFFFF"/>
                </a:solidFill>
                <a:latin typeface="+mj-lt"/>
                <a:ea typeface="+mj-ea"/>
                <a:cs typeface="+mj-cs"/>
              </a:defRPr>
            </a:lvl1pPr>
          </a:lstStyle>
          <a:p>
            <a:r>
              <a:rPr lang="en-US"/>
              <a:t>Click to add title</a:t>
            </a:r>
          </a:p>
        </p:txBody>
      </p:sp>
      <p:sp>
        <p:nvSpPr>
          <p:cNvPr id="13"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Trebuchet MS" panose="020B0603020202020204" pitchFamily="34" charset="0"/>
              </a:defRPr>
            </a:lvl1pPr>
          </a:lstStyle>
          <a:p>
            <a:endParaRPr lang="en-US"/>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1630981" y="3402829"/>
            <a:ext cx="2021000"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pic>
        <p:nvPicPr>
          <p:cNvPr id="12" name="Picture 11" descr="A picture containing clock&#10;&#10;Description automatically generated">
            <a:extLst>
              <a:ext uri="{FF2B5EF4-FFF2-40B4-BE49-F238E27FC236}">
                <a16:creationId xmlns:a16="http://schemas.microsoft.com/office/drawing/2014/main" id="{CFEAF1CD-EC94-4177-A98D-E3FCE4A7670D}"/>
              </a:ext>
            </a:extLst>
          </p:cNvPr>
          <p:cNvPicPr>
            <a:picLocks noChangeAspect="1"/>
          </p:cNvPicPr>
          <p:nvPr userDrawn="1"/>
        </p:nvPicPr>
        <p:blipFill>
          <a:blip r:embed="rId6"/>
          <a:stretch>
            <a:fillRect/>
          </a:stretch>
        </p:blipFill>
        <p:spPr>
          <a:xfrm>
            <a:off x="7442162" y="6237971"/>
            <a:ext cx="1603374" cy="567180"/>
          </a:xfrm>
          <a:prstGeom prst="rect">
            <a:avLst/>
          </a:prstGeom>
        </p:spPr>
      </p:pic>
      <p:sp>
        <p:nvSpPr>
          <p:cNvPr id="18" name="Copyright">
            <a:extLst>
              <a:ext uri="{FF2B5EF4-FFF2-40B4-BE49-F238E27FC236}">
                <a16:creationId xmlns:a16="http://schemas.microsoft.com/office/drawing/2014/main" id="{0AE53871-DF2D-4237-A568-D43257D9BB71}"/>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9" name="TextBox 18">
            <a:extLst>
              <a:ext uri="{FF2B5EF4-FFF2-40B4-BE49-F238E27FC236}">
                <a16:creationId xmlns:a16="http://schemas.microsoft.com/office/drawing/2014/main" id="{D0940D9B-BAF2-431E-94F8-4A2157DD9312}"/>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spTree>
    <p:extLst>
      <p:ext uri="{BB962C8B-B14F-4D97-AF65-F5344CB8AC3E}">
        <p14:creationId xmlns:p14="http://schemas.microsoft.com/office/powerpoint/2010/main" val="182205754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solidFill>
          <a:srgbClr val="38C6F3"/>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04309859"/>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8" name="Date Placeholder 7"/>
          <p:cNvSpPr>
            <a:spLocks noGrp="1"/>
          </p:cNvSpPr>
          <p:nvPr>
            <p:ph type="dt" sz="half" idx="11"/>
          </p:nvPr>
        </p:nvSpPr>
        <p:spPr>
          <a:xfrm>
            <a:off x="7258051" y="6443508"/>
            <a:ext cx="1111538" cy="115416"/>
          </a:xfrm>
          <a:prstGeom prst="rect">
            <a:avLst/>
          </a:prstGeom>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sp>
        <p:nvSpPr>
          <p:cNvPr id="13" name="Pentagon 3"/>
          <p:cNvSpPr/>
          <p:nvPr userDrawn="1"/>
        </p:nvSpPr>
        <p:spPr bwMode="white">
          <a:xfrm>
            <a:off x="1" y="0"/>
            <a:ext cx="407019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Trebuchet MS" panose="020B0603020202020204" pitchFamily="34" charset="0"/>
            </a:endParaRPr>
          </a:p>
        </p:txBody>
      </p:sp>
      <p:sp>
        <p:nvSpPr>
          <p:cNvPr id="14" name="Title 1"/>
          <p:cNvSpPr>
            <a:spLocks noGrp="1"/>
          </p:cNvSpPr>
          <p:nvPr>
            <p:ph type="title" hasCustomPrompt="1"/>
          </p:nvPr>
        </p:nvSpPr>
        <p:spPr>
          <a:xfrm>
            <a:off x="472501" y="1785600"/>
            <a:ext cx="3046676" cy="3286800"/>
          </a:xfrm>
          <a:prstGeom prst="rect">
            <a:avLst/>
          </a:prstGeom>
        </p:spPr>
        <p:txBody>
          <a:bodyPr vert="horz" anchor="ctr">
            <a:noAutofit/>
          </a:bodyPr>
          <a:lstStyle>
            <a:lvl1pPr>
              <a:defRPr sz="3300" b="1">
                <a:solidFill>
                  <a:srgbClr val="000000"/>
                </a:solidFill>
                <a:latin typeface="+mj-lt"/>
                <a:ea typeface="+mj-ea"/>
                <a:cs typeface="+mj-cs"/>
                <a:sym typeface="Trebuchet MS" panose="020B0603020202020204" pitchFamily="34" charset="0"/>
              </a:defRPr>
            </a:lvl1pPr>
          </a:lstStyle>
          <a:p>
            <a:r>
              <a:rPr lang="en-US"/>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36144" y="3394393"/>
            <a:ext cx="973931"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
        <p:nvSpPr>
          <p:cNvPr id="16" name="Copyright">
            <a:extLst>
              <a:ext uri="{FF2B5EF4-FFF2-40B4-BE49-F238E27FC236}">
                <a16:creationId xmlns:a16="http://schemas.microsoft.com/office/drawing/2014/main" id="{A34DCE51-2784-4BC4-88C3-86CFBD220E82}"/>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FFFFFF">
                    <a:lumMod val="50000"/>
                  </a:srgbClr>
                </a:solidFill>
                <a:effectLst/>
                <a:uLnTx/>
                <a:uFillTx/>
                <a:sym typeface="+mn-lt"/>
              </a:rPr>
              <a:t>© 2023 Lumen Technologies. All Rights Reserved. </a:t>
            </a:r>
          </a:p>
        </p:txBody>
      </p:sp>
      <p:sp>
        <p:nvSpPr>
          <p:cNvPr id="17" name="TextBox 16">
            <a:extLst>
              <a:ext uri="{FF2B5EF4-FFF2-40B4-BE49-F238E27FC236}">
                <a16:creationId xmlns:a16="http://schemas.microsoft.com/office/drawing/2014/main" id="{A21E6A48-3B1B-408B-81B0-486478B94AC3}"/>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fld id="{A1E0C372-B15B-416F-A8B4-89ED8437FA1A}" type="slidenum">
              <a:rPr kumimoji="0" lang="en-US" sz="750" b="0" i="0" u="none" strike="noStrike" kern="0" cap="none" spc="0" normalizeH="0" baseline="0" noProof="0" smtClean="0">
                <a:ln>
                  <a:noFill/>
                </a:ln>
                <a:solidFill>
                  <a:srgbClr val="777777"/>
                </a:solidFill>
                <a:effectLst/>
                <a:uLnTx/>
                <a:uFillTx/>
              </a:rPr>
              <a:pPr marL="0" marR="0" lvl="0" indent="0" defTabSz="685766" eaLnBrk="1" fontAlgn="auto" latinLnBrk="0" hangingPunct="1">
                <a:lnSpc>
                  <a:spcPct val="100000"/>
                </a:lnSpc>
                <a:spcBef>
                  <a:spcPts val="0"/>
                </a:spcBef>
                <a:spcAft>
                  <a:spcPts val="0"/>
                </a:spcAft>
                <a:buClrTx/>
                <a:buSzTx/>
                <a:buFontTx/>
                <a:buNone/>
                <a:tabLst/>
                <a:defRPr/>
              </a:pPr>
              <a:t>‹#›</a:t>
            </a:fld>
            <a:endParaRPr kumimoji="0" lang="en-US" sz="750" b="0" i="0" u="none" strike="noStrike" kern="0" cap="none" spc="0" normalizeH="0" baseline="0" noProof="0">
              <a:ln>
                <a:noFill/>
              </a:ln>
              <a:solidFill>
                <a:srgbClr val="777777"/>
              </a:solidFill>
              <a:effectLst/>
              <a:uLnTx/>
              <a:uFillTx/>
            </a:endParaRPr>
          </a:p>
        </p:txBody>
      </p:sp>
      <p:pic>
        <p:nvPicPr>
          <p:cNvPr id="18" name="Picture 17" descr="A picture containing clock&#10;&#10;Description automatically generated">
            <a:extLst>
              <a:ext uri="{FF2B5EF4-FFF2-40B4-BE49-F238E27FC236}">
                <a16:creationId xmlns:a16="http://schemas.microsoft.com/office/drawing/2014/main" id="{FDC12B22-E678-46C4-A930-2CCE047884E2}"/>
              </a:ext>
            </a:extLst>
          </p:cNvPr>
          <p:cNvPicPr>
            <a:picLocks noChangeAspect="1"/>
          </p:cNvPicPr>
          <p:nvPr userDrawn="1"/>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39329339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DA72752C-D67C-4DAE-B075-54C47F74E42F}"/>
              </a:ext>
            </a:extLst>
          </p:cNvPr>
          <p:cNvGraphicFramePr>
            <a:graphicFrameLocks noChangeAspect="1"/>
          </p:cNvGraphicFramePr>
          <p:nvPr userDrawn="1">
            <p:custDataLst>
              <p:tags r:id="rId1"/>
            </p:custDataLst>
            <p:extLst>
              <p:ext uri="{D42A27DB-BD31-4B8C-83A1-F6EECF244321}">
                <p14:modId xmlns:p14="http://schemas.microsoft.com/office/powerpoint/2010/main" val="385981870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3" name="think-cell data - do not delete" hidden="1">
                        <a:extLst>
                          <a:ext uri="{FF2B5EF4-FFF2-40B4-BE49-F238E27FC236}">
                            <a16:creationId xmlns:a16="http://schemas.microsoft.com/office/drawing/2014/main" id="{DA72752C-D67C-4DAE-B075-54C47F74E42F}"/>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3" name="Pentagon 3"/>
          <p:cNvSpPr/>
          <p:nvPr userDrawn="1"/>
        </p:nvSpPr>
        <p:spPr bwMode="white">
          <a:xfrm>
            <a:off x="1" y="0"/>
            <a:ext cx="4070190" cy="6858000"/>
          </a:xfrm>
          <a:prstGeom prst="homePlate">
            <a:avLst>
              <a:gd name="adj" fmla="val 12939"/>
            </a:avLst>
          </a:prstGeom>
          <a:solidFill>
            <a:srgbClr val="38C6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750"/>
              </a:spcAft>
            </a:pPr>
            <a:endParaRPr lang="en-US" sz="90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472501" y="1785600"/>
            <a:ext cx="3046676" cy="3286800"/>
          </a:xfrm>
          <a:prstGeom prst="rect">
            <a:avLst/>
          </a:prstGeom>
        </p:spPr>
        <p:txBody>
          <a:bodyPr vert="horz" anchor="ctr">
            <a:noAutofit/>
          </a:bodyPr>
          <a:lstStyle>
            <a:lvl1pPr>
              <a:defRPr sz="3300" b="1">
                <a:solidFill>
                  <a:srgbClr val="FFFFFF"/>
                </a:solidFill>
                <a:latin typeface="+mj-lt"/>
                <a:ea typeface="+mj-ea"/>
                <a:cs typeface="+mj-cs"/>
                <a:sym typeface="Trebuchet MS" panose="020B0603020202020204" pitchFamily="34" charset="0"/>
              </a:defRPr>
            </a:lvl1pPr>
          </a:lstStyle>
          <a:p>
            <a:r>
              <a:rPr lang="en-US"/>
              <a:t>Click to add title</a:t>
            </a:r>
          </a:p>
        </p:txBody>
      </p:sp>
      <p:sp>
        <p:nvSpPr>
          <p:cNvPr id="11"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Trebuchet MS" panose="020B0603020202020204" pitchFamily="34" charset="0"/>
              </a:defRPr>
            </a:lvl1pPr>
          </a:lstStyle>
          <a:p>
            <a:endParaRPr lang="en-US"/>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7562" b="6867"/>
          <a:stretch/>
        </p:blipFill>
        <p:spPr>
          <a:xfrm>
            <a:off x="2683544" y="3416300"/>
            <a:ext cx="2021000"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pic>
        <p:nvPicPr>
          <p:cNvPr id="12" name="Picture 11" descr="A picture containing clock&#10;&#10;Description automatically generated">
            <a:extLst>
              <a:ext uri="{FF2B5EF4-FFF2-40B4-BE49-F238E27FC236}">
                <a16:creationId xmlns:a16="http://schemas.microsoft.com/office/drawing/2014/main" id="{A5E521FF-37D5-4BE6-877A-B7AAB62CB4C5}"/>
              </a:ext>
            </a:extLst>
          </p:cNvPr>
          <p:cNvPicPr>
            <a:picLocks noChangeAspect="1"/>
          </p:cNvPicPr>
          <p:nvPr userDrawn="1"/>
        </p:nvPicPr>
        <p:blipFill>
          <a:blip r:embed="rId6"/>
          <a:stretch>
            <a:fillRect/>
          </a:stretch>
        </p:blipFill>
        <p:spPr>
          <a:xfrm>
            <a:off x="7442162" y="6237971"/>
            <a:ext cx="1603374" cy="567180"/>
          </a:xfrm>
          <a:prstGeom prst="rect">
            <a:avLst/>
          </a:prstGeom>
        </p:spPr>
      </p:pic>
      <p:sp>
        <p:nvSpPr>
          <p:cNvPr id="15" name="Copyright">
            <a:extLst>
              <a:ext uri="{FF2B5EF4-FFF2-40B4-BE49-F238E27FC236}">
                <a16:creationId xmlns:a16="http://schemas.microsoft.com/office/drawing/2014/main" id="{E2363D49-1BC5-40B5-B55F-0FBBBB4F160E}"/>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9" name="TextBox 18">
            <a:extLst>
              <a:ext uri="{FF2B5EF4-FFF2-40B4-BE49-F238E27FC236}">
                <a16:creationId xmlns:a16="http://schemas.microsoft.com/office/drawing/2014/main" id="{4FC6DBBD-8832-481C-9BA0-250A855FADA0}"/>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spTree>
    <p:extLst>
      <p:ext uri="{BB962C8B-B14F-4D97-AF65-F5344CB8AC3E}">
        <p14:creationId xmlns:p14="http://schemas.microsoft.com/office/powerpoint/2010/main" val="281842665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solidFill>
          <a:srgbClr val="38C6F3"/>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8F2FF61B-4919-4685-A211-AC9FDC1660C0}"/>
              </a:ext>
            </a:extLst>
          </p:cNvPr>
          <p:cNvGraphicFramePr>
            <a:graphicFrameLocks noChangeAspect="1"/>
          </p:cNvGraphicFramePr>
          <p:nvPr userDrawn="1">
            <p:custDataLst>
              <p:tags r:id="rId2"/>
            </p:custDataLst>
            <p:extLst>
              <p:ext uri="{D42A27DB-BD31-4B8C-83A1-F6EECF244321}">
                <p14:modId xmlns:p14="http://schemas.microsoft.com/office/powerpoint/2010/main" val="47389357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3" name="think-cell data - do not delete" hidden="1">
                        <a:extLst>
                          <a:ext uri="{FF2B5EF4-FFF2-40B4-BE49-F238E27FC236}">
                            <a16:creationId xmlns:a16="http://schemas.microsoft.com/office/drawing/2014/main" id="{8F2FF61B-4919-4685-A211-AC9FDC1660C0}"/>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8" name="Date Placeholder 7"/>
          <p:cNvSpPr>
            <a:spLocks noGrp="1"/>
          </p:cNvSpPr>
          <p:nvPr>
            <p:ph type="dt" sz="half" idx="16"/>
          </p:nvPr>
        </p:nvSpPr>
        <p:spPr>
          <a:xfrm>
            <a:off x="7258051" y="6443508"/>
            <a:ext cx="1111538" cy="115416"/>
          </a:xfrm>
          <a:prstGeom prst="rect">
            <a:avLst/>
          </a:prstGeom>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sp>
        <p:nvSpPr>
          <p:cNvPr id="14" name="Pentagon 8"/>
          <p:cNvSpPr/>
          <p:nvPr userDrawn="1"/>
        </p:nvSpPr>
        <p:spPr bwMode="white">
          <a:xfrm>
            <a:off x="0" y="0"/>
            <a:ext cx="477266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Trebuchet MS" panose="020B0603020202020204" pitchFamily="34" charset="0"/>
            </a:endParaRPr>
          </a:p>
        </p:txBody>
      </p:sp>
      <p:sp>
        <p:nvSpPr>
          <p:cNvPr id="16" name="Title 2"/>
          <p:cNvSpPr>
            <a:spLocks noGrp="1"/>
          </p:cNvSpPr>
          <p:nvPr>
            <p:ph type="title" hasCustomPrompt="1"/>
          </p:nvPr>
        </p:nvSpPr>
        <p:spPr>
          <a:xfrm>
            <a:off x="472500" y="622800"/>
            <a:ext cx="3505235"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1" i="0" u="none" kern="1200" spc="0">
                <a:solidFill>
                  <a:srgbClr val="000000"/>
                </a:solidFill>
                <a:latin typeface="+mj-lt"/>
                <a:ea typeface="+mj-ea"/>
                <a:cs typeface="+mj-cs"/>
                <a:sym typeface="Trebuchet MS" panose="020B0603020202020204" pitchFamily="34" charset="0"/>
              </a:defRPr>
            </a:lvl1pPr>
          </a:lstStyle>
          <a:p>
            <a:pPr lvl="0"/>
            <a:r>
              <a:rPr lang="en-US"/>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048354" y="3589606"/>
            <a:ext cx="1023938"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
        <p:nvSpPr>
          <p:cNvPr id="17" name="Copyright">
            <a:extLst>
              <a:ext uri="{FF2B5EF4-FFF2-40B4-BE49-F238E27FC236}">
                <a16:creationId xmlns:a16="http://schemas.microsoft.com/office/drawing/2014/main" id="{4E27A71A-3E05-41D1-B7E3-644A73644DAB}"/>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FFFFFF">
                    <a:lumMod val="50000"/>
                  </a:srgbClr>
                </a:solidFill>
                <a:effectLst/>
                <a:uLnTx/>
                <a:uFillTx/>
                <a:sym typeface="+mn-lt"/>
              </a:rPr>
              <a:t>© 2023 Lumen Technologies. All Rights Reserved. </a:t>
            </a:r>
          </a:p>
        </p:txBody>
      </p:sp>
      <p:sp>
        <p:nvSpPr>
          <p:cNvPr id="19" name="TextBox 18">
            <a:extLst>
              <a:ext uri="{FF2B5EF4-FFF2-40B4-BE49-F238E27FC236}">
                <a16:creationId xmlns:a16="http://schemas.microsoft.com/office/drawing/2014/main" id="{7319E433-29A6-4530-A049-5B6E74172673}"/>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fld id="{A1E0C372-B15B-416F-A8B4-89ED8437FA1A}" type="slidenum">
              <a:rPr kumimoji="0" lang="en-US" sz="750" b="0" i="0" u="none" strike="noStrike" kern="0" cap="none" spc="0" normalizeH="0" baseline="0" noProof="0" smtClean="0">
                <a:ln>
                  <a:noFill/>
                </a:ln>
                <a:solidFill>
                  <a:srgbClr val="777777"/>
                </a:solidFill>
                <a:effectLst/>
                <a:uLnTx/>
                <a:uFillTx/>
              </a:rPr>
              <a:pPr marL="0" marR="0" lvl="0" indent="0" defTabSz="685766" eaLnBrk="1" fontAlgn="auto" latinLnBrk="0" hangingPunct="1">
                <a:lnSpc>
                  <a:spcPct val="100000"/>
                </a:lnSpc>
                <a:spcBef>
                  <a:spcPts val="0"/>
                </a:spcBef>
                <a:spcAft>
                  <a:spcPts val="0"/>
                </a:spcAft>
                <a:buClrTx/>
                <a:buSzTx/>
                <a:buFontTx/>
                <a:buNone/>
                <a:tabLst/>
                <a:defRPr/>
              </a:pPr>
              <a:t>‹#›</a:t>
            </a:fld>
            <a:endParaRPr kumimoji="0" lang="en-US" sz="750" b="0" i="0" u="none" strike="noStrike" kern="0" cap="none" spc="0" normalizeH="0" baseline="0" noProof="0">
              <a:ln>
                <a:noFill/>
              </a:ln>
              <a:solidFill>
                <a:srgbClr val="777777"/>
              </a:solidFill>
              <a:effectLst/>
              <a:uLnTx/>
              <a:uFillTx/>
            </a:endParaRPr>
          </a:p>
        </p:txBody>
      </p:sp>
      <p:pic>
        <p:nvPicPr>
          <p:cNvPr id="20" name="Picture 19" descr="A picture containing clock&#10;&#10;Description automatically generated">
            <a:extLst>
              <a:ext uri="{FF2B5EF4-FFF2-40B4-BE49-F238E27FC236}">
                <a16:creationId xmlns:a16="http://schemas.microsoft.com/office/drawing/2014/main" id="{7E7B6BA1-FA4B-4BA2-8D9B-4E1F0EE038F7}"/>
              </a:ext>
            </a:extLst>
          </p:cNvPr>
          <p:cNvPicPr>
            <a:picLocks noChangeAspect="1"/>
          </p:cNvPicPr>
          <p:nvPr userDrawn="1"/>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33191370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D394DC70-499E-49BE-87F1-B8B4F9E0577B}"/>
              </a:ext>
            </a:extLst>
          </p:cNvPr>
          <p:cNvGraphicFramePr>
            <a:graphicFrameLocks noChangeAspect="1"/>
          </p:cNvGraphicFramePr>
          <p:nvPr userDrawn="1">
            <p:custDataLst>
              <p:tags r:id="rId1"/>
            </p:custDataLst>
            <p:extLst>
              <p:ext uri="{D42A27DB-BD31-4B8C-83A1-F6EECF244321}">
                <p14:modId xmlns:p14="http://schemas.microsoft.com/office/powerpoint/2010/main" val="133154377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3" name="think-cell data - do not delete" hidden="1">
                        <a:extLst>
                          <a:ext uri="{FF2B5EF4-FFF2-40B4-BE49-F238E27FC236}">
                            <a16:creationId xmlns:a16="http://schemas.microsoft.com/office/drawing/2014/main" id="{D394DC70-499E-49BE-87F1-B8B4F9E0577B}"/>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4" name="Pentagon 8"/>
          <p:cNvSpPr/>
          <p:nvPr userDrawn="1"/>
        </p:nvSpPr>
        <p:spPr bwMode="white">
          <a:xfrm>
            <a:off x="0" y="0"/>
            <a:ext cx="4772660" cy="6858000"/>
          </a:xfrm>
          <a:prstGeom prst="homePlate">
            <a:avLst>
              <a:gd name="adj" fmla="val 12939"/>
            </a:avLst>
          </a:prstGeom>
          <a:solidFill>
            <a:srgbClr val="38C6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750"/>
              </a:spcAft>
            </a:pPr>
            <a:endParaRPr lang="en-US" sz="90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472500" y="622800"/>
            <a:ext cx="3505235"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1" i="0" u="none" kern="1200" spc="0">
                <a:solidFill>
                  <a:srgbClr val="FFFFFF"/>
                </a:solidFill>
                <a:latin typeface="+mj-lt"/>
                <a:ea typeface="+mj-ea"/>
                <a:cs typeface="+mj-cs"/>
                <a:sym typeface="Trebuchet MS" panose="020B0603020202020204" pitchFamily="34" charset="0"/>
              </a:defRPr>
            </a:lvl1pPr>
          </a:lstStyle>
          <a:p>
            <a:pPr lvl="0"/>
            <a:r>
              <a:rPr lang="en-US"/>
              <a:t>Click to add title</a:t>
            </a:r>
          </a:p>
        </p:txBody>
      </p:sp>
      <p:sp>
        <p:nvSpPr>
          <p:cNvPr id="12"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Trebuchet MS" panose="020B0603020202020204" pitchFamily="34" charset="0"/>
              </a:defRPr>
            </a:lvl1pPr>
          </a:lstStyle>
          <a:p>
            <a:endParaRPr lang="en-US"/>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9052" b="6867"/>
          <a:stretch/>
        </p:blipFill>
        <p:spPr>
          <a:xfrm rot="120000">
            <a:off x="3345129" y="3407804"/>
            <a:ext cx="2021000"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pic>
        <p:nvPicPr>
          <p:cNvPr id="15" name="Picture 14" descr="A picture containing clock&#10;&#10;Description automatically generated">
            <a:extLst>
              <a:ext uri="{FF2B5EF4-FFF2-40B4-BE49-F238E27FC236}">
                <a16:creationId xmlns:a16="http://schemas.microsoft.com/office/drawing/2014/main" id="{7DEB216E-E833-4DFF-B4AC-7C72E15B60C3}"/>
              </a:ext>
            </a:extLst>
          </p:cNvPr>
          <p:cNvPicPr>
            <a:picLocks noChangeAspect="1"/>
          </p:cNvPicPr>
          <p:nvPr userDrawn="1"/>
        </p:nvPicPr>
        <p:blipFill>
          <a:blip r:embed="rId6"/>
          <a:stretch>
            <a:fillRect/>
          </a:stretch>
        </p:blipFill>
        <p:spPr>
          <a:xfrm>
            <a:off x="7442162" y="6237971"/>
            <a:ext cx="1603374" cy="567180"/>
          </a:xfrm>
          <a:prstGeom prst="rect">
            <a:avLst/>
          </a:prstGeom>
        </p:spPr>
      </p:pic>
      <p:sp>
        <p:nvSpPr>
          <p:cNvPr id="17" name="Copyright">
            <a:extLst>
              <a:ext uri="{FF2B5EF4-FFF2-40B4-BE49-F238E27FC236}">
                <a16:creationId xmlns:a16="http://schemas.microsoft.com/office/drawing/2014/main" id="{1935E0B0-BB81-424A-B1C3-87A152067DA8}"/>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8" name="TextBox 17">
            <a:extLst>
              <a:ext uri="{FF2B5EF4-FFF2-40B4-BE49-F238E27FC236}">
                <a16:creationId xmlns:a16="http://schemas.microsoft.com/office/drawing/2014/main" id="{0425CE36-F473-41E9-9758-ABAFAFAF8D39}"/>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spTree>
    <p:extLst>
      <p:ext uri="{BB962C8B-B14F-4D97-AF65-F5344CB8AC3E}">
        <p14:creationId xmlns:p14="http://schemas.microsoft.com/office/powerpoint/2010/main" val="30913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solidFill>
          <a:srgbClr val="38C6F3"/>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8FF571F5-236A-4337-A496-E4181DFBFC4A}"/>
              </a:ext>
            </a:extLst>
          </p:cNvPr>
          <p:cNvGraphicFramePr>
            <a:graphicFrameLocks noChangeAspect="1"/>
          </p:cNvGraphicFramePr>
          <p:nvPr userDrawn="1">
            <p:custDataLst>
              <p:tags r:id="rId2"/>
            </p:custDataLst>
            <p:extLst>
              <p:ext uri="{D42A27DB-BD31-4B8C-83A1-F6EECF244321}">
                <p14:modId xmlns:p14="http://schemas.microsoft.com/office/powerpoint/2010/main" val="3555404685"/>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3" name="think-cell data - do not delete" hidden="1">
                        <a:extLst>
                          <a:ext uri="{FF2B5EF4-FFF2-40B4-BE49-F238E27FC236}">
                            <a16:creationId xmlns:a16="http://schemas.microsoft.com/office/drawing/2014/main" id="{8FF571F5-236A-4337-A496-E4181DFBFC4A}"/>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12" name="Freeform 18"/>
          <p:cNvSpPr/>
          <p:nvPr userDrawn="1"/>
        </p:nvSpPr>
        <p:spPr bwMode="white">
          <a:xfrm>
            <a:off x="0" y="0"/>
            <a:ext cx="633467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Trebuchet MS" panose="020B0603020202020204" pitchFamily="34" charset="0"/>
            </a:endParaRPr>
          </a:p>
        </p:txBody>
      </p:sp>
      <p:sp>
        <p:nvSpPr>
          <p:cNvPr id="13" name="Date Placeholder 4"/>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sp>
        <p:nvSpPr>
          <p:cNvPr id="11" name="Title 3"/>
          <p:cNvSpPr>
            <a:spLocks noGrp="1"/>
          </p:cNvSpPr>
          <p:nvPr>
            <p:ph type="title" hasCustomPrompt="1"/>
          </p:nvPr>
        </p:nvSpPr>
        <p:spPr>
          <a:xfrm>
            <a:off x="472500" y="622800"/>
            <a:ext cx="46926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1" i="0" u="none" kern="1200" spc="0">
                <a:solidFill>
                  <a:srgbClr val="000000"/>
                </a:solidFill>
                <a:latin typeface="+mj-lt"/>
                <a:ea typeface="+mj-ea"/>
                <a:cs typeface="+mj-cs"/>
                <a:sym typeface="Trebuchet MS" panose="020B0603020202020204" pitchFamily="34" charset="0"/>
              </a:defRPr>
            </a:lvl1pPr>
          </a:lstStyle>
          <a:p>
            <a:pPr lvl="0"/>
            <a:r>
              <a:rPr lang="en-US"/>
              <a:t>Click to add title</a:t>
            </a:r>
          </a:p>
        </p:txBody>
      </p:sp>
      <p:pic>
        <p:nvPicPr>
          <p:cNvPr id="16" name="Picture 1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17754" y="3589606"/>
            <a:ext cx="1023938"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
        <p:nvSpPr>
          <p:cNvPr id="17" name="Copyright">
            <a:extLst>
              <a:ext uri="{FF2B5EF4-FFF2-40B4-BE49-F238E27FC236}">
                <a16:creationId xmlns:a16="http://schemas.microsoft.com/office/drawing/2014/main" id="{75090976-9ECD-4D8F-B330-B9A275CCCB9A}"/>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FFFFFF">
                    <a:lumMod val="50000"/>
                  </a:srgbClr>
                </a:solidFill>
                <a:effectLst/>
                <a:uLnTx/>
                <a:uFillTx/>
                <a:sym typeface="+mn-lt"/>
              </a:rPr>
              <a:t>© 2023 Lumen Technologies. All Rights Reserved. </a:t>
            </a:r>
          </a:p>
        </p:txBody>
      </p:sp>
      <p:sp>
        <p:nvSpPr>
          <p:cNvPr id="18" name="TextBox 17">
            <a:extLst>
              <a:ext uri="{FF2B5EF4-FFF2-40B4-BE49-F238E27FC236}">
                <a16:creationId xmlns:a16="http://schemas.microsoft.com/office/drawing/2014/main" id="{C0C13F36-A188-42B0-8493-F102601670D3}"/>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fld id="{A1E0C372-B15B-416F-A8B4-89ED8437FA1A}" type="slidenum">
              <a:rPr kumimoji="0" lang="en-US" sz="750" b="0" i="0" u="none" strike="noStrike" kern="0" cap="none" spc="0" normalizeH="0" baseline="0" noProof="0" smtClean="0">
                <a:ln>
                  <a:noFill/>
                </a:ln>
                <a:solidFill>
                  <a:srgbClr val="777777"/>
                </a:solidFill>
                <a:effectLst/>
                <a:uLnTx/>
                <a:uFillTx/>
              </a:rPr>
              <a:pPr marL="0" marR="0" lvl="0" indent="0" defTabSz="685766" eaLnBrk="1" fontAlgn="auto" latinLnBrk="0" hangingPunct="1">
                <a:lnSpc>
                  <a:spcPct val="100000"/>
                </a:lnSpc>
                <a:spcBef>
                  <a:spcPts val="0"/>
                </a:spcBef>
                <a:spcAft>
                  <a:spcPts val="0"/>
                </a:spcAft>
                <a:buClrTx/>
                <a:buSzTx/>
                <a:buFontTx/>
                <a:buNone/>
                <a:tabLst/>
                <a:defRPr/>
              </a:pPr>
              <a:t>‹#›</a:t>
            </a:fld>
            <a:endParaRPr kumimoji="0" lang="en-US" sz="750" b="0" i="0" u="none" strike="noStrike" kern="0" cap="none" spc="0" normalizeH="0" baseline="0" noProof="0">
              <a:ln>
                <a:noFill/>
              </a:ln>
              <a:solidFill>
                <a:srgbClr val="777777"/>
              </a:solidFill>
              <a:effectLst/>
              <a:uLnTx/>
              <a:uFillTx/>
            </a:endParaRPr>
          </a:p>
        </p:txBody>
      </p:sp>
      <p:pic>
        <p:nvPicPr>
          <p:cNvPr id="19" name="Picture 18" descr="A picture containing clock&#10;&#10;Description automatically generated">
            <a:extLst>
              <a:ext uri="{FF2B5EF4-FFF2-40B4-BE49-F238E27FC236}">
                <a16:creationId xmlns:a16="http://schemas.microsoft.com/office/drawing/2014/main" id="{C75636AF-D05D-4087-8077-0E5E16B1059D}"/>
              </a:ext>
            </a:extLst>
          </p:cNvPr>
          <p:cNvPicPr>
            <a:picLocks noChangeAspect="1"/>
          </p:cNvPicPr>
          <p:nvPr userDrawn="1"/>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15215420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25F71168-C41C-4186-96AB-51BD96AE4F8D}"/>
              </a:ext>
            </a:extLst>
          </p:cNvPr>
          <p:cNvGraphicFramePr>
            <a:graphicFrameLocks noChangeAspect="1"/>
          </p:cNvGraphicFramePr>
          <p:nvPr userDrawn="1">
            <p:custDataLst>
              <p:tags r:id="rId1"/>
            </p:custDataLst>
            <p:extLst>
              <p:ext uri="{D42A27DB-BD31-4B8C-83A1-F6EECF244321}">
                <p14:modId xmlns:p14="http://schemas.microsoft.com/office/powerpoint/2010/main" val="3408500993"/>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3" name="think-cell data - do not delete" hidden="1">
                        <a:extLst>
                          <a:ext uri="{FF2B5EF4-FFF2-40B4-BE49-F238E27FC236}">
                            <a16:creationId xmlns:a16="http://schemas.microsoft.com/office/drawing/2014/main" id="{25F71168-C41C-4186-96AB-51BD96AE4F8D}"/>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2" name="Freeform 18"/>
          <p:cNvSpPr/>
          <p:nvPr userDrawn="1"/>
        </p:nvSpPr>
        <p:spPr bwMode="white">
          <a:xfrm>
            <a:off x="0" y="0"/>
            <a:ext cx="633467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38C6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750"/>
              </a:spcAft>
            </a:pPr>
            <a:endParaRPr lang="en-US" sz="90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472500" y="622800"/>
            <a:ext cx="46926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1" i="0" u="none" kern="1200" spc="0">
                <a:solidFill>
                  <a:srgbClr val="FFFFFF"/>
                </a:solidFill>
                <a:latin typeface="+mj-lt"/>
                <a:ea typeface="+mj-ea"/>
                <a:cs typeface="+mj-cs"/>
                <a:sym typeface="Trebuchet MS" panose="020B0603020202020204" pitchFamily="34" charset="0"/>
              </a:defRPr>
            </a:lvl1pPr>
          </a:lstStyle>
          <a:p>
            <a:pPr lvl="0"/>
            <a:r>
              <a:rPr lang="en-US"/>
              <a:t>Click to add title</a:t>
            </a:r>
          </a:p>
        </p:txBody>
      </p:sp>
      <p:sp>
        <p:nvSpPr>
          <p:cNvPr id="17"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Trebuchet MS" panose="020B0603020202020204" pitchFamily="34" charset="0"/>
              </a:defRPr>
            </a:lvl1pPr>
          </a:lstStyle>
          <a:p>
            <a:endParaRPr lang="en-US"/>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9052" b="6867"/>
          <a:stretch/>
        </p:blipFill>
        <p:spPr>
          <a:xfrm rot="120000">
            <a:off x="4925721" y="3407804"/>
            <a:ext cx="2021000"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pic>
        <p:nvPicPr>
          <p:cNvPr id="13" name="Picture 12" descr="A picture containing clock&#10;&#10;Description automatically generated">
            <a:extLst>
              <a:ext uri="{FF2B5EF4-FFF2-40B4-BE49-F238E27FC236}">
                <a16:creationId xmlns:a16="http://schemas.microsoft.com/office/drawing/2014/main" id="{ADBC8D49-A008-4CB9-BAEC-9DF908B120C9}"/>
              </a:ext>
            </a:extLst>
          </p:cNvPr>
          <p:cNvPicPr>
            <a:picLocks noChangeAspect="1"/>
          </p:cNvPicPr>
          <p:nvPr userDrawn="1"/>
        </p:nvPicPr>
        <p:blipFill>
          <a:blip r:embed="rId6"/>
          <a:stretch>
            <a:fillRect/>
          </a:stretch>
        </p:blipFill>
        <p:spPr>
          <a:xfrm>
            <a:off x="7442162" y="6237971"/>
            <a:ext cx="1603374" cy="567180"/>
          </a:xfrm>
          <a:prstGeom prst="rect">
            <a:avLst/>
          </a:prstGeom>
        </p:spPr>
      </p:pic>
      <p:sp>
        <p:nvSpPr>
          <p:cNvPr id="14" name="Copyright">
            <a:extLst>
              <a:ext uri="{FF2B5EF4-FFF2-40B4-BE49-F238E27FC236}">
                <a16:creationId xmlns:a16="http://schemas.microsoft.com/office/drawing/2014/main" id="{1E06E6B6-9119-4C27-9BF6-4605E387EC95}"/>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5" name="TextBox 14">
            <a:extLst>
              <a:ext uri="{FF2B5EF4-FFF2-40B4-BE49-F238E27FC236}">
                <a16:creationId xmlns:a16="http://schemas.microsoft.com/office/drawing/2014/main" id="{D85B0EF2-4209-4840-918E-0C1D075C10D4}"/>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spTree>
    <p:extLst>
      <p:ext uri="{BB962C8B-B14F-4D97-AF65-F5344CB8AC3E}">
        <p14:creationId xmlns:p14="http://schemas.microsoft.com/office/powerpoint/2010/main" val="279302984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sp>
        <p:nvSpPr>
          <p:cNvPr id="13" name="Do not remove" hidden="1">
            <a:extLst>
              <a:ext uri="{FF2B5EF4-FFF2-40B4-BE49-F238E27FC236}">
                <a16:creationId xmlns:a16="http://schemas.microsoft.com/office/drawing/2014/main" id="{814B9406-71D0-879E-6BDC-CD708348FC47}"/>
              </a:ext>
            </a:extLst>
          </p:cNvPr>
          <p:cNvSpPr/>
          <p:nvPr userDrawn="1">
            <p:custDataLst>
              <p:tags r:id="rId1"/>
            </p:custDataLst>
          </p:nvPr>
        </p:nvSpPr>
        <p:spPr>
          <a:xfrm>
            <a:off x="0" y="0"/>
            <a:ext cx="9525" cy="12700"/>
          </a:xfrm>
          <a:prstGeom prst="octagon">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38C6F3"/>
                </a:solidFill>
              </a14:hiddenFill>
            </a:ext>
            <a:ext uri="{91240B29-F687-4F45-9708-019B960494DF}">
              <a14:hiddenLine xmlns:a14="http://schemas.microsoft.com/office/drawing/2010/main" w="9525" cap="rnd" cmpd="sng" algn="ctr">
                <a:solidFill>
                  <a:srgbClr val="38C6F3"/>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a:solidFill>
                <a:srgbClr val="FFFFFF"/>
              </a:solidFill>
            </a:endParaRPr>
          </a:p>
        </p:txBody>
      </p:sp>
      <p:graphicFrame>
        <p:nvGraphicFramePr>
          <p:cNvPr id="4" name="think-cell data - do not delete" hidden="1">
            <a:extLst>
              <a:ext uri="{FF2B5EF4-FFF2-40B4-BE49-F238E27FC236}">
                <a16:creationId xmlns:a16="http://schemas.microsoft.com/office/drawing/2014/main" id="{6C285012-5976-4241-9035-CCD96B6DECC2}"/>
              </a:ext>
            </a:extLst>
          </p:cNvPr>
          <p:cNvGraphicFramePr>
            <a:graphicFrameLocks noChangeAspect="1"/>
          </p:cNvGraphicFramePr>
          <p:nvPr userDrawn="1">
            <p:custDataLst>
              <p:tags r:id="rId2"/>
            </p:custDataLst>
            <p:extLst>
              <p:ext uri="{D42A27DB-BD31-4B8C-83A1-F6EECF244321}">
                <p14:modId xmlns:p14="http://schemas.microsoft.com/office/powerpoint/2010/main" val="114456164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4" name="think-cell data - do not delete" hidden="1">
                        <a:extLst>
                          <a:ext uri="{FF2B5EF4-FFF2-40B4-BE49-F238E27FC236}">
                            <a16:creationId xmlns:a16="http://schemas.microsoft.com/office/drawing/2014/main" id="{6C285012-5976-4241-9035-CCD96B6DECC2}"/>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3" name="Date Placeholder 2"/>
          <p:cNvSpPr>
            <a:spLocks noGrp="1"/>
          </p:cNvSpPr>
          <p:nvPr>
            <p:ph type="dt" sz="half" idx="10"/>
          </p:nvPr>
        </p:nvSpPr>
        <p:spPr>
          <a:xfrm>
            <a:off x="7258051" y="6443508"/>
            <a:ext cx="1111538" cy="115416"/>
          </a:xfrm>
          <a:prstGeom prst="rect">
            <a:avLst/>
          </a:prstGeom>
        </p:spPr>
        <p:txBody>
          <a:bodyPr/>
          <a:lstStyle>
            <a:lvl1pPr>
              <a:defRPr>
                <a:latin typeface="+mn-lt"/>
                <a:ea typeface="+mn-ea"/>
                <a:cs typeface="+mn-cs"/>
                <a:sym typeface="Trebuchet MS" panose="020B0603020202020204" pitchFamily="34" charset="0"/>
              </a:defRPr>
            </a:lvl1pPr>
          </a:lstStyle>
          <a:p>
            <a:endParaRPr lang="en-US"/>
          </a:p>
        </p:txBody>
      </p:sp>
      <p:sp>
        <p:nvSpPr>
          <p:cNvPr id="5" name="Title 4"/>
          <p:cNvSpPr>
            <a:spLocks noGrp="1"/>
          </p:cNvSpPr>
          <p:nvPr>
            <p:ph type="title" hasCustomPrompt="1"/>
          </p:nvPr>
        </p:nvSpPr>
        <p:spPr>
          <a:xfrm>
            <a:off x="472500" y="622800"/>
            <a:ext cx="81999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1" i="0" u="none" kern="1200" spc="0">
                <a:solidFill>
                  <a:srgbClr val="000000"/>
                </a:solidFill>
                <a:latin typeface="+mj-lt"/>
                <a:ea typeface="+mj-ea"/>
                <a:cs typeface="+mj-cs"/>
                <a:sym typeface="Trebuchet MS" panose="020B0603020202020204" pitchFamily="34" charset="0"/>
              </a:defRPr>
            </a:lvl1pPr>
          </a:lstStyle>
          <a:p>
            <a:pPr lvl="0"/>
            <a:r>
              <a:rPr lang="en-US"/>
              <a:t>Click to add title</a:t>
            </a:r>
          </a:p>
        </p:txBody>
      </p:sp>
    </p:spTree>
    <p:extLst>
      <p:ext uri="{BB962C8B-B14F-4D97-AF65-F5344CB8AC3E}">
        <p14:creationId xmlns:p14="http://schemas.microsoft.com/office/powerpoint/2010/main" val="224093666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solidFill>
          <a:srgbClr val="38C6F3"/>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22B3EA5A-94E2-4169-98CC-B065489771B4}"/>
              </a:ext>
            </a:extLst>
          </p:cNvPr>
          <p:cNvGraphicFramePr>
            <a:graphicFrameLocks noChangeAspect="1"/>
          </p:cNvGraphicFramePr>
          <p:nvPr userDrawn="1">
            <p:custDataLst>
              <p:tags r:id="rId2"/>
            </p:custDataLst>
            <p:extLst>
              <p:ext uri="{D42A27DB-BD31-4B8C-83A1-F6EECF244321}">
                <p14:modId xmlns:p14="http://schemas.microsoft.com/office/powerpoint/2010/main" val="251907888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5" name="think-cell data - do not delete" hidden="1">
                        <a:extLst>
                          <a:ext uri="{FF2B5EF4-FFF2-40B4-BE49-F238E27FC236}">
                            <a16:creationId xmlns:a16="http://schemas.microsoft.com/office/drawing/2014/main" id="{22B3EA5A-94E2-4169-98CC-B065489771B4}"/>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Date Placeholder 3"/>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sp>
        <p:nvSpPr>
          <p:cNvPr id="8" name="Title 1"/>
          <p:cNvSpPr>
            <a:spLocks noGrp="1"/>
          </p:cNvSpPr>
          <p:nvPr>
            <p:ph type="title" hasCustomPrompt="1"/>
          </p:nvPr>
        </p:nvSpPr>
        <p:spPr>
          <a:xfrm>
            <a:off x="471488" y="3826333"/>
            <a:ext cx="8201025" cy="1606550"/>
          </a:xfrm>
        </p:spPr>
        <p:txBody>
          <a:bodyPr vert="horz"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Trebuchet MS" panose="020B0603020202020204" pitchFamily="34" charset="0"/>
              </a:defRPr>
            </a:lvl1pPr>
          </a:lstStyle>
          <a:p>
            <a:r>
              <a:rPr lang="en-US"/>
              <a:t>Click to add big statement text</a:t>
            </a:r>
          </a:p>
        </p:txBody>
      </p:sp>
      <p:sp>
        <p:nvSpPr>
          <p:cNvPr id="11" name="Copyright">
            <a:extLst>
              <a:ext uri="{FF2B5EF4-FFF2-40B4-BE49-F238E27FC236}">
                <a16:creationId xmlns:a16="http://schemas.microsoft.com/office/drawing/2014/main" id="{88859097-BE8F-4156-944E-DE57EC806DF2}"/>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2" name="TextBox 11">
            <a:extLst>
              <a:ext uri="{FF2B5EF4-FFF2-40B4-BE49-F238E27FC236}">
                <a16:creationId xmlns:a16="http://schemas.microsoft.com/office/drawing/2014/main" id="{99B5B35F-E405-4A21-AE09-A43A3935B063}"/>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pic>
        <p:nvPicPr>
          <p:cNvPr id="13" name="Picture 12" descr="A picture containing clock&#10;&#10;Description automatically generated">
            <a:extLst>
              <a:ext uri="{FF2B5EF4-FFF2-40B4-BE49-F238E27FC236}">
                <a16:creationId xmlns:a16="http://schemas.microsoft.com/office/drawing/2014/main" id="{5BC1E5E9-B7CB-4EAE-B3E4-D177BC5FE651}"/>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23317694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7A0301A0-70D1-47A5-81B2-A1BE2CFC54A7}"/>
              </a:ext>
            </a:extLst>
          </p:cNvPr>
          <p:cNvGraphicFramePr>
            <a:graphicFrameLocks noChangeAspect="1"/>
          </p:cNvGraphicFramePr>
          <p:nvPr userDrawn="1">
            <p:custDataLst>
              <p:tags r:id="rId1"/>
            </p:custDataLst>
            <p:extLst>
              <p:ext uri="{D42A27DB-BD31-4B8C-83A1-F6EECF244321}">
                <p14:modId xmlns:p14="http://schemas.microsoft.com/office/powerpoint/2010/main" val="207113923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4" name="think-cell data - do not delete" hidden="1">
                        <a:extLst>
                          <a:ext uri="{FF2B5EF4-FFF2-40B4-BE49-F238E27FC236}">
                            <a16:creationId xmlns:a16="http://schemas.microsoft.com/office/drawing/2014/main" id="{7A0301A0-70D1-47A5-81B2-A1BE2CFC54A7}"/>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3" name="Date Placeholder 2"/>
          <p:cNvSpPr>
            <a:spLocks noGrp="1"/>
          </p:cNvSpPr>
          <p:nvPr>
            <p:ph type="dt" sz="half" idx="10"/>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Trebuchet MS" panose="020B0603020202020204" pitchFamily="34" charset="0"/>
              </a:defRPr>
            </a:lvl1pPr>
          </a:lstStyle>
          <a:p>
            <a:endParaRPr lang="en-US"/>
          </a:p>
        </p:txBody>
      </p:sp>
      <p:sp>
        <p:nvSpPr>
          <p:cNvPr id="6" name="Rectangle 5"/>
          <p:cNvSpPr/>
          <p:nvPr userDrawn="1"/>
        </p:nvSpPr>
        <p:spPr bwMode="white">
          <a:xfrm>
            <a:off x="471488" y="625475"/>
            <a:ext cx="699516"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Trebuchet MS" panose="020B0603020202020204" pitchFamily="34" charset="0"/>
            </a:endParaRPr>
          </a:p>
        </p:txBody>
      </p:sp>
      <p:sp>
        <p:nvSpPr>
          <p:cNvPr id="7" name="Title 1"/>
          <p:cNvSpPr>
            <a:spLocks noGrp="1"/>
          </p:cNvSpPr>
          <p:nvPr>
            <p:ph type="title" hasCustomPrompt="1"/>
          </p:nvPr>
        </p:nvSpPr>
        <p:spPr>
          <a:xfrm>
            <a:off x="471488" y="3826333"/>
            <a:ext cx="8201025" cy="1606550"/>
          </a:xfrm>
          <a:prstGeom prst="rect">
            <a:avLst/>
          </a:prstGeom>
        </p:spPr>
        <p:txBody>
          <a:bodyPr vert="horz"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000000"/>
                </a:solidFill>
                <a:latin typeface="+mj-lt"/>
                <a:ea typeface="+mj-ea"/>
                <a:cs typeface="+mj-cs"/>
                <a:sym typeface="Trebuchet MS" panose="020B0603020202020204" pitchFamily="34" charset="0"/>
              </a:defRPr>
            </a:lvl1pPr>
          </a:lstStyle>
          <a:p>
            <a:r>
              <a:rPr lang="en-US"/>
              <a:t>Click to add big statement text</a:t>
            </a:r>
          </a:p>
        </p:txBody>
      </p:sp>
    </p:spTree>
    <p:extLst>
      <p:ext uri="{BB962C8B-B14F-4D97-AF65-F5344CB8AC3E}">
        <p14:creationId xmlns:p14="http://schemas.microsoft.com/office/powerpoint/2010/main" val="371318825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101091225"/>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5001939" y="1353921"/>
            <a:ext cx="769257"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38C6F3"/>
          </a:solidFill>
          <a:ln>
            <a:noFill/>
          </a:ln>
          <a:effectLst/>
        </p:spPr>
        <p:txBody>
          <a:bodyPr vert="horz" wrap="square" lIns="68580" tIns="34290" rIns="68580" bIns="34290" numCol="1" anchor="t" anchorCtr="0" compatLnSpc="1">
            <a:prstTxWarp prst="textNoShape">
              <a:avLst/>
            </a:prstTxWarp>
            <a:noAutofit/>
          </a:bodyPr>
          <a:lstStyle/>
          <a:p>
            <a:endParaRPr lang="en-US" sz="1350">
              <a:latin typeface="+mn-lt"/>
              <a:ea typeface="+mn-ea"/>
              <a:cs typeface="+mn-cs"/>
              <a:sym typeface="Trebuchet MS" panose="020B0603020202020204" pitchFamily="34" charset="0"/>
            </a:endParaRPr>
          </a:p>
        </p:txBody>
      </p:sp>
      <p:pic>
        <p:nvPicPr>
          <p:cNvPr id="10" name="Picture 9" descr="A picture containing clock&#10;&#10;Description automatically generated">
            <a:extLst>
              <a:ext uri="{FF2B5EF4-FFF2-40B4-BE49-F238E27FC236}">
                <a16:creationId xmlns:a16="http://schemas.microsoft.com/office/drawing/2014/main" id="{A755745E-4BB8-4B6B-BD44-8629802D5F3C}"/>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7442162" y="6237971"/>
            <a:ext cx="1603374" cy="567180"/>
          </a:xfrm>
          <a:prstGeom prst="rect">
            <a:avLst/>
          </a:prstGeom>
        </p:spPr>
      </p:pic>
      <p:sp>
        <p:nvSpPr>
          <p:cNvPr id="11" name="Copyright">
            <a:extLst>
              <a:ext uri="{FF2B5EF4-FFF2-40B4-BE49-F238E27FC236}">
                <a16:creationId xmlns:a16="http://schemas.microsoft.com/office/drawing/2014/main" id="{CB0128C0-4EEA-461E-B9F6-8818D8DAEB1A}"/>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chemeClr val="bg1"/>
                </a:solidFill>
                <a:effectLst/>
                <a:uLnTx/>
                <a:uFillTx/>
                <a:sym typeface="+mn-lt"/>
              </a:rPr>
              <a:t>© 2023 Lumen Technologies. All Rights Reserved. </a:t>
            </a:r>
          </a:p>
        </p:txBody>
      </p:sp>
      <p:sp>
        <p:nvSpPr>
          <p:cNvPr id="12" name="TextBox 11">
            <a:extLst>
              <a:ext uri="{FF2B5EF4-FFF2-40B4-BE49-F238E27FC236}">
                <a16:creationId xmlns:a16="http://schemas.microsoft.com/office/drawing/2014/main" id="{E21841AA-C354-4A0A-BEB4-17F9679CCE64}"/>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fld id="{A1E0C372-B15B-416F-A8B4-89ED8437FA1A}" type="slidenum">
              <a:rPr kumimoji="0" lang="en-US" sz="750" b="0" i="0" u="none" strike="noStrike" kern="0" cap="none" spc="0" normalizeH="0" baseline="0" noProof="0" smtClean="0">
                <a:ln>
                  <a:noFill/>
                </a:ln>
                <a:solidFill>
                  <a:schemeClr val="bg1"/>
                </a:solidFill>
                <a:effectLst/>
                <a:uLnTx/>
                <a:uFillTx/>
              </a:rPr>
              <a:pPr marL="0" marR="0" lvl="0" indent="0" defTabSz="685766" eaLnBrk="1" fontAlgn="auto" latinLnBrk="0" hangingPunct="1">
                <a:lnSpc>
                  <a:spcPct val="100000"/>
                </a:lnSpc>
                <a:spcBef>
                  <a:spcPts val="0"/>
                </a:spcBef>
                <a:spcAft>
                  <a:spcPts val="0"/>
                </a:spcAft>
                <a:buClrTx/>
                <a:buSzTx/>
                <a:buFontTx/>
                <a:buNone/>
                <a:tabLst/>
                <a:defRPr/>
              </a:pPr>
              <a:t>‹#›</a:t>
            </a:fld>
            <a:endParaRPr kumimoji="0" lang="en-US" sz="750" b="0" i="0" u="none" strike="noStrike" kern="0" cap="none" spc="0" normalizeH="0" baseline="0" noProof="0">
              <a:ln>
                <a:noFill/>
              </a:ln>
              <a:solidFill>
                <a:schemeClr val="bg1"/>
              </a:solidFill>
              <a:effectLst/>
              <a:uLnTx/>
              <a:uFillTx/>
            </a:endParaRPr>
          </a:p>
        </p:txBody>
      </p:sp>
    </p:spTree>
    <p:extLst>
      <p:ext uri="{BB962C8B-B14F-4D97-AF65-F5344CB8AC3E}">
        <p14:creationId xmlns:p14="http://schemas.microsoft.com/office/powerpoint/2010/main" val="78319292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85000"/>
            <a:lumOff val="15000"/>
          </a:schemeClr>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525BA21E-64BF-49D1-82DE-60811ADF4EDA}"/>
              </a:ext>
            </a:extLst>
          </p:cNvPr>
          <p:cNvGraphicFramePr>
            <a:graphicFrameLocks noChangeAspect="1"/>
          </p:cNvGraphicFramePr>
          <p:nvPr userDrawn="1">
            <p:custDataLst>
              <p:tags r:id="rId1"/>
            </p:custDataLst>
            <p:extLst>
              <p:ext uri="{D42A27DB-BD31-4B8C-83A1-F6EECF244321}">
                <p14:modId xmlns:p14="http://schemas.microsoft.com/office/powerpoint/2010/main" val="171106062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6" name="think-cell data - do not delete" hidden="1">
                        <a:extLst>
                          <a:ext uri="{FF2B5EF4-FFF2-40B4-BE49-F238E27FC236}">
                            <a16:creationId xmlns:a16="http://schemas.microsoft.com/office/drawing/2014/main" id="{525BA21E-64BF-49D1-82DE-60811ADF4EDA}"/>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2" name="Date Placeholder 1"/>
          <p:cNvSpPr>
            <a:spLocks noGrp="1"/>
          </p:cNvSpPr>
          <p:nvPr>
            <p:ph type="dt" sz="half" idx="14"/>
          </p:nvPr>
        </p:nvSpPr>
        <p:spPr bwMode="white">
          <a:xfrm>
            <a:off x="7258051" y="6443508"/>
            <a:ext cx="1111538" cy="115416"/>
          </a:xfrm>
          <a:prstGeom prst="rect">
            <a:avLst/>
          </a:prstGeom>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sp>
        <p:nvSpPr>
          <p:cNvPr id="4" name="Title 3"/>
          <p:cNvSpPr>
            <a:spLocks noGrp="1"/>
          </p:cNvSpPr>
          <p:nvPr>
            <p:ph type="title" hasCustomPrompt="1"/>
          </p:nvPr>
        </p:nvSpPr>
        <p:spPr>
          <a:xfrm>
            <a:off x="472500" y="622800"/>
            <a:ext cx="8199900" cy="353174"/>
          </a:xfrm>
        </p:spPr>
        <p:txBody>
          <a:bodyPr vert="horz"/>
          <a:lstStyle>
            <a:lvl1pPr>
              <a:defRPr sz="2550">
                <a:solidFill>
                  <a:schemeClr val="bg1"/>
                </a:solidFill>
                <a:latin typeface="+mj-lt"/>
                <a:ea typeface="+mj-ea"/>
                <a:cs typeface="+mj-cs"/>
                <a:sym typeface="Trebuchet MS" panose="020B0603020202020204" pitchFamily="34" charset="0"/>
              </a:defRPr>
            </a:lvl1pPr>
          </a:lstStyle>
          <a:p>
            <a:r>
              <a:rPr lang="en-US"/>
              <a:t>Click to add title</a:t>
            </a:r>
          </a:p>
        </p:txBody>
      </p:sp>
      <p:pic>
        <p:nvPicPr>
          <p:cNvPr id="9" name="Picture 8" descr="A picture containing clock&#10;&#10;Description automatically generated">
            <a:extLst>
              <a:ext uri="{FF2B5EF4-FFF2-40B4-BE49-F238E27FC236}">
                <a16:creationId xmlns:a16="http://schemas.microsoft.com/office/drawing/2014/main" id="{3A55724B-A41A-4B68-8CA0-6DC33C3F8E7E}"/>
              </a:ext>
            </a:extLst>
          </p:cNvPr>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a:off x="7442162" y="6237971"/>
            <a:ext cx="1603374" cy="567180"/>
          </a:xfrm>
          <a:prstGeom prst="rect">
            <a:avLst/>
          </a:prstGeom>
        </p:spPr>
      </p:pic>
      <p:sp>
        <p:nvSpPr>
          <p:cNvPr id="10" name="Copyright">
            <a:extLst>
              <a:ext uri="{FF2B5EF4-FFF2-40B4-BE49-F238E27FC236}">
                <a16:creationId xmlns:a16="http://schemas.microsoft.com/office/drawing/2014/main" id="{471B74DE-6BC3-4800-8466-2ECD624AE824}"/>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chemeClr val="bg1"/>
                </a:solidFill>
                <a:effectLst/>
                <a:uLnTx/>
                <a:uFillTx/>
                <a:sym typeface="+mn-lt"/>
              </a:rPr>
              <a:t>© 2023 Lumen Technologies. All Rights Reserved. </a:t>
            </a:r>
          </a:p>
        </p:txBody>
      </p:sp>
      <p:sp>
        <p:nvSpPr>
          <p:cNvPr id="12" name="TextBox 11">
            <a:extLst>
              <a:ext uri="{FF2B5EF4-FFF2-40B4-BE49-F238E27FC236}">
                <a16:creationId xmlns:a16="http://schemas.microsoft.com/office/drawing/2014/main" id="{E8BC77D1-EBB1-479E-87CF-3550025539C8}"/>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fld id="{A1E0C372-B15B-416F-A8B4-89ED8437FA1A}" type="slidenum">
              <a:rPr kumimoji="0" lang="en-US" sz="750" b="0" i="0" u="none" strike="noStrike" kern="0" cap="none" spc="0" normalizeH="0" baseline="0" noProof="0" smtClean="0">
                <a:ln>
                  <a:noFill/>
                </a:ln>
                <a:solidFill>
                  <a:schemeClr val="bg1"/>
                </a:solidFill>
                <a:effectLst/>
                <a:uLnTx/>
                <a:uFillTx/>
              </a:rPr>
              <a:pPr marL="0" marR="0" lvl="0" indent="0" defTabSz="685766" eaLnBrk="1" fontAlgn="auto" latinLnBrk="0" hangingPunct="1">
                <a:lnSpc>
                  <a:spcPct val="100000"/>
                </a:lnSpc>
                <a:spcBef>
                  <a:spcPts val="0"/>
                </a:spcBef>
                <a:spcAft>
                  <a:spcPts val="0"/>
                </a:spcAft>
                <a:buClrTx/>
                <a:buSzTx/>
                <a:buFontTx/>
                <a:buNone/>
                <a:tabLst/>
                <a:defRPr/>
              </a:pPr>
              <a:t>‹#›</a:t>
            </a:fld>
            <a:endParaRPr kumimoji="0" lang="en-US" sz="750" b="0" i="0" u="none" strike="noStrike" kern="0" cap="none" spc="0" normalizeH="0" baseline="0" noProof="0">
              <a:ln>
                <a:noFill/>
              </a:ln>
              <a:solidFill>
                <a:schemeClr val="bg1"/>
              </a:solidFill>
              <a:effectLst/>
              <a:uLnTx/>
              <a:uFillTx/>
            </a:endParaRPr>
          </a:p>
        </p:txBody>
      </p:sp>
    </p:spTree>
    <p:extLst>
      <p:ext uri="{BB962C8B-B14F-4D97-AF65-F5344CB8AC3E}">
        <p14:creationId xmlns:p14="http://schemas.microsoft.com/office/powerpoint/2010/main" val="101660109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D7D89007-403D-423A-AC9F-F92EC7265E3A}"/>
              </a:ext>
            </a:extLst>
          </p:cNvPr>
          <p:cNvGraphicFramePr>
            <a:graphicFrameLocks noChangeAspect="1"/>
          </p:cNvGraphicFramePr>
          <p:nvPr userDrawn="1">
            <p:custDataLst>
              <p:tags r:id="rId1"/>
            </p:custDataLst>
            <p:extLst>
              <p:ext uri="{D42A27DB-BD31-4B8C-83A1-F6EECF244321}">
                <p14:modId xmlns:p14="http://schemas.microsoft.com/office/powerpoint/2010/main" val="735320315"/>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2" name="think-cell data - do not delete" hidden="1">
                        <a:extLst>
                          <a:ext uri="{FF2B5EF4-FFF2-40B4-BE49-F238E27FC236}">
                            <a16:creationId xmlns:a16="http://schemas.microsoft.com/office/drawing/2014/main" id="{D7D89007-403D-423A-AC9F-F92EC7265E3A}"/>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5" name="Date Placeholder 4"/>
          <p:cNvSpPr>
            <a:spLocks noGrp="1"/>
          </p:cNvSpPr>
          <p:nvPr>
            <p:ph type="dt" sz="half" idx="12"/>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Trebuchet MS" panose="020B0603020202020204" pitchFamily="34" charset="0"/>
              </a:defRPr>
            </a:lvl1pPr>
          </a:lstStyle>
          <a:p>
            <a:endParaRPr lang="en-US"/>
          </a:p>
        </p:txBody>
      </p:sp>
    </p:spTree>
    <p:extLst>
      <p:ext uri="{BB962C8B-B14F-4D97-AF65-F5344CB8AC3E}">
        <p14:creationId xmlns:p14="http://schemas.microsoft.com/office/powerpoint/2010/main" val="394576558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solidFill>
          <a:srgbClr val="38C6F3"/>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43DA4FE-F026-4A39-BF14-577F32FE4598}"/>
              </a:ext>
            </a:extLst>
          </p:cNvPr>
          <p:cNvGraphicFramePr>
            <a:graphicFrameLocks noChangeAspect="1"/>
          </p:cNvGraphicFramePr>
          <p:nvPr userDrawn="1">
            <p:custDataLst>
              <p:tags r:id="rId2"/>
            </p:custDataLst>
            <p:extLst>
              <p:ext uri="{D42A27DB-BD31-4B8C-83A1-F6EECF244321}">
                <p14:modId xmlns:p14="http://schemas.microsoft.com/office/powerpoint/2010/main" val="397663173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3" name="think-cell data - do not delete" hidden="1">
                        <a:extLst>
                          <a:ext uri="{FF2B5EF4-FFF2-40B4-BE49-F238E27FC236}">
                            <a16:creationId xmlns:a16="http://schemas.microsoft.com/office/drawing/2014/main" id="{C43DA4FE-F026-4A39-BF14-577F32FE4598}"/>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2" name="Date Placeholder 1"/>
          <p:cNvSpPr>
            <a:spLocks noGrp="1"/>
          </p:cNvSpPr>
          <p:nvPr>
            <p:ph type="dt" sz="half" idx="12"/>
          </p:nvPr>
        </p:nvSpPr>
        <p:spPr>
          <a:xfrm>
            <a:off x="7258051" y="6443508"/>
            <a:ext cx="1111538" cy="115416"/>
          </a:xfrm>
          <a:prstGeom prst="rect">
            <a:avLst/>
          </a:prstGeom>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sp>
        <p:nvSpPr>
          <p:cNvPr id="10" name="Copyright">
            <a:extLst>
              <a:ext uri="{FF2B5EF4-FFF2-40B4-BE49-F238E27FC236}">
                <a16:creationId xmlns:a16="http://schemas.microsoft.com/office/drawing/2014/main" id="{E13DDAD1-8961-4057-82BE-1E730E78EB02}"/>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1" name="TextBox 10">
            <a:extLst>
              <a:ext uri="{FF2B5EF4-FFF2-40B4-BE49-F238E27FC236}">
                <a16:creationId xmlns:a16="http://schemas.microsoft.com/office/drawing/2014/main" id="{AB27C30F-3DA6-495B-8169-662376FFD753}"/>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pic>
        <p:nvPicPr>
          <p:cNvPr id="12" name="Picture 11" descr="A picture containing clock&#10;&#10;Description automatically generated">
            <a:extLst>
              <a:ext uri="{FF2B5EF4-FFF2-40B4-BE49-F238E27FC236}">
                <a16:creationId xmlns:a16="http://schemas.microsoft.com/office/drawing/2014/main" id="{746E12E5-7D11-44D2-9FDE-364AD1A936D2}"/>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22200656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2BC388F1-9B38-4226-8D08-B8F7117199F7}"/>
              </a:ext>
            </a:extLst>
          </p:cNvPr>
          <p:cNvGraphicFramePr>
            <a:graphicFrameLocks noChangeAspect="1"/>
          </p:cNvGraphicFramePr>
          <p:nvPr userDrawn="1">
            <p:custDataLst>
              <p:tags r:id="rId1"/>
            </p:custDataLst>
            <p:extLst>
              <p:ext uri="{D42A27DB-BD31-4B8C-83A1-F6EECF244321}">
                <p14:modId xmlns:p14="http://schemas.microsoft.com/office/powerpoint/2010/main" val="411161675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3" name="think-cell data - do not delete" hidden="1">
                        <a:extLst>
                          <a:ext uri="{FF2B5EF4-FFF2-40B4-BE49-F238E27FC236}">
                            <a16:creationId xmlns:a16="http://schemas.microsoft.com/office/drawing/2014/main" id="{2BC388F1-9B38-4226-8D08-B8F7117199F7}"/>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2" name="Date Placeholder 1"/>
          <p:cNvSpPr>
            <a:spLocks noGrp="1"/>
          </p:cNvSpPr>
          <p:nvPr>
            <p:ph type="dt" sz="half" idx="10"/>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Trebuchet MS" panose="020B0603020202020204" pitchFamily="34" charset="0"/>
              </a:defRPr>
            </a:lvl1pPr>
          </a:lstStyle>
          <a:p>
            <a:endParaRPr lang="en-US"/>
          </a:p>
        </p:txBody>
      </p:sp>
    </p:spTree>
    <p:extLst>
      <p:ext uri="{BB962C8B-B14F-4D97-AF65-F5344CB8AC3E}">
        <p14:creationId xmlns:p14="http://schemas.microsoft.com/office/powerpoint/2010/main" val="345297357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971551246"/>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38D192FC-778D-4835-93FB-66C90CEEFABB}"/>
              </a:ext>
            </a:extLst>
          </p:cNvPr>
          <p:cNvPicPr>
            <a:picLocks/>
          </p:cNvPicPr>
          <p:nvPr userDrawn="1"/>
        </p:nvPicPr>
        <p:blipFill>
          <a:blip r:embed="rId5"/>
          <a:srcRect/>
          <a:stretch/>
        </p:blipFill>
        <p:spPr>
          <a:xfrm>
            <a:off x="0" y="0"/>
            <a:ext cx="9144000" cy="6864096"/>
          </a:xfrm>
          <a:prstGeom prst="rect">
            <a:avLst/>
          </a:prstGeom>
        </p:spPr>
      </p:pic>
      <p:sp>
        <p:nvSpPr>
          <p:cNvPr id="11" name="Rectangle 10">
            <a:extLst>
              <a:ext uri="{FF2B5EF4-FFF2-40B4-BE49-F238E27FC236}">
                <a16:creationId xmlns:a16="http://schemas.microsoft.com/office/drawing/2014/main" id="{EA5AF406-E748-4292-AC2F-FC0A8497DAE1}"/>
              </a:ext>
            </a:extLst>
          </p:cNvPr>
          <p:cNvSpPr/>
          <p:nvPr userDrawn="1"/>
        </p:nvSpPr>
        <p:spPr>
          <a:xfrm>
            <a:off x="3" y="4"/>
            <a:ext cx="139775" cy="6857999"/>
          </a:xfrm>
          <a:prstGeom prst="rect">
            <a:avLst/>
          </a:prstGeom>
          <a:solidFill>
            <a:srgbClr val="38C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n-lt"/>
              <a:ea typeface="+mn-ea"/>
              <a:cs typeface="+mn-cs"/>
              <a:sym typeface="+mn-lt"/>
            </a:endParaRPr>
          </a:p>
        </p:txBody>
      </p:sp>
      <p:pic>
        <p:nvPicPr>
          <p:cNvPr id="12" name="Picture 11" descr="A picture containing clock&#10;&#10;Description automatically generated">
            <a:extLst>
              <a:ext uri="{FF2B5EF4-FFF2-40B4-BE49-F238E27FC236}">
                <a16:creationId xmlns:a16="http://schemas.microsoft.com/office/drawing/2014/main" id="{F958547A-9FEC-4153-A218-56618FB1E206}"/>
              </a:ext>
            </a:extLst>
          </p:cNvPr>
          <p:cNvPicPr>
            <a:picLocks noChangeAspect="1"/>
          </p:cNvPicPr>
          <p:nvPr userDrawn="1"/>
        </p:nvPicPr>
        <p:blipFill>
          <a:blip r:embed="rId6"/>
          <a:stretch>
            <a:fillRect/>
          </a:stretch>
        </p:blipFill>
        <p:spPr>
          <a:xfrm>
            <a:off x="2517597" y="2352955"/>
            <a:ext cx="4108811" cy="1453457"/>
          </a:xfrm>
          <a:prstGeom prst="rect">
            <a:avLst/>
          </a:prstGeom>
        </p:spPr>
      </p:pic>
      <p:sp>
        <p:nvSpPr>
          <p:cNvPr id="13" name="Copyright">
            <a:extLst>
              <a:ext uri="{FF2B5EF4-FFF2-40B4-BE49-F238E27FC236}">
                <a16:creationId xmlns:a16="http://schemas.microsoft.com/office/drawing/2014/main" id="{7EAE3651-A526-49DB-B739-C1122A597289}"/>
              </a:ext>
            </a:extLst>
          </p:cNvPr>
          <p:cNvSpPr txBox="1"/>
          <p:nvPr userDrawn="1"/>
        </p:nvSpPr>
        <p:spPr>
          <a:xfrm>
            <a:off x="317452" y="6554877"/>
            <a:ext cx="2976902" cy="246221"/>
          </a:xfrm>
          <a:prstGeom prst="rect">
            <a:avLst/>
          </a:prstGeom>
          <a:noFill/>
        </p:spPr>
        <p:txBody>
          <a:bodyPr wrap="square" lIns="0" tIns="0" rIns="0" bIns="0" rtlCol="0" anchor="ctr">
            <a:noAutofit/>
          </a:bodyPr>
          <a:lstStyle/>
          <a:p>
            <a:pPr>
              <a:lnSpc>
                <a:spcPct val="90000"/>
              </a:lnSpc>
              <a:spcAft>
                <a:spcPts val="450"/>
              </a:spcAft>
            </a:pPr>
            <a:r>
              <a:rPr lang="en-US" sz="600">
                <a:solidFill>
                  <a:schemeClr val="bg1">
                    <a:lumMod val="50000"/>
                  </a:schemeClr>
                </a:solidFill>
                <a:latin typeface="+mn-lt"/>
                <a:ea typeface="+mn-ea"/>
                <a:cs typeface="+mn-cs"/>
                <a:sym typeface="+mn-lt"/>
              </a:rPr>
              <a:t>© 2023 Lumen Technologies. All Rights Reserved. </a:t>
            </a:r>
          </a:p>
        </p:txBody>
      </p:sp>
    </p:spTree>
    <p:extLst>
      <p:ext uri="{BB962C8B-B14F-4D97-AF65-F5344CB8AC3E}">
        <p14:creationId xmlns:p14="http://schemas.microsoft.com/office/powerpoint/2010/main" val="73025490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AA9F6AA6-42E4-4449-A13B-B50FCD2E613E}"/>
              </a:ext>
            </a:extLst>
          </p:cNvPr>
          <p:cNvGraphicFramePr>
            <a:graphicFrameLocks noChangeAspect="1"/>
          </p:cNvGraphicFramePr>
          <p:nvPr userDrawn="1">
            <p:custDataLst>
              <p:tags r:id="rId1"/>
            </p:custDataLst>
            <p:extLst>
              <p:ext uri="{D42A27DB-BD31-4B8C-83A1-F6EECF244321}">
                <p14:modId xmlns:p14="http://schemas.microsoft.com/office/powerpoint/2010/main" val="412367215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3" name="think-cell data - do not delete" hidden="1">
                        <a:extLst>
                          <a:ext uri="{FF2B5EF4-FFF2-40B4-BE49-F238E27FC236}">
                            <a16:creationId xmlns:a16="http://schemas.microsoft.com/office/drawing/2014/main" id="{AA9F6AA6-42E4-4449-A13B-B50FCD2E613E}"/>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2" name="Date Placeholder 1"/>
          <p:cNvSpPr>
            <a:spLocks noGrp="1"/>
          </p:cNvSpPr>
          <p:nvPr>
            <p:ph type="dt" sz="half" idx="10"/>
          </p:nvPr>
        </p:nvSpPr>
        <p:spPr/>
        <p:txBody>
          <a:bodyPr/>
          <a:lstStyle>
            <a:lvl1pPr>
              <a:defRPr>
                <a:solidFill>
                  <a:schemeClr val="bg1">
                    <a:lumMod val="50000"/>
                  </a:schemeClr>
                </a:solidFill>
                <a:latin typeface="+mn-lt"/>
                <a:ea typeface="+mn-ea"/>
                <a:cs typeface="+mn-cs"/>
                <a:sym typeface="Trebuchet MS" panose="020B0603020202020204" pitchFamily="34" charset="0"/>
              </a:defRPr>
            </a:lvl1pPr>
          </a:lstStyle>
          <a:p>
            <a:endParaRPr lang="en-US"/>
          </a:p>
        </p:txBody>
      </p:sp>
      <p:grpSp>
        <p:nvGrpSpPr>
          <p:cNvPr id="55" name="Group 54">
            <a:extLst>
              <a:ext uri="{FF2B5EF4-FFF2-40B4-BE49-F238E27FC236}">
                <a16:creationId xmlns:a16="http://schemas.microsoft.com/office/drawing/2014/main" id="{54636B15-3AC7-4BFD-8073-4971086BB58C}"/>
              </a:ext>
            </a:extLst>
          </p:cNvPr>
          <p:cNvGrpSpPr/>
          <p:nvPr userDrawn="1"/>
        </p:nvGrpSpPr>
        <p:grpSpPr>
          <a:xfrm>
            <a:off x="-450" y="-1"/>
            <a:ext cx="9145350" cy="6858001"/>
            <a:chOff x="-600" y="-1"/>
            <a:chExt cx="12193800" cy="6858001"/>
          </a:xfrm>
        </p:grpSpPr>
        <p:sp>
          <p:nvSpPr>
            <p:cNvPr id="56" name="Freeform: Shape 55">
              <a:extLst>
                <a:ext uri="{FF2B5EF4-FFF2-40B4-BE49-F238E27FC236}">
                  <a16:creationId xmlns:a16="http://schemas.microsoft.com/office/drawing/2014/main" id="{5B0D92EF-0542-47C7-A2D1-EA021ADDF86A}"/>
                </a:ext>
              </a:extLst>
            </p:cNvPr>
            <p:cNvSpPr/>
            <p:nvPr/>
          </p:nvSpPr>
          <p:spPr>
            <a:xfrm>
              <a:off x="0" y="-1"/>
              <a:ext cx="12193200" cy="6858000"/>
            </a:xfrm>
            <a:custGeom>
              <a:avLst/>
              <a:gdLst>
                <a:gd name="connsiteX0" fmla="*/ 630001 w 12193200"/>
                <a:gd name="connsiteY0" fmla="*/ 622800 h 6858000"/>
                <a:gd name="connsiteX1" fmla="*/ 630001 w 12193200"/>
                <a:gd name="connsiteY1" fmla="*/ 622801 h 6858000"/>
                <a:gd name="connsiteX2" fmla="*/ 628650 w 12193200"/>
                <a:gd name="connsiteY2" fmla="*/ 622801 h 6858000"/>
                <a:gd name="connsiteX3" fmla="*/ 628650 w 12193200"/>
                <a:gd name="connsiteY3" fmla="*/ 6442949 h 6858000"/>
                <a:gd name="connsiteX4" fmla="*/ 11563350 w 12193200"/>
                <a:gd name="connsiteY4" fmla="*/ 6442949 h 6858000"/>
                <a:gd name="connsiteX5" fmla="*/ 11563350 w 12193200"/>
                <a:gd name="connsiteY5" fmla="*/ 622801 h 6858000"/>
                <a:gd name="connsiteX6" fmla="*/ 11562000 w 12193200"/>
                <a:gd name="connsiteY6" fmla="*/ 622801 h 6858000"/>
                <a:gd name="connsiteX7" fmla="*/ 11562000 w 12193200"/>
                <a:gd name="connsiteY7" fmla="*/ 622800 h 6858000"/>
                <a:gd name="connsiteX8" fmla="*/ 0 w 12193200"/>
                <a:gd name="connsiteY8" fmla="*/ 0 h 6858000"/>
                <a:gd name="connsiteX9" fmla="*/ 12193200 w 12193200"/>
                <a:gd name="connsiteY9" fmla="*/ 0 h 6858000"/>
                <a:gd name="connsiteX10" fmla="*/ 12193200 w 12193200"/>
                <a:gd name="connsiteY10" fmla="*/ 622800 h 6858000"/>
                <a:gd name="connsiteX11" fmla="*/ 12192000 w 12193200"/>
                <a:gd name="connsiteY11" fmla="*/ 622800 h 6858000"/>
                <a:gd name="connsiteX12" fmla="*/ 12192000 w 12193200"/>
                <a:gd name="connsiteY12" fmla="*/ 6160597 h 6858000"/>
                <a:gd name="connsiteX13" fmla="*/ 12193200 w 12193200"/>
                <a:gd name="connsiteY13" fmla="*/ 6160597 h 6858000"/>
                <a:gd name="connsiteX14" fmla="*/ 12193200 w 12193200"/>
                <a:gd name="connsiteY14" fmla="*/ 6858000 h 6858000"/>
                <a:gd name="connsiteX15" fmla="*/ 12192000 w 12193200"/>
                <a:gd name="connsiteY15" fmla="*/ 6858000 h 6858000"/>
                <a:gd name="connsiteX16" fmla="*/ 11562000 w 12193200"/>
                <a:gd name="connsiteY16" fmla="*/ 6858000 h 6858000"/>
                <a:gd name="connsiteX17" fmla="*/ 630001 w 12193200"/>
                <a:gd name="connsiteY17" fmla="*/ 6858000 h 6858000"/>
                <a:gd name="connsiteX18" fmla="*/ 1 w 12193200"/>
                <a:gd name="connsiteY18" fmla="*/ 6858000 h 6858000"/>
                <a:gd name="connsiteX19" fmla="*/ 1 w 12193200"/>
                <a:gd name="connsiteY19" fmla="*/ 6160597 h 6858000"/>
                <a:gd name="connsiteX20" fmla="*/ 1 w 12193200"/>
                <a:gd name="connsiteY20" fmla="*/ 622800 h 6858000"/>
                <a:gd name="connsiteX21" fmla="*/ 0 w 12193200"/>
                <a:gd name="connsiteY21"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3200" h="6858000">
                  <a:moveTo>
                    <a:pt x="630001" y="622800"/>
                  </a:moveTo>
                  <a:lnTo>
                    <a:pt x="630001" y="622801"/>
                  </a:lnTo>
                  <a:lnTo>
                    <a:pt x="628650" y="622801"/>
                  </a:lnTo>
                  <a:lnTo>
                    <a:pt x="628650" y="6442949"/>
                  </a:lnTo>
                  <a:lnTo>
                    <a:pt x="11563350" y="6442949"/>
                  </a:lnTo>
                  <a:lnTo>
                    <a:pt x="11563350" y="622801"/>
                  </a:lnTo>
                  <a:lnTo>
                    <a:pt x="11562000" y="622801"/>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E1251B">
                <a:alpha val="5000"/>
              </a:srgbClr>
            </a:solidFill>
            <a:ln>
              <a:noFill/>
            </a:ln>
          </p:spPr>
          <p:txBody>
            <a:bodyPr vert="horz" wrap="square" lIns="91440" tIns="45720" rIns="91440" bIns="45720" numCol="1" anchor="t" anchorCtr="0" compatLnSpc="1">
              <a:prstTxWarp prst="textNoShape">
                <a:avLst/>
              </a:prstTxWarp>
              <a:noAutofit/>
            </a:bodyPr>
            <a:lstStyle/>
            <a:p>
              <a:endParaRPr lang="en-US" sz="1350">
                <a:solidFill>
                  <a:schemeClr val="tx1"/>
                </a:solidFill>
              </a:endParaRPr>
            </a:p>
          </p:txBody>
        </p:sp>
        <p:cxnSp>
          <p:nvCxnSpPr>
            <p:cNvPr id="93" name="Straight Connector 92">
              <a:extLst>
                <a:ext uri="{FF2B5EF4-FFF2-40B4-BE49-F238E27FC236}">
                  <a16:creationId xmlns:a16="http://schemas.microsoft.com/office/drawing/2014/main" id="{2AA1026F-E600-4F92-8E8A-D92A5539F973}"/>
                </a:ext>
              </a:extLst>
            </p:cNvPr>
            <p:cNvCxnSpPr/>
            <p:nvPr/>
          </p:nvCxnSpPr>
          <p:spPr>
            <a:xfrm>
              <a:off x="-600" y="622800"/>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BF26676-66F6-4BD1-B84C-02244FE3EDB2}"/>
                </a:ext>
              </a:extLst>
            </p:cNvPr>
            <p:cNvCxnSpPr/>
            <p:nvPr/>
          </p:nvCxnSpPr>
          <p:spPr>
            <a:xfrm>
              <a:off x="-600" y="914483"/>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F569B80-8CA5-4F49-85AE-325D2F3D1829}"/>
                </a:ext>
              </a:extLst>
            </p:cNvPr>
            <p:cNvCxnSpPr/>
            <p:nvPr/>
          </p:nvCxnSpPr>
          <p:spPr>
            <a:xfrm>
              <a:off x="-600" y="1206166"/>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1C4A750-0AF2-4FE9-B948-335686F9F8FA}"/>
                </a:ext>
              </a:extLst>
            </p:cNvPr>
            <p:cNvCxnSpPr/>
            <p:nvPr/>
          </p:nvCxnSpPr>
          <p:spPr>
            <a:xfrm>
              <a:off x="-600" y="1497849"/>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852159F-B822-4987-85DF-C7F4764151D5}"/>
                </a:ext>
              </a:extLst>
            </p:cNvPr>
            <p:cNvCxnSpPr/>
            <p:nvPr/>
          </p:nvCxnSpPr>
          <p:spPr>
            <a:xfrm>
              <a:off x="-600" y="1789532"/>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22EBF8E-A6A6-4967-84BC-1C3F02A59696}"/>
                </a:ext>
              </a:extLst>
            </p:cNvPr>
            <p:cNvCxnSpPr/>
            <p:nvPr/>
          </p:nvCxnSpPr>
          <p:spPr>
            <a:xfrm>
              <a:off x="-600" y="2081213"/>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78ACC6A-F495-4D53-91F4-C959CA266B08}"/>
                </a:ext>
              </a:extLst>
            </p:cNvPr>
            <p:cNvCxnSpPr/>
            <p:nvPr/>
          </p:nvCxnSpPr>
          <p:spPr>
            <a:xfrm>
              <a:off x="-600" y="2363087"/>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38DE1C8-09AA-4189-9F1D-19A9B6DFA023}"/>
                </a:ext>
              </a:extLst>
            </p:cNvPr>
            <p:cNvCxnSpPr/>
            <p:nvPr/>
          </p:nvCxnSpPr>
          <p:spPr>
            <a:xfrm>
              <a:off x="-600" y="2644961"/>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F07F57-2915-4BC9-8D7A-E8F15D438277}"/>
                </a:ext>
              </a:extLst>
            </p:cNvPr>
            <p:cNvCxnSpPr/>
            <p:nvPr/>
          </p:nvCxnSpPr>
          <p:spPr>
            <a:xfrm>
              <a:off x="-600" y="2926835"/>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E410D83-E8CB-4BA6-99E7-BE9C7458E6CA}"/>
                </a:ext>
              </a:extLst>
            </p:cNvPr>
            <p:cNvCxnSpPr/>
            <p:nvPr/>
          </p:nvCxnSpPr>
          <p:spPr>
            <a:xfrm>
              <a:off x="-600" y="3208709"/>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0299EF8-71A4-40D0-8BE0-0B20CD71B95E}"/>
                </a:ext>
              </a:extLst>
            </p:cNvPr>
            <p:cNvCxnSpPr/>
            <p:nvPr/>
          </p:nvCxnSpPr>
          <p:spPr>
            <a:xfrm>
              <a:off x="-600" y="3490583"/>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E03FD65-4257-45B4-8C65-ABB085C6CAEA}"/>
                </a:ext>
              </a:extLst>
            </p:cNvPr>
            <p:cNvCxnSpPr/>
            <p:nvPr/>
          </p:nvCxnSpPr>
          <p:spPr>
            <a:xfrm>
              <a:off x="-600" y="3772457"/>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4BF86BDF-7BC5-4A22-A165-B381A438E552}"/>
                </a:ext>
              </a:extLst>
            </p:cNvPr>
            <p:cNvCxnSpPr/>
            <p:nvPr/>
          </p:nvCxnSpPr>
          <p:spPr>
            <a:xfrm>
              <a:off x="-600" y="4054331"/>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03D54C3-EEB0-45A3-8487-2B8D8F3F8A5B}"/>
                </a:ext>
              </a:extLst>
            </p:cNvPr>
            <p:cNvCxnSpPr/>
            <p:nvPr/>
          </p:nvCxnSpPr>
          <p:spPr>
            <a:xfrm>
              <a:off x="-600" y="4336205"/>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55B0598-C698-41B3-B5BE-A9D66F3FC647}"/>
                </a:ext>
              </a:extLst>
            </p:cNvPr>
            <p:cNvCxnSpPr/>
            <p:nvPr/>
          </p:nvCxnSpPr>
          <p:spPr>
            <a:xfrm>
              <a:off x="-600" y="4618079"/>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51B4E-2B16-4A20-AA67-C66CC75FA6F3}"/>
                </a:ext>
              </a:extLst>
            </p:cNvPr>
            <p:cNvCxnSpPr/>
            <p:nvPr/>
          </p:nvCxnSpPr>
          <p:spPr>
            <a:xfrm>
              <a:off x="-600" y="4899953"/>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16A977A-D782-438F-BF1D-0CA9819D1211}"/>
                </a:ext>
              </a:extLst>
            </p:cNvPr>
            <p:cNvCxnSpPr/>
            <p:nvPr/>
          </p:nvCxnSpPr>
          <p:spPr>
            <a:xfrm>
              <a:off x="-600" y="5181827"/>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76BF523-D9E2-4745-871D-995E0D35AC69}"/>
                </a:ext>
              </a:extLst>
            </p:cNvPr>
            <p:cNvCxnSpPr/>
            <p:nvPr/>
          </p:nvCxnSpPr>
          <p:spPr>
            <a:xfrm>
              <a:off x="-600" y="5463701"/>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6AFD03E-CD8B-42EF-80F4-FECB4FF95C66}"/>
                </a:ext>
              </a:extLst>
            </p:cNvPr>
            <p:cNvCxnSpPr/>
            <p:nvPr/>
          </p:nvCxnSpPr>
          <p:spPr>
            <a:xfrm>
              <a:off x="-600" y="5745575"/>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43CB188-4B03-45F5-AE08-6CE19C710DC9}"/>
                </a:ext>
              </a:extLst>
            </p:cNvPr>
            <p:cNvCxnSpPr/>
            <p:nvPr/>
          </p:nvCxnSpPr>
          <p:spPr>
            <a:xfrm>
              <a:off x="-600" y="6027452"/>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nvGrpSpPr>
            <p:cNvPr id="113" name="Gutter space">
              <a:extLst>
                <a:ext uri="{FF2B5EF4-FFF2-40B4-BE49-F238E27FC236}">
                  <a16:creationId xmlns:a16="http://schemas.microsoft.com/office/drawing/2014/main" id="{EF2D95A0-0C10-4F84-B951-67EC9A9876B5}"/>
                </a:ext>
              </a:extLst>
            </p:cNvPr>
            <p:cNvGrpSpPr/>
            <p:nvPr/>
          </p:nvGrpSpPr>
          <p:grpSpPr>
            <a:xfrm>
              <a:off x="1277000" y="622800"/>
              <a:ext cx="9638000" cy="5404652"/>
              <a:chOff x="1277000" y="623550"/>
              <a:chExt cx="9638000" cy="5537047"/>
            </a:xfrm>
          </p:grpSpPr>
          <p:sp>
            <p:nvSpPr>
              <p:cNvPr id="125" name="Rectangle 34">
                <a:extLst>
                  <a:ext uri="{FF2B5EF4-FFF2-40B4-BE49-F238E27FC236}">
                    <a16:creationId xmlns:a16="http://schemas.microsoft.com/office/drawing/2014/main" id="{74478F7E-ABAF-4AAA-B16D-8F38953A5C8B}"/>
                  </a:ext>
                </a:extLst>
              </p:cNvPr>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26" name="Rectangle 35">
                <a:extLst>
                  <a:ext uri="{FF2B5EF4-FFF2-40B4-BE49-F238E27FC236}">
                    <a16:creationId xmlns:a16="http://schemas.microsoft.com/office/drawing/2014/main" id="{8A89EDC6-5604-4CBE-AA4C-BFE43560DFBF}"/>
                  </a:ext>
                </a:extLst>
              </p:cNvPr>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27" name="Rectangle 36">
                <a:extLst>
                  <a:ext uri="{FF2B5EF4-FFF2-40B4-BE49-F238E27FC236}">
                    <a16:creationId xmlns:a16="http://schemas.microsoft.com/office/drawing/2014/main" id="{6D2AF1F0-F88B-4795-848B-F621871E70B4}"/>
                  </a:ext>
                </a:extLst>
              </p:cNvPr>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28" name="Rectangle 37">
                <a:extLst>
                  <a:ext uri="{FF2B5EF4-FFF2-40B4-BE49-F238E27FC236}">
                    <a16:creationId xmlns:a16="http://schemas.microsoft.com/office/drawing/2014/main" id="{3F8052D3-2ECF-481E-B54B-6736C40C0A65}"/>
                  </a:ext>
                </a:extLst>
              </p:cNvPr>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29" name="Rectangle 38">
                <a:extLst>
                  <a:ext uri="{FF2B5EF4-FFF2-40B4-BE49-F238E27FC236}">
                    <a16:creationId xmlns:a16="http://schemas.microsoft.com/office/drawing/2014/main" id="{C4CE936D-844F-4873-885F-715567A46885}"/>
                  </a:ext>
                </a:extLst>
              </p:cNvPr>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30" name="Rectangle 39">
                <a:extLst>
                  <a:ext uri="{FF2B5EF4-FFF2-40B4-BE49-F238E27FC236}">
                    <a16:creationId xmlns:a16="http://schemas.microsoft.com/office/drawing/2014/main" id="{2878B1E5-C24B-4D38-8F10-183032376424}"/>
                  </a:ext>
                </a:extLst>
              </p:cNvPr>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31" name="Rectangle 40">
                <a:extLst>
                  <a:ext uri="{FF2B5EF4-FFF2-40B4-BE49-F238E27FC236}">
                    <a16:creationId xmlns:a16="http://schemas.microsoft.com/office/drawing/2014/main" id="{F1D17D2E-9A80-4B69-96C7-A92976854BB4}"/>
                  </a:ext>
                </a:extLst>
              </p:cNvPr>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32" name="Rectangle 41">
                <a:extLst>
                  <a:ext uri="{FF2B5EF4-FFF2-40B4-BE49-F238E27FC236}">
                    <a16:creationId xmlns:a16="http://schemas.microsoft.com/office/drawing/2014/main" id="{B262DE92-FA0A-4460-9BBE-ED29892B8318}"/>
                  </a:ext>
                </a:extLst>
              </p:cNvPr>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33" name="Rectangle 42">
                <a:extLst>
                  <a:ext uri="{FF2B5EF4-FFF2-40B4-BE49-F238E27FC236}">
                    <a16:creationId xmlns:a16="http://schemas.microsoft.com/office/drawing/2014/main" id="{186E192D-00F8-4F12-AC1B-D78EF7AE22FC}"/>
                  </a:ext>
                </a:extLst>
              </p:cNvPr>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38" name="Rectangle 43">
                <a:extLst>
                  <a:ext uri="{FF2B5EF4-FFF2-40B4-BE49-F238E27FC236}">
                    <a16:creationId xmlns:a16="http://schemas.microsoft.com/office/drawing/2014/main" id="{FAEB8EA2-6636-4BD0-981F-AEF4CE61FC16}"/>
                  </a:ext>
                </a:extLst>
              </p:cNvPr>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39" name="Rectangle 44">
                <a:extLst>
                  <a:ext uri="{FF2B5EF4-FFF2-40B4-BE49-F238E27FC236}">
                    <a16:creationId xmlns:a16="http://schemas.microsoft.com/office/drawing/2014/main" id="{67D8D79C-0532-46FF-8594-EFA65F4260C4}"/>
                  </a:ext>
                </a:extLst>
              </p:cNvPr>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
          <p:nvSpPr>
            <p:cNvPr id="114" name="Slide edges">
              <a:extLst>
                <a:ext uri="{FF2B5EF4-FFF2-40B4-BE49-F238E27FC236}">
                  <a16:creationId xmlns:a16="http://schemas.microsoft.com/office/drawing/2014/main" id="{93E2C7C1-F8A1-46E0-B9E1-B70742B9A5FB}"/>
                </a:ext>
              </a:extLst>
            </p:cNvPr>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ea typeface="+mn-ea"/>
                <a:cs typeface="+mn-cs"/>
              </a:endParaRPr>
            </a:p>
          </p:txBody>
        </p:sp>
        <p:sp>
          <p:nvSpPr>
            <p:cNvPr id="115" name="Footnote measure">
              <a:extLst>
                <a:ext uri="{FF2B5EF4-FFF2-40B4-BE49-F238E27FC236}">
                  <a16:creationId xmlns:a16="http://schemas.microsoft.com/office/drawing/2014/main" id="{691CAB54-0BD3-4BEC-87C2-8FE5F11E29B4}"/>
                </a:ext>
              </a:extLst>
            </p:cNvPr>
            <p:cNvSpPr>
              <a:spLocks noChangeArrowheads="1"/>
            </p:cNvSpPr>
            <p:nvPr/>
          </p:nvSpPr>
          <p:spPr bwMode="auto">
            <a:xfrm>
              <a:off x="628650" y="6027452"/>
              <a:ext cx="10934700" cy="415497"/>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16" name="Whitespace measure">
              <a:extLst>
                <a:ext uri="{FF2B5EF4-FFF2-40B4-BE49-F238E27FC236}">
                  <a16:creationId xmlns:a16="http://schemas.microsoft.com/office/drawing/2014/main" id="{52C4C0ED-EE24-4095-925C-23657B2BF7AE}"/>
                </a:ext>
              </a:extLst>
            </p:cNvPr>
            <p:cNvSpPr>
              <a:spLocks noChangeArrowheads="1"/>
            </p:cNvSpPr>
            <p:nvPr/>
          </p:nvSpPr>
          <p:spPr bwMode="auto">
            <a:xfrm>
              <a:off x="628650" y="1563644"/>
              <a:ext cx="10934700" cy="517569"/>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nvGrpSpPr>
            <p:cNvPr id="117" name="Five column measure">
              <a:extLst>
                <a:ext uri="{FF2B5EF4-FFF2-40B4-BE49-F238E27FC236}">
                  <a16:creationId xmlns:a16="http://schemas.microsoft.com/office/drawing/2014/main" id="{AE1C1A0A-1E6B-4510-88CD-5CABA6FD7D1C}"/>
                </a:ext>
              </a:extLst>
            </p:cNvPr>
            <p:cNvGrpSpPr/>
            <p:nvPr/>
          </p:nvGrpSpPr>
          <p:grpSpPr>
            <a:xfrm>
              <a:off x="629400" y="5846746"/>
              <a:ext cx="10933200" cy="79536"/>
              <a:chOff x="629400" y="5975122"/>
              <a:chExt cx="10933200" cy="79536"/>
            </a:xfrm>
          </p:grpSpPr>
          <p:sp>
            <p:nvSpPr>
              <p:cNvPr id="120" name="Rectangle 5">
                <a:extLst>
                  <a:ext uri="{FF2B5EF4-FFF2-40B4-BE49-F238E27FC236}">
                    <a16:creationId xmlns:a16="http://schemas.microsoft.com/office/drawing/2014/main" id="{B59DDAFB-82B0-4446-A40F-517506448045}"/>
                  </a:ext>
                </a:extLst>
              </p:cNvPr>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21" name="Rectangle 7">
                <a:extLst>
                  <a:ext uri="{FF2B5EF4-FFF2-40B4-BE49-F238E27FC236}">
                    <a16:creationId xmlns:a16="http://schemas.microsoft.com/office/drawing/2014/main" id="{7764FAB5-E13D-48F6-B5CE-21163F89FFDC}"/>
                  </a:ext>
                </a:extLst>
              </p:cNvPr>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22" name="Rectangle 9">
                <a:extLst>
                  <a:ext uri="{FF2B5EF4-FFF2-40B4-BE49-F238E27FC236}">
                    <a16:creationId xmlns:a16="http://schemas.microsoft.com/office/drawing/2014/main" id="{E3299C03-2582-49C1-A161-6FCFACC523A1}"/>
                  </a:ext>
                </a:extLst>
              </p:cNvPr>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23" name="Rectangle 11">
                <a:extLst>
                  <a:ext uri="{FF2B5EF4-FFF2-40B4-BE49-F238E27FC236}">
                    <a16:creationId xmlns:a16="http://schemas.microsoft.com/office/drawing/2014/main" id="{E76B5887-1E00-4A06-AEBD-421E1F2A8F07}"/>
                  </a:ext>
                </a:extLst>
              </p:cNvPr>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24" name="Rectangle 13">
                <a:extLst>
                  <a:ext uri="{FF2B5EF4-FFF2-40B4-BE49-F238E27FC236}">
                    <a16:creationId xmlns:a16="http://schemas.microsoft.com/office/drawing/2014/main" id="{60E79BC3-FB4F-4D0C-B519-0399982C7DE0}"/>
                  </a:ext>
                </a:extLst>
              </p:cNvPr>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
          <p:nvSpPr>
            <p:cNvPr id="118" name="Live area">
              <a:extLst>
                <a:ext uri="{FF2B5EF4-FFF2-40B4-BE49-F238E27FC236}">
                  <a16:creationId xmlns:a16="http://schemas.microsoft.com/office/drawing/2014/main" id="{551E057E-47F1-49C0-A8E0-32F9D5A70137}"/>
                </a:ext>
              </a:extLst>
            </p:cNvPr>
            <p:cNvSpPr/>
            <p:nvPr/>
          </p:nvSpPr>
          <p:spPr>
            <a:xfrm>
              <a:off x="628650" y="2081213"/>
              <a:ext cx="10934700" cy="3946239"/>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1251B">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schemeClr val="bg1"/>
                </a:solidFill>
              </a:endParaRPr>
            </a:p>
          </p:txBody>
        </p:sp>
        <p:sp>
          <p:nvSpPr>
            <p:cNvPr id="119" name="Footnote example">
              <a:extLst>
                <a:ext uri="{FF2B5EF4-FFF2-40B4-BE49-F238E27FC236}">
                  <a16:creationId xmlns:a16="http://schemas.microsoft.com/office/drawing/2014/main" id="{BFDE0E7D-0074-4949-A792-A08AAD636E17}"/>
                </a:ext>
              </a:extLst>
            </p:cNvPr>
            <p:cNvSpPr txBox="1"/>
            <p:nvPr/>
          </p:nvSpPr>
          <p:spPr>
            <a:xfrm>
              <a:off x="630000" y="6131325"/>
              <a:ext cx="9030914" cy="311624"/>
            </a:xfrm>
            <a:prstGeom prst="rect">
              <a:avLst/>
            </a:prstGeom>
            <a:noFill/>
          </p:spPr>
          <p:txBody>
            <a:bodyPr wrap="square" lIns="0" tIns="0" rIns="0" bIns="0" rtlCol="0" anchor="b">
              <a:spAutoFit/>
            </a:bodyPr>
            <a:lstStyle/>
            <a:p>
              <a:pPr lvl="0">
                <a:lnSpc>
                  <a:spcPct val="90000"/>
                </a:lnSpc>
                <a:defRPr/>
              </a:pPr>
              <a:r>
                <a:rPr lang="en-US" sz="750">
                  <a:solidFill>
                    <a:prstClr val="white">
                      <a:lumMod val="65000"/>
                    </a:prstClr>
                  </a:solidFill>
                  <a:sym typeface="Trebuchet MS" panose="020B0603020202020204" pitchFamily="34" charset="0"/>
                </a:rPr>
                <a:t>1. xxxx  2. xxxx  3. xxxx</a:t>
              </a:r>
            </a:p>
            <a:p>
              <a:pPr lvl="0">
                <a:lnSpc>
                  <a:spcPct val="90000"/>
                </a:lnSpc>
                <a:defRPr/>
              </a:pPr>
              <a:r>
                <a:rPr lang="en-US" sz="750">
                  <a:solidFill>
                    <a:prstClr val="white">
                      <a:lumMod val="65000"/>
                    </a:prstClr>
                  </a:solidFill>
                  <a:sym typeface="Trebuchet MS" panose="020B0603020202020204" pitchFamily="34" charset="0"/>
                </a:rPr>
                <a:t>Note: List footnotes in numerical order. Footnote numbers are not bracketed. Use 10pt font. Do not put a period at the end of the note or the source</a:t>
              </a:r>
            </a:p>
            <a:p>
              <a:pPr lvl="0">
                <a:lnSpc>
                  <a:spcPct val="90000"/>
                </a:lnSpc>
                <a:defRPr/>
              </a:pPr>
              <a:r>
                <a:rPr lang="en-US" sz="750">
                  <a:solidFill>
                    <a:prstClr val="white">
                      <a:lumMod val="65000"/>
                    </a:prstClr>
                  </a:solidFill>
                  <a:sym typeface="Trebuchet MS" panose="020B0603020202020204" pitchFamily="34" charset="0"/>
                </a:rPr>
                <a:t>Source: Include a source for every chart that you use. Separate sources with a semicolon; BCG-related sources go at the end</a:t>
              </a:r>
            </a:p>
          </p:txBody>
        </p:sp>
      </p:grpSp>
    </p:spTree>
    <p:extLst>
      <p:ext uri="{BB962C8B-B14F-4D97-AF65-F5344CB8AC3E}">
        <p14:creationId xmlns:p14="http://schemas.microsoft.com/office/powerpoint/2010/main" val="325399422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290826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19063"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4050" b="0" i="0" baseline="0">
              <a:solidFill>
                <a:srgbClr val="FFFFFF"/>
              </a:solidFill>
              <a:latin typeface="+mn-lt"/>
              <a:ea typeface="+mn-ea"/>
              <a:cs typeface="+mn-cs"/>
              <a:sym typeface="Trebuchet MS" panose="020B0603020202020204" pitchFamily="34" charset="0"/>
            </a:endParaRPr>
          </a:p>
        </p:txBody>
      </p:sp>
      <p:pic>
        <p:nvPicPr>
          <p:cNvPr id="16" name="Picture 15">
            <a:extLst>
              <a:ext uri="{FF2B5EF4-FFF2-40B4-BE49-F238E27FC236}">
                <a16:creationId xmlns:a16="http://schemas.microsoft.com/office/drawing/2014/main" id="{E52C719C-D696-4502-83BD-76BEB212E9BF}"/>
              </a:ext>
            </a:extLst>
          </p:cNvPr>
          <p:cNvPicPr>
            <a:picLocks/>
          </p:cNvPicPr>
          <p:nvPr userDrawn="1"/>
        </p:nvPicPr>
        <p:blipFill>
          <a:blip r:embed="rId6"/>
          <a:srcRect/>
          <a:stretch/>
        </p:blipFill>
        <p:spPr>
          <a:xfrm>
            <a:off x="0" y="0"/>
            <a:ext cx="9144000" cy="6864096"/>
          </a:xfrm>
          <a:prstGeom prst="rect">
            <a:avLst/>
          </a:prstGeom>
        </p:spPr>
      </p:pic>
      <p:sp>
        <p:nvSpPr>
          <p:cNvPr id="17" name="Rectangle 16">
            <a:extLst>
              <a:ext uri="{FF2B5EF4-FFF2-40B4-BE49-F238E27FC236}">
                <a16:creationId xmlns:a16="http://schemas.microsoft.com/office/drawing/2014/main" id="{9CFFB197-5414-42AB-A48D-8A15AD6FCBF2}"/>
              </a:ext>
            </a:extLst>
          </p:cNvPr>
          <p:cNvSpPr/>
          <p:nvPr userDrawn="1"/>
        </p:nvSpPr>
        <p:spPr>
          <a:xfrm>
            <a:off x="3" y="4"/>
            <a:ext cx="139775" cy="6857999"/>
          </a:xfrm>
          <a:prstGeom prst="rect">
            <a:avLst/>
          </a:prstGeom>
          <a:solidFill>
            <a:srgbClr val="38C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n-lt"/>
              <a:ea typeface="+mn-ea"/>
              <a:cs typeface="+mn-cs"/>
              <a:sym typeface="+mn-lt"/>
            </a:endParaRPr>
          </a:p>
        </p:txBody>
      </p:sp>
      <p:sp>
        <p:nvSpPr>
          <p:cNvPr id="19" name="Subtitle 2">
            <a:extLst>
              <a:ext uri="{FF2B5EF4-FFF2-40B4-BE49-F238E27FC236}">
                <a16:creationId xmlns:a16="http://schemas.microsoft.com/office/drawing/2014/main" id="{9476FA9C-7423-4A7B-8E2F-11E3F659E061}"/>
              </a:ext>
            </a:extLst>
          </p:cNvPr>
          <p:cNvSpPr>
            <a:spLocks noGrp="1"/>
          </p:cNvSpPr>
          <p:nvPr>
            <p:ph type="subTitle" idx="1"/>
          </p:nvPr>
        </p:nvSpPr>
        <p:spPr>
          <a:xfrm>
            <a:off x="606981" y="3214918"/>
            <a:ext cx="7930038" cy="1678909"/>
          </a:xfrm>
        </p:spPr>
        <p:txBody>
          <a:bodyPr lIns="91440" tIns="45720" rIns="91440" bIns="45720">
            <a:normAutofit/>
          </a:bodyPr>
          <a:lstStyle>
            <a:lvl1pPr marL="0" indent="0" algn="l">
              <a:lnSpc>
                <a:spcPct val="90000"/>
              </a:lnSpc>
              <a:buNone/>
              <a:defRPr sz="1350"/>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en-US"/>
              <a:t>Click to edit Master subtitle style</a:t>
            </a:r>
          </a:p>
        </p:txBody>
      </p:sp>
      <p:sp>
        <p:nvSpPr>
          <p:cNvPr id="23" name="Date Placeholder 3">
            <a:extLst>
              <a:ext uri="{FF2B5EF4-FFF2-40B4-BE49-F238E27FC236}">
                <a16:creationId xmlns:a16="http://schemas.microsoft.com/office/drawing/2014/main" id="{8576708B-E713-409E-B5B8-A804FA508A37}"/>
              </a:ext>
            </a:extLst>
          </p:cNvPr>
          <p:cNvSpPr>
            <a:spLocks noGrp="1"/>
          </p:cNvSpPr>
          <p:nvPr>
            <p:ph type="dt" sz="half" idx="10"/>
          </p:nvPr>
        </p:nvSpPr>
        <p:spPr>
          <a:xfrm>
            <a:off x="249509" y="6088723"/>
            <a:ext cx="2057400" cy="365760"/>
          </a:xfrm>
          <a:prstGeom prst="rect">
            <a:avLst/>
          </a:prstGeom>
        </p:spPr>
        <p:txBody>
          <a:bodyPr lIns="91440" tIns="45720" rIns="91440" bIns="45720" anchor="t">
            <a:noAutofit/>
          </a:bodyPr>
          <a:lstStyle>
            <a:lvl1pPr algn="l">
              <a:defRPr sz="1050">
                <a:solidFill>
                  <a:schemeClr val="bg2">
                    <a:lumMod val="50000"/>
                  </a:schemeClr>
                </a:solidFill>
              </a:defRPr>
            </a:lvl1pPr>
          </a:lstStyle>
          <a:p>
            <a:fld id="{C764DE79-268F-4C1A-8933-263129D2AF90}" type="datetimeFigureOut">
              <a:rPr lang="en-US" smtClean="0"/>
              <a:pPr/>
              <a:t>2/21/2024</a:t>
            </a:fld>
            <a:endParaRPr lang="en-US"/>
          </a:p>
        </p:txBody>
      </p:sp>
      <p:sp>
        <p:nvSpPr>
          <p:cNvPr id="24" name="Title 13">
            <a:extLst>
              <a:ext uri="{FF2B5EF4-FFF2-40B4-BE49-F238E27FC236}">
                <a16:creationId xmlns:a16="http://schemas.microsoft.com/office/drawing/2014/main" id="{79CE4D10-68D9-407E-A2C9-99EA386625B3}"/>
              </a:ext>
            </a:extLst>
          </p:cNvPr>
          <p:cNvSpPr>
            <a:spLocks noGrp="1"/>
          </p:cNvSpPr>
          <p:nvPr>
            <p:ph type="title"/>
          </p:nvPr>
        </p:nvSpPr>
        <p:spPr>
          <a:xfrm>
            <a:off x="606981" y="1475832"/>
            <a:ext cx="7930038" cy="1678909"/>
          </a:xfrm>
        </p:spPr>
        <p:txBody>
          <a:bodyPr vert="horz" lIns="91440" tIns="45720" rIns="91440" bIns="45720" anchor="b">
            <a:noAutofit/>
          </a:bodyPr>
          <a:lstStyle>
            <a:lvl1pPr>
              <a:defRPr sz="315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25" name="Copyright">
            <a:extLst>
              <a:ext uri="{FF2B5EF4-FFF2-40B4-BE49-F238E27FC236}">
                <a16:creationId xmlns:a16="http://schemas.microsoft.com/office/drawing/2014/main" id="{994DDA34-D8BC-4627-BADB-C520D90E3E67}"/>
              </a:ext>
            </a:extLst>
          </p:cNvPr>
          <p:cNvSpPr txBox="1"/>
          <p:nvPr userDrawn="1"/>
        </p:nvSpPr>
        <p:spPr>
          <a:xfrm>
            <a:off x="317452" y="6554877"/>
            <a:ext cx="2976902" cy="246221"/>
          </a:xfrm>
          <a:prstGeom prst="rect">
            <a:avLst/>
          </a:prstGeom>
          <a:noFill/>
        </p:spPr>
        <p:txBody>
          <a:bodyPr wrap="square" lIns="0" tIns="0" rIns="0" bIns="0" rtlCol="0" anchor="ctr">
            <a:noAutofit/>
          </a:bodyPr>
          <a:lstStyle/>
          <a:p>
            <a:pPr>
              <a:lnSpc>
                <a:spcPct val="90000"/>
              </a:lnSpc>
              <a:spcAft>
                <a:spcPts val="450"/>
              </a:spcAft>
            </a:pPr>
            <a:r>
              <a:rPr lang="en-US" sz="600">
                <a:solidFill>
                  <a:schemeClr val="bg1">
                    <a:lumMod val="50000"/>
                  </a:schemeClr>
                </a:solidFill>
                <a:latin typeface="+mn-lt"/>
                <a:ea typeface="+mn-ea"/>
                <a:cs typeface="+mn-cs"/>
                <a:sym typeface="+mn-lt"/>
              </a:rPr>
              <a:t>© 2023 Lumen Technologies. All Rights Reserved. </a:t>
            </a:r>
          </a:p>
        </p:txBody>
      </p:sp>
      <p:pic>
        <p:nvPicPr>
          <p:cNvPr id="28" name="Picture 27" descr="A picture containing clock&#10;&#10;Description automatically generated">
            <a:extLst>
              <a:ext uri="{FF2B5EF4-FFF2-40B4-BE49-F238E27FC236}">
                <a16:creationId xmlns:a16="http://schemas.microsoft.com/office/drawing/2014/main" id="{E6516FC0-4DCB-4F6D-B20D-D6A43E175E6F}"/>
              </a:ext>
            </a:extLst>
          </p:cNvPr>
          <p:cNvPicPr>
            <a:picLocks noChangeAspect="1"/>
          </p:cNvPicPr>
          <p:nvPr userDrawn="1"/>
        </p:nvPicPr>
        <p:blipFill>
          <a:blip r:embed="rId7"/>
          <a:stretch>
            <a:fillRect/>
          </a:stretch>
        </p:blipFill>
        <p:spPr>
          <a:xfrm>
            <a:off x="7248571" y="6005583"/>
            <a:ext cx="1603374" cy="567180"/>
          </a:xfrm>
          <a:prstGeom prst="rect">
            <a:avLst/>
          </a:prstGeom>
        </p:spPr>
      </p:pic>
    </p:spTree>
    <p:extLst>
      <p:ext uri="{BB962C8B-B14F-4D97-AF65-F5344CB8AC3E}">
        <p14:creationId xmlns:p14="http://schemas.microsoft.com/office/powerpoint/2010/main" val="304374822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4EADFBBF-617C-4E9B-BCEA-CB96AEBA3533}"/>
              </a:ext>
            </a:extLst>
          </p:cNvPr>
          <p:cNvGraphicFramePr>
            <a:graphicFrameLocks noChangeAspect="1"/>
          </p:cNvGraphicFramePr>
          <p:nvPr userDrawn="1">
            <p:custDataLst>
              <p:tags r:id="rId1"/>
            </p:custDataLst>
            <p:extLst>
              <p:ext uri="{D42A27DB-BD31-4B8C-83A1-F6EECF244321}">
                <p14:modId xmlns:p14="http://schemas.microsoft.com/office/powerpoint/2010/main" val="86463235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4" name="think-cell data - do not delete" hidden="1">
                        <a:extLst>
                          <a:ext uri="{FF2B5EF4-FFF2-40B4-BE49-F238E27FC236}">
                            <a16:creationId xmlns:a16="http://schemas.microsoft.com/office/drawing/2014/main" id="{4EADFBBF-617C-4E9B-BCEA-CB96AEBA3533}"/>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472500" y="622800"/>
            <a:ext cx="8200013" cy="353174"/>
          </a:xfrm>
        </p:spPr>
        <p:txBody>
          <a:bodyPr vert="horz"/>
          <a:lstStyle>
            <a:lvl1pPr>
              <a:defRPr sz="2550">
                <a:solidFill>
                  <a:srgbClr val="000000"/>
                </a:solidFill>
                <a:latin typeface="+mj-lt"/>
                <a:ea typeface="+mj-ea"/>
                <a:cs typeface="+mj-cs"/>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471488" y="2081214"/>
            <a:ext cx="8201025" cy="3946239"/>
          </a:xfrm>
        </p:spPr>
        <p:txBody>
          <a:bodyPr/>
          <a:lstStyle>
            <a:lvl1pPr>
              <a:lnSpc>
                <a:spcPct val="100000"/>
              </a:lnSpc>
              <a:spcBef>
                <a:spcPts val="0"/>
              </a:spcBef>
              <a:spcAft>
                <a:spcPts val="0"/>
              </a:spcAft>
              <a:defRPr sz="1500">
                <a:latin typeface="+mn-lt"/>
                <a:ea typeface="+mn-ea"/>
                <a:cs typeface="+mn-cs"/>
              </a:defRPr>
            </a:lvl1pPr>
            <a:lvl2pPr>
              <a:lnSpc>
                <a:spcPct val="100000"/>
              </a:lnSpc>
              <a:spcBef>
                <a:spcPts val="0"/>
              </a:spcBef>
              <a:spcAft>
                <a:spcPts val="0"/>
              </a:spcAft>
              <a:defRPr sz="1500">
                <a:latin typeface="+mn-lt"/>
                <a:ea typeface="+mn-ea"/>
                <a:cs typeface="+mn-cs"/>
              </a:defRPr>
            </a:lvl2pPr>
            <a:lvl3pPr>
              <a:lnSpc>
                <a:spcPct val="100000"/>
              </a:lnSpc>
              <a:spcBef>
                <a:spcPts val="0"/>
              </a:spcBef>
              <a:spcAft>
                <a:spcPts val="0"/>
              </a:spcAft>
              <a:defRPr sz="1500">
                <a:latin typeface="+mn-lt"/>
                <a:ea typeface="+mn-ea"/>
                <a:cs typeface="+mn-cs"/>
              </a:defRPr>
            </a:lvl3pPr>
            <a:lvl4pPr>
              <a:lnSpc>
                <a:spcPct val="100000"/>
              </a:lnSpc>
              <a:spcBef>
                <a:spcPts val="0"/>
              </a:spcBef>
              <a:spcAft>
                <a:spcPts val="0"/>
              </a:spcAft>
              <a:defRPr sz="2100">
                <a:latin typeface="+mn-lt"/>
                <a:ea typeface="+mn-ea"/>
                <a:cs typeface="+mn-cs"/>
              </a:defRPr>
            </a:lvl4pPr>
            <a:lvl5pPr>
              <a:lnSpc>
                <a:spcPct val="100000"/>
              </a:lnSpc>
              <a:spcBef>
                <a:spcPts val="0"/>
              </a:spcBef>
              <a:spcAft>
                <a:spcPts val="0"/>
              </a:spcAft>
              <a:defRPr sz="2100">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268175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29B4141A-E46E-432C-A840-1B57FC081627}"/>
              </a:ext>
            </a:extLst>
          </p:cNvPr>
          <p:cNvSpPr/>
          <p:nvPr userDrawn="1">
            <p:custDataLst>
              <p:tags r:id="rId1"/>
            </p:custDataLst>
          </p:nvPr>
        </p:nvSpPr>
        <p:spPr>
          <a:xfrm>
            <a:off x="0" y="0"/>
            <a:ext cx="9525" cy="12700"/>
          </a:xfrm>
          <a:prstGeom prst="octagon">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38C6F3"/>
                </a:solidFill>
              </a14:hiddenFill>
            </a:ext>
            <a:ext uri="{91240B29-F687-4F45-9708-019B960494DF}">
              <a14:hiddenLine xmlns:a14="http://schemas.microsoft.com/office/drawing/2010/main" w="9525" cap="rnd" cmpd="sng" algn="ctr">
                <a:solidFill>
                  <a:srgbClr val="38C6F3"/>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a:solidFill>
                <a:srgbClr val="FFFFFF"/>
              </a:solidFill>
            </a:endParaRPr>
          </a:p>
        </p:txBody>
      </p:sp>
      <p:graphicFrame>
        <p:nvGraphicFramePr>
          <p:cNvPr id="3" name="think-cell data - do not delete" hidden="1">
            <a:extLst>
              <a:ext uri="{FF2B5EF4-FFF2-40B4-BE49-F238E27FC236}">
                <a16:creationId xmlns:a16="http://schemas.microsoft.com/office/drawing/2014/main" id="{B9AC102B-3E7F-4092-83C3-3522B31118FC}"/>
              </a:ext>
            </a:extLst>
          </p:cNvPr>
          <p:cNvGraphicFramePr>
            <a:graphicFrameLocks noChangeAspect="1"/>
          </p:cNvGraphicFramePr>
          <p:nvPr userDrawn="1">
            <p:custDataLst>
              <p:tags r:id="rId2"/>
            </p:custDataLst>
            <p:extLst>
              <p:ext uri="{D42A27DB-BD31-4B8C-83A1-F6EECF244321}">
                <p14:modId xmlns:p14="http://schemas.microsoft.com/office/powerpoint/2010/main" val="118773233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3" name="think-cell data - do not delete" hidden="1">
                        <a:extLst>
                          <a:ext uri="{FF2B5EF4-FFF2-40B4-BE49-F238E27FC236}">
                            <a16:creationId xmlns:a16="http://schemas.microsoft.com/office/drawing/2014/main" id="{B9AC102B-3E7F-4092-83C3-3522B31118FC}"/>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Trebuchet MS" panose="020B0603020202020204" pitchFamily="34" charset="0"/>
              </a:defRPr>
            </a:lvl1pPr>
          </a:lstStyle>
          <a:p>
            <a:endParaRPr lang="en-US"/>
          </a:p>
        </p:txBody>
      </p:sp>
      <p:sp>
        <p:nvSpPr>
          <p:cNvPr id="8" name="Title 7"/>
          <p:cNvSpPr>
            <a:spLocks noGrp="1"/>
          </p:cNvSpPr>
          <p:nvPr>
            <p:ph type="title" hasCustomPrompt="1"/>
          </p:nvPr>
        </p:nvSpPr>
        <p:spPr>
          <a:xfrm>
            <a:off x="472500" y="622801"/>
            <a:ext cx="8200013" cy="249299"/>
          </a:xfrm>
        </p:spPr>
        <p:txBody>
          <a:bodyPr vert="horz"/>
          <a:lstStyle>
            <a:lvl1pPr>
              <a:defRPr>
                <a:solidFill>
                  <a:srgbClr val="000000"/>
                </a:solidFill>
                <a:latin typeface="+mj-lt"/>
                <a:ea typeface="+mj-ea"/>
                <a:cs typeface="+mj-cs"/>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365159575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15639C2F-13CA-494C-94E6-BFB4593CEB9E}"/>
              </a:ext>
            </a:extLst>
          </p:cNvPr>
          <p:cNvGraphicFramePr>
            <a:graphicFrameLocks noChangeAspect="1"/>
          </p:cNvGraphicFramePr>
          <p:nvPr userDrawn="1">
            <p:custDataLst>
              <p:tags r:id="rId1"/>
            </p:custDataLst>
            <p:extLst>
              <p:ext uri="{D42A27DB-BD31-4B8C-83A1-F6EECF244321}">
                <p14:modId xmlns:p14="http://schemas.microsoft.com/office/powerpoint/2010/main" val="246417936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5" name="think-cell data - do not delete" hidden="1">
                        <a:extLst>
                          <a:ext uri="{FF2B5EF4-FFF2-40B4-BE49-F238E27FC236}">
                            <a16:creationId xmlns:a16="http://schemas.microsoft.com/office/drawing/2014/main" id="{15639C2F-13CA-494C-94E6-BFB4593CEB9E}"/>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vert="horz"/>
          <a:lstStyle>
            <a:lvl1pPr>
              <a:defRPr>
                <a:solidFill>
                  <a:srgbClr val="000000"/>
                </a:solidFill>
                <a:latin typeface="+mj-lt"/>
                <a:ea typeface="+mj-ea"/>
                <a:cs typeface="+mj-cs"/>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471488" y="2081214"/>
            <a:ext cx="8201025" cy="3946239"/>
          </a:xfrm>
        </p:spPr>
        <p:txBody>
          <a:bodyPr/>
          <a:lstStyle>
            <a:lvl1pPr>
              <a:lnSpc>
                <a:spcPct val="100000"/>
              </a:lnSpc>
              <a:spcBef>
                <a:spcPts val="0"/>
              </a:spcBef>
              <a:spcAft>
                <a:spcPts val="0"/>
              </a:spcAft>
              <a:defRPr>
                <a:latin typeface="+mn-lt"/>
                <a:ea typeface="+mn-ea"/>
                <a:cs typeface="+mn-cs"/>
              </a:defRPr>
            </a:lvl1pPr>
            <a:lvl2pPr>
              <a:lnSpc>
                <a:spcPct val="100000"/>
              </a:lnSpc>
              <a:spcBef>
                <a:spcPts val="0"/>
              </a:spcBef>
              <a:spcAft>
                <a:spcPts val="0"/>
              </a:spcAft>
              <a:defRPr>
                <a:latin typeface="+mn-lt"/>
                <a:ea typeface="+mn-ea"/>
                <a:cs typeface="+mn-cs"/>
              </a:defRPr>
            </a:lvl2pPr>
            <a:lvl3pPr>
              <a:lnSpc>
                <a:spcPct val="100000"/>
              </a:lnSpc>
              <a:spcBef>
                <a:spcPts val="0"/>
              </a:spcBef>
              <a:spcAft>
                <a:spcPts val="0"/>
              </a:spcAft>
              <a:defRPr>
                <a:latin typeface="+mn-lt"/>
                <a:ea typeface="+mn-ea"/>
                <a:cs typeface="+mn-cs"/>
              </a:defRPr>
            </a:lvl3pPr>
            <a:lvl4pPr>
              <a:lnSpc>
                <a:spcPct val="100000"/>
              </a:lnSpc>
              <a:spcBef>
                <a:spcPts val="0"/>
              </a:spcBef>
              <a:spcAft>
                <a:spcPts val="0"/>
              </a:spcAft>
              <a:defRPr>
                <a:latin typeface="+mn-lt"/>
                <a:ea typeface="+mn-ea"/>
                <a:cs typeface="+mn-cs"/>
              </a:defRPr>
            </a:lvl4pPr>
            <a:lvl5pPr>
              <a:lnSpc>
                <a:spcPct val="100000"/>
              </a:lnSpc>
              <a:spcBef>
                <a:spcPts val="0"/>
              </a:spcBef>
              <a:spcAft>
                <a:spcPts val="0"/>
              </a:spcAft>
              <a:defRPr>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44266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3C017E3C-8937-481E-B81C-39665FD49F42}"/>
              </a:ext>
            </a:extLst>
          </p:cNvPr>
          <p:cNvGraphicFramePr>
            <a:graphicFrameLocks noChangeAspect="1"/>
          </p:cNvGraphicFramePr>
          <p:nvPr userDrawn="1">
            <p:custDataLst>
              <p:tags r:id="rId1"/>
            </p:custDataLst>
            <p:extLst>
              <p:ext uri="{D42A27DB-BD31-4B8C-83A1-F6EECF244321}">
                <p14:modId xmlns:p14="http://schemas.microsoft.com/office/powerpoint/2010/main" val="2707188055"/>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3" name="think-cell data - do not delete" hidden="1">
                        <a:extLst>
                          <a:ext uri="{FF2B5EF4-FFF2-40B4-BE49-F238E27FC236}">
                            <a16:creationId xmlns:a16="http://schemas.microsoft.com/office/drawing/2014/main" id="{3C017E3C-8937-481E-B81C-39665FD49F42}"/>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2" name="Rectangle 11">
            <a:extLst>
              <a:ext uri="{FF2B5EF4-FFF2-40B4-BE49-F238E27FC236}">
                <a16:creationId xmlns:a16="http://schemas.microsoft.com/office/drawing/2014/main" id="{967DC99F-E926-4D09-B936-C5971C95D8F9}"/>
              </a:ext>
            </a:extLst>
          </p:cNvPr>
          <p:cNvSpPr/>
          <p:nvPr userDrawn="1"/>
        </p:nvSpPr>
        <p:spPr>
          <a:xfrm>
            <a:off x="0" y="0"/>
            <a:ext cx="9144000" cy="299076"/>
          </a:xfrm>
          <a:prstGeom prst="rect">
            <a:avLst/>
          </a:prstGeom>
          <a:solidFill>
            <a:schemeClr val="bg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a:solidFill>
                <a:srgbClr val="FFFFFF"/>
              </a:solidFill>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Trebuchet MS" panose="020B0603020202020204" pitchFamily="34" charset="0"/>
              </a:defRPr>
            </a:lvl1pPr>
          </a:lstStyle>
          <a:p>
            <a:endParaRPr lang="en-US"/>
          </a:p>
        </p:txBody>
      </p:sp>
      <p:sp>
        <p:nvSpPr>
          <p:cNvPr id="7" name="Rectangle 6"/>
          <p:cNvSpPr/>
          <p:nvPr userDrawn="1"/>
        </p:nvSpPr>
        <p:spPr bwMode="white">
          <a:xfrm>
            <a:off x="1" y="-1309"/>
            <a:ext cx="35208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a typeface="+mn-ea"/>
              <a:cs typeface="+mn-cs"/>
              <a:sym typeface="Trebuchet MS" panose="020B0603020202020204" pitchFamily="34" charset="0"/>
            </a:endParaRPr>
          </a:p>
        </p:txBody>
      </p:sp>
      <p:sp>
        <p:nvSpPr>
          <p:cNvPr id="8" name="Subtitle 2"/>
          <p:cNvSpPr>
            <a:spLocks noGrp="1"/>
          </p:cNvSpPr>
          <p:nvPr>
            <p:ph type="subTitle" idx="13" hasCustomPrompt="1"/>
          </p:nvPr>
        </p:nvSpPr>
        <p:spPr>
          <a:xfrm>
            <a:off x="472500" y="2158988"/>
            <a:ext cx="2808000" cy="541687"/>
          </a:xfrm>
          <a:prstGeom prst="rect">
            <a:avLst/>
          </a:prstGeom>
        </p:spPr>
        <p:txBody>
          <a:bodyPr>
            <a:noAutofit/>
          </a:bodyPr>
          <a:lstStyle>
            <a:lvl1pPr marL="0" indent="0" algn="l">
              <a:buNone/>
              <a:defRPr sz="1200">
                <a:solidFill>
                  <a:srgbClr val="000000"/>
                </a:solidFill>
                <a:latin typeface="+mn-lt"/>
                <a:ea typeface="+mn-ea"/>
                <a:cs typeface="+mn-cs"/>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add subtitle</a:t>
            </a:r>
          </a:p>
        </p:txBody>
      </p:sp>
      <p:sp>
        <p:nvSpPr>
          <p:cNvPr id="9" name="Title 4"/>
          <p:cNvSpPr>
            <a:spLocks noGrp="1"/>
          </p:cNvSpPr>
          <p:nvPr>
            <p:ph type="title" hasCustomPrompt="1"/>
          </p:nvPr>
        </p:nvSpPr>
        <p:spPr>
          <a:xfrm>
            <a:off x="472500" y="1227049"/>
            <a:ext cx="2808000" cy="664797"/>
          </a:xfrm>
        </p:spPr>
        <p:txBody>
          <a:bodyPr vert="horz" anchor="t">
            <a:noAutofit/>
          </a:bodyPr>
          <a:lstStyle>
            <a:lvl1pPr>
              <a:defRPr sz="1800">
                <a:solidFill>
                  <a:srgbClr val="000000"/>
                </a:solidFill>
                <a:latin typeface="+mj-lt"/>
                <a:ea typeface="+mj-ea"/>
                <a:cs typeface="+mj-cs"/>
                <a:sym typeface="Trebuchet MS" panose="020B0603020202020204" pitchFamily="34" charset="0"/>
              </a:defRPr>
            </a:lvl1pPr>
          </a:lstStyle>
          <a:p>
            <a:r>
              <a:rPr lang="en-US"/>
              <a:t>Click to add title</a:t>
            </a:r>
          </a:p>
        </p:txBody>
      </p:sp>
      <p:sp>
        <p:nvSpPr>
          <p:cNvPr id="13" name="Copyright">
            <a:extLst>
              <a:ext uri="{FF2B5EF4-FFF2-40B4-BE49-F238E27FC236}">
                <a16:creationId xmlns:a16="http://schemas.microsoft.com/office/drawing/2014/main" id="{1D9B4C64-710B-405F-8D64-25BB463DD192}"/>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FFFFFF">
                    <a:lumMod val="50000"/>
                  </a:srgbClr>
                </a:solidFill>
                <a:effectLst/>
                <a:uLnTx/>
                <a:uFillTx/>
                <a:sym typeface="+mn-lt"/>
              </a:rPr>
              <a:t>© 2023 Lumen Technologies. All Rights Reserved. </a:t>
            </a:r>
          </a:p>
        </p:txBody>
      </p:sp>
      <p:sp>
        <p:nvSpPr>
          <p:cNvPr id="14" name="TextBox 13">
            <a:extLst>
              <a:ext uri="{FF2B5EF4-FFF2-40B4-BE49-F238E27FC236}">
                <a16:creationId xmlns:a16="http://schemas.microsoft.com/office/drawing/2014/main" id="{6FE7257B-A3D4-425B-9312-DE98D0907615}"/>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fld id="{A1E0C372-B15B-416F-A8B4-89ED8437FA1A}" type="slidenum">
              <a:rPr kumimoji="0" lang="en-US" sz="750" b="0" i="0" u="none" strike="noStrike" kern="0" cap="none" spc="0" normalizeH="0" baseline="0" noProof="0" smtClean="0">
                <a:ln>
                  <a:noFill/>
                </a:ln>
                <a:solidFill>
                  <a:srgbClr val="777777"/>
                </a:solidFill>
                <a:effectLst/>
                <a:uLnTx/>
                <a:uFillTx/>
              </a:rPr>
              <a:pPr marL="0" marR="0" lvl="0" indent="0" defTabSz="685766" eaLnBrk="1" fontAlgn="auto" latinLnBrk="0" hangingPunct="1">
                <a:lnSpc>
                  <a:spcPct val="100000"/>
                </a:lnSpc>
                <a:spcBef>
                  <a:spcPts val="0"/>
                </a:spcBef>
                <a:spcAft>
                  <a:spcPts val="0"/>
                </a:spcAft>
                <a:buClrTx/>
                <a:buSzTx/>
                <a:buFontTx/>
                <a:buNone/>
                <a:tabLst/>
                <a:defRPr/>
              </a:pPr>
              <a:t>‹#›</a:t>
            </a:fld>
            <a:endParaRPr kumimoji="0" lang="en-US" sz="750" b="0" i="0" u="none" strike="noStrike" kern="0" cap="none" spc="0" normalizeH="0" baseline="0" noProof="0">
              <a:ln>
                <a:noFill/>
              </a:ln>
              <a:solidFill>
                <a:srgbClr val="777777"/>
              </a:solidFill>
              <a:effectLst/>
              <a:uLnTx/>
              <a:uFillTx/>
            </a:endParaRPr>
          </a:p>
        </p:txBody>
      </p:sp>
    </p:spTree>
    <p:extLst>
      <p:ext uri="{BB962C8B-B14F-4D97-AF65-F5344CB8AC3E}">
        <p14:creationId xmlns:p14="http://schemas.microsoft.com/office/powerpoint/2010/main" val="99347469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6C3356A1-FF1D-4EB9-9324-000E845603E7}"/>
              </a:ext>
            </a:extLst>
          </p:cNvPr>
          <p:cNvGraphicFramePr>
            <a:graphicFrameLocks noChangeAspect="1"/>
          </p:cNvGraphicFramePr>
          <p:nvPr userDrawn="1">
            <p:custDataLst>
              <p:tags r:id="rId1"/>
            </p:custDataLst>
            <p:extLst>
              <p:ext uri="{D42A27DB-BD31-4B8C-83A1-F6EECF244321}">
                <p14:modId xmlns:p14="http://schemas.microsoft.com/office/powerpoint/2010/main" val="2153828095"/>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3" name="think-cell data - do not delete" hidden="1">
                        <a:extLst>
                          <a:ext uri="{FF2B5EF4-FFF2-40B4-BE49-F238E27FC236}">
                            <a16:creationId xmlns:a16="http://schemas.microsoft.com/office/drawing/2014/main" id="{6C3356A1-FF1D-4EB9-9324-000E845603E7}"/>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Trebuchet MS" panose="020B0603020202020204" pitchFamily="34" charset="0"/>
              </a:defRPr>
            </a:lvl1pPr>
          </a:lstStyle>
          <a:p>
            <a:endParaRPr lang="en-US"/>
          </a:p>
        </p:txBody>
      </p:sp>
      <p:sp>
        <p:nvSpPr>
          <p:cNvPr id="8" name="Title 1"/>
          <p:cNvSpPr>
            <a:spLocks noGrp="1"/>
          </p:cNvSpPr>
          <p:nvPr>
            <p:ph type="title" hasCustomPrompt="1"/>
          </p:nvPr>
        </p:nvSpPr>
        <p:spPr bwMode="blackWhite">
          <a:xfrm>
            <a:off x="471488" y="2668041"/>
            <a:ext cx="8201025"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vert="horz"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000000"/>
                </a:solidFill>
                <a:latin typeface="+mj-lt"/>
                <a:ea typeface="+mj-ea"/>
                <a:cs typeface="+mj-cs"/>
                <a:sym typeface="Trebuchet MS" panose="020B0603020202020204" pitchFamily="34" charset="0"/>
              </a:defRPr>
            </a:lvl1pPr>
          </a:lstStyle>
          <a:p>
            <a:r>
              <a:rPr lang="en-US"/>
              <a:t>Click to add section title</a:t>
            </a:r>
          </a:p>
        </p:txBody>
      </p:sp>
      <p:sp>
        <p:nvSpPr>
          <p:cNvPr id="11" name="Rectangle 10"/>
          <p:cNvSpPr/>
          <p:nvPr userDrawn="1"/>
        </p:nvSpPr>
        <p:spPr bwMode="white">
          <a:xfrm>
            <a:off x="471488" y="1424082"/>
            <a:ext cx="71379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83838454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361BC5B3-7CF1-45E7-8571-D2693A59D378}"/>
              </a:ext>
            </a:extLst>
          </p:cNvPr>
          <p:cNvGraphicFramePr>
            <a:graphicFrameLocks noChangeAspect="1"/>
          </p:cNvGraphicFramePr>
          <p:nvPr userDrawn="1">
            <p:custDataLst>
              <p:tags r:id="rId1"/>
            </p:custDataLst>
            <p:extLst>
              <p:ext uri="{D42A27DB-BD31-4B8C-83A1-F6EECF244321}">
                <p14:modId xmlns:p14="http://schemas.microsoft.com/office/powerpoint/2010/main" val="321061459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3" name="think-cell data - do not delete" hidden="1">
                        <a:extLst>
                          <a:ext uri="{FF2B5EF4-FFF2-40B4-BE49-F238E27FC236}">
                            <a16:creationId xmlns:a16="http://schemas.microsoft.com/office/drawing/2014/main" id="{361BC5B3-7CF1-45E7-8571-D2693A59D378}"/>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Trebuchet MS" panose="020B0603020202020204" pitchFamily="34" charset="0"/>
              </a:defRPr>
            </a:lvl1pPr>
          </a:lstStyle>
          <a:p>
            <a:endParaRPr lang="en-US"/>
          </a:p>
        </p:txBody>
      </p:sp>
      <p:sp>
        <p:nvSpPr>
          <p:cNvPr id="7" name="Title 1"/>
          <p:cNvSpPr>
            <a:spLocks noGrp="1"/>
          </p:cNvSpPr>
          <p:nvPr>
            <p:ph type="title" hasCustomPrompt="1"/>
          </p:nvPr>
        </p:nvSpPr>
        <p:spPr bwMode="blackWhite">
          <a:xfrm>
            <a:off x="471488" y="3826800"/>
            <a:ext cx="8201025" cy="2041200"/>
          </a:xfrm>
        </p:spPr>
        <p:txBody>
          <a:bodyPr vert="horz" anchor="t">
            <a:noAutofit/>
          </a:bodyPr>
          <a:lstStyle>
            <a:lvl1pPr>
              <a:defRPr sz="4050">
                <a:solidFill>
                  <a:srgbClr val="000000"/>
                </a:solidFill>
                <a:latin typeface="+mj-lt"/>
                <a:ea typeface="+mj-ea"/>
                <a:cs typeface="+mj-cs"/>
                <a:sym typeface="Trebuchet MS" panose="020B0603020202020204" pitchFamily="34" charset="0"/>
              </a:defRPr>
            </a:lvl1pPr>
          </a:lstStyle>
          <a:p>
            <a:r>
              <a:rPr lang="en-US"/>
              <a:t>Click to add section title</a:t>
            </a:r>
          </a:p>
        </p:txBody>
      </p:sp>
      <p:cxnSp>
        <p:nvCxnSpPr>
          <p:cNvPr id="10" name="Straight Connector 9"/>
          <p:cNvCxnSpPr/>
          <p:nvPr userDrawn="1"/>
        </p:nvCxnSpPr>
        <p:spPr bwMode="white">
          <a:xfrm>
            <a:off x="471488" y="3680016"/>
            <a:ext cx="8669953"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04759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solidFill>
          <a:srgbClr val="38C6F3"/>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3369B7DC-1E9F-4921-9F07-7918341C5ACC}"/>
              </a:ext>
            </a:extLst>
          </p:cNvPr>
          <p:cNvGraphicFramePr>
            <a:graphicFrameLocks noChangeAspect="1"/>
          </p:cNvGraphicFramePr>
          <p:nvPr userDrawn="1">
            <p:custDataLst>
              <p:tags r:id="rId2"/>
            </p:custDataLst>
            <p:extLst>
              <p:ext uri="{D42A27DB-BD31-4B8C-83A1-F6EECF244321}">
                <p14:modId xmlns:p14="http://schemas.microsoft.com/office/powerpoint/2010/main" val="775575513"/>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3" name="think-cell data - do not delete" hidden="1">
                        <a:extLst>
                          <a:ext uri="{FF2B5EF4-FFF2-40B4-BE49-F238E27FC236}">
                            <a16:creationId xmlns:a16="http://schemas.microsoft.com/office/drawing/2014/main" id="{3369B7DC-1E9F-4921-9F07-7918341C5ACC}"/>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3048746" y="0"/>
            <a:ext cx="312713" cy="6858000"/>
          </a:xfrm>
          <a:prstGeom prst="rect">
            <a:avLst/>
          </a:prstGeom>
        </p:spPr>
      </p:pic>
      <p:sp>
        <p:nvSpPr>
          <p:cNvPr id="18" name="Date Placeholder 1"/>
          <p:cNvSpPr>
            <a:spLocks noGrp="1"/>
          </p:cNvSpPr>
          <p:nvPr>
            <p:ph type="dt" sz="half" idx="31"/>
          </p:nvPr>
        </p:nvSpPr>
        <p:spPr>
          <a:xfrm>
            <a:off x="7258051" y="6443508"/>
            <a:ext cx="1111538" cy="115416"/>
          </a:xfrm>
          <a:prstGeom prst="rect">
            <a:avLst/>
          </a:prstGeom>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sp>
        <p:nvSpPr>
          <p:cNvPr id="24" name="Rectangle 23"/>
          <p:cNvSpPr/>
          <p:nvPr userDrawn="1"/>
        </p:nvSpPr>
        <p:spPr bwMode="white">
          <a:xfrm>
            <a:off x="0" y="0"/>
            <a:ext cx="305963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Trebuchet MS" panose="020B0603020202020204" pitchFamily="34" charset="0"/>
            </a:endParaRPr>
          </a:p>
        </p:txBody>
      </p:sp>
      <p:sp>
        <p:nvSpPr>
          <p:cNvPr id="25" name="Title 4"/>
          <p:cNvSpPr>
            <a:spLocks noGrp="1"/>
          </p:cNvSpPr>
          <p:nvPr>
            <p:ph type="title" hasCustomPrompt="1"/>
          </p:nvPr>
        </p:nvSpPr>
        <p:spPr>
          <a:xfrm>
            <a:off x="472500" y="2681103"/>
            <a:ext cx="2345911" cy="1495794"/>
          </a:xfrm>
          <a:prstGeom prst="rect">
            <a:avLst/>
          </a:prstGeom>
        </p:spPr>
        <p:txBody>
          <a:bodyPr vert="horz" anchor="ctr">
            <a:noAutofit/>
          </a:bodyPr>
          <a:lstStyle>
            <a:lvl1pPr>
              <a:defRPr sz="1800">
                <a:solidFill>
                  <a:srgbClr val="000000"/>
                </a:solidFill>
                <a:latin typeface="+mj-lt"/>
                <a:ea typeface="+mj-ea"/>
                <a:cs typeface="+mj-cs"/>
                <a:sym typeface="Trebuchet MS" panose="020B0603020202020204" pitchFamily="34" charset="0"/>
              </a:defRPr>
            </a:lvl1pPr>
          </a:lstStyle>
          <a:p>
            <a:r>
              <a:rPr lang="en-US"/>
              <a:t>Click to add title</a:t>
            </a:r>
          </a:p>
        </p:txBody>
      </p:sp>
      <p:sp>
        <p:nvSpPr>
          <p:cNvPr id="13" name="Copyright">
            <a:extLst>
              <a:ext uri="{FF2B5EF4-FFF2-40B4-BE49-F238E27FC236}">
                <a16:creationId xmlns:a16="http://schemas.microsoft.com/office/drawing/2014/main" id="{08459A17-E4B7-4580-A9E7-EE79E6FF8D97}"/>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FFFFFF">
                    <a:lumMod val="50000"/>
                  </a:srgbClr>
                </a:solidFill>
                <a:effectLst/>
                <a:uLnTx/>
                <a:uFillTx/>
                <a:sym typeface="+mn-lt"/>
              </a:rPr>
              <a:t>© 2023 Lumen Technologies. All Rights Reserved. </a:t>
            </a:r>
          </a:p>
        </p:txBody>
      </p:sp>
      <p:sp>
        <p:nvSpPr>
          <p:cNvPr id="14" name="TextBox 13">
            <a:extLst>
              <a:ext uri="{FF2B5EF4-FFF2-40B4-BE49-F238E27FC236}">
                <a16:creationId xmlns:a16="http://schemas.microsoft.com/office/drawing/2014/main" id="{6905F59D-5F50-4BD6-8A11-63321B6D1A76}"/>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fld id="{A1E0C372-B15B-416F-A8B4-89ED8437FA1A}" type="slidenum">
              <a:rPr kumimoji="0" lang="en-US" sz="750" b="0" i="0" u="none" strike="noStrike" kern="0" cap="none" spc="0" normalizeH="0" baseline="0" noProof="0" smtClean="0">
                <a:ln>
                  <a:noFill/>
                </a:ln>
                <a:solidFill>
                  <a:srgbClr val="777777"/>
                </a:solidFill>
                <a:effectLst/>
                <a:uLnTx/>
                <a:uFillTx/>
              </a:rPr>
              <a:pPr marL="0" marR="0" lvl="0" indent="0" defTabSz="685766" eaLnBrk="1" fontAlgn="auto" latinLnBrk="0" hangingPunct="1">
                <a:lnSpc>
                  <a:spcPct val="100000"/>
                </a:lnSpc>
                <a:spcBef>
                  <a:spcPts val="0"/>
                </a:spcBef>
                <a:spcAft>
                  <a:spcPts val="0"/>
                </a:spcAft>
                <a:buClrTx/>
                <a:buSzTx/>
                <a:buFontTx/>
                <a:buNone/>
                <a:tabLst/>
                <a:defRPr/>
              </a:pPr>
              <a:t>‹#›</a:t>
            </a:fld>
            <a:endParaRPr kumimoji="0" lang="en-US" sz="750" b="0" i="0" u="none" strike="noStrike" kern="0" cap="none" spc="0" normalizeH="0" baseline="0" noProof="0">
              <a:ln>
                <a:noFill/>
              </a:ln>
              <a:solidFill>
                <a:srgbClr val="777777"/>
              </a:solidFill>
              <a:effectLst/>
              <a:uLnTx/>
              <a:uFillTx/>
            </a:endParaRPr>
          </a:p>
        </p:txBody>
      </p:sp>
      <p:pic>
        <p:nvPicPr>
          <p:cNvPr id="15" name="Picture 14" descr="A picture containing clock&#10;&#10;Description automatically generated">
            <a:extLst>
              <a:ext uri="{FF2B5EF4-FFF2-40B4-BE49-F238E27FC236}">
                <a16:creationId xmlns:a16="http://schemas.microsoft.com/office/drawing/2014/main" id="{10C5C9FB-129F-488F-ADA6-F1746C65E7E3}"/>
              </a:ext>
            </a:extLst>
          </p:cNvPr>
          <p:cNvPicPr>
            <a:picLocks noChangeAspect="1"/>
          </p:cNvPicPr>
          <p:nvPr userDrawn="1"/>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41865282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solidFill>
          <a:srgbClr val="38C6F3"/>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FC16F76-FC2A-40B3-B447-FDB733785613}"/>
              </a:ext>
            </a:extLst>
          </p:cNvPr>
          <p:cNvGraphicFramePr>
            <a:graphicFrameLocks noChangeAspect="1"/>
          </p:cNvGraphicFramePr>
          <p:nvPr userDrawn="1">
            <p:custDataLst>
              <p:tags r:id="rId2"/>
            </p:custDataLst>
            <p:extLst>
              <p:ext uri="{D42A27DB-BD31-4B8C-83A1-F6EECF244321}">
                <p14:modId xmlns:p14="http://schemas.microsoft.com/office/powerpoint/2010/main" val="360955052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4" name="think-cell data - do not delete" hidden="1">
                        <a:extLst>
                          <a:ext uri="{FF2B5EF4-FFF2-40B4-BE49-F238E27FC236}">
                            <a16:creationId xmlns:a16="http://schemas.microsoft.com/office/drawing/2014/main" id="{2FC16F76-FC2A-40B3-B447-FDB733785613}"/>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5374205" y="0"/>
            <a:ext cx="312713" cy="6858000"/>
          </a:xfrm>
          <a:prstGeom prst="rect">
            <a:avLst/>
          </a:prstGeom>
        </p:spPr>
      </p:pic>
      <p:sp>
        <p:nvSpPr>
          <p:cNvPr id="14" name="Rectangle 13"/>
          <p:cNvSpPr/>
          <p:nvPr userDrawn="1"/>
        </p:nvSpPr>
        <p:spPr bwMode="white">
          <a:xfrm>
            <a:off x="0" y="0"/>
            <a:ext cx="53789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Trebuchet MS" panose="020B0603020202020204" pitchFamily="34" charset="0"/>
            </a:endParaRPr>
          </a:p>
        </p:txBody>
      </p:sp>
      <p:sp>
        <p:nvSpPr>
          <p:cNvPr id="18" name="Date Placeholder 2"/>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sp>
        <p:nvSpPr>
          <p:cNvPr id="2" name="Title 1"/>
          <p:cNvSpPr>
            <a:spLocks noGrp="1"/>
          </p:cNvSpPr>
          <p:nvPr>
            <p:ph type="title" hasCustomPrompt="1"/>
          </p:nvPr>
        </p:nvSpPr>
        <p:spPr>
          <a:xfrm>
            <a:off x="472500" y="622801"/>
            <a:ext cx="4707397" cy="249299"/>
          </a:xfrm>
          <a:prstGeom prst="rect">
            <a:avLst/>
          </a:prstGeom>
        </p:spPr>
        <p:txBody>
          <a:bodyPr vert="horz"/>
          <a:lstStyle>
            <a:lvl1pPr>
              <a:defRPr>
                <a:solidFill>
                  <a:srgbClr val="000000"/>
                </a:solidFill>
                <a:latin typeface="+mj-lt"/>
                <a:ea typeface="+mj-ea"/>
                <a:cs typeface="+mj-cs"/>
                <a:sym typeface="Trebuchet MS" panose="020B0603020202020204" pitchFamily="34" charset="0"/>
              </a:defRPr>
            </a:lvl1pPr>
          </a:lstStyle>
          <a:p>
            <a:r>
              <a:rPr lang="en-US"/>
              <a:t>Click to add title</a:t>
            </a:r>
          </a:p>
        </p:txBody>
      </p:sp>
      <p:sp>
        <p:nvSpPr>
          <p:cNvPr id="13" name="Copyright">
            <a:extLst>
              <a:ext uri="{FF2B5EF4-FFF2-40B4-BE49-F238E27FC236}">
                <a16:creationId xmlns:a16="http://schemas.microsoft.com/office/drawing/2014/main" id="{1E525093-49FA-4B42-B10C-64A30CF34938}"/>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FFFFFF">
                    <a:lumMod val="50000"/>
                  </a:srgbClr>
                </a:solidFill>
                <a:effectLst/>
                <a:uLnTx/>
                <a:uFillTx/>
                <a:sym typeface="+mn-lt"/>
              </a:rPr>
              <a:t>© 2023 Lumen Technologies. All Rights Reserved. </a:t>
            </a:r>
          </a:p>
        </p:txBody>
      </p:sp>
      <p:sp>
        <p:nvSpPr>
          <p:cNvPr id="15" name="TextBox 14">
            <a:extLst>
              <a:ext uri="{FF2B5EF4-FFF2-40B4-BE49-F238E27FC236}">
                <a16:creationId xmlns:a16="http://schemas.microsoft.com/office/drawing/2014/main" id="{8B55892B-541F-4DEC-A9C4-68C07A0DC82B}"/>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fld id="{A1E0C372-B15B-416F-A8B4-89ED8437FA1A}" type="slidenum">
              <a:rPr kumimoji="0" lang="en-US" sz="750" b="0" i="0" u="none" strike="noStrike" kern="0" cap="none" spc="0" normalizeH="0" baseline="0" noProof="0" smtClean="0">
                <a:ln>
                  <a:noFill/>
                </a:ln>
                <a:solidFill>
                  <a:srgbClr val="777777"/>
                </a:solidFill>
                <a:effectLst/>
                <a:uLnTx/>
                <a:uFillTx/>
              </a:rPr>
              <a:pPr marL="0" marR="0" lvl="0" indent="0" defTabSz="685766" eaLnBrk="1" fontAlgn="auto" latinLnBrk="0" hangingPunct="1">
                <a:lnSpc>
                  <a:spcPct val="100000"/>
                </a:lnSpc>
                <a:spcBef>
                  <a:spcPts val="0"/>
                </a:spcBef>
                <a:spcAft>
                  <a:spcPts val="0"/>
                </a:spcAft>
                <a:buClrTx/>
                <a:buSzTx/>
                <a:buFontTx/>
                <a:buNone/>
                <a:tabLst/>
                <a:defRPr/>
              </a:pPr>
              <a:t>‹#›</a:t>
            </a:fld>
            <a:endParaRPr kumimoji="0" lang="en-US" sz="750" b="0" i="0" u="none" strike="noStrike" kern="0" cap="none" spc="0" normalizeH="0" baseline="0" noProof="0">
              <a:ln>
                <a:noFill/>
              </a:ln>
              <a:solidFill>
                <a:srgbClr val="777777"/>
              </a:solidFill>
              <a:effectLst/>
              <a:uLnTx/>
              <a:uFillTx/>
            </a:endParaRPr>
          </a:p>
        </p:txBody>
      </p:sp>
      <p:pic>
        <p:nvPicPr>
          <p:cNvPr id="16" name="Picture 15" descr="A picture containing clock&#10;&#10;Description automatically generated">
            <a:extLst>
              <a:ext uri="{FF2B5EF4-FFF2-40B4-BE49-F238E27FC236}">
                <a16:creationId xmlns:a16="http://schemas.microsoft.com/office/drawing/2014/main" id="{2564FDA4-125D-4D50-A78A-1F297FBF2964}"/>
              </a:ext>
            </a:extLst>
          </p:cNvPr>
          <p:cNvPicPr>
            <a:picLocks noChangeAspect="1"/>
          </p:cNvPicPr>
          <p:nvPr userDrawn="1"/>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24286279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solidFill>
          <a:srgbClr val="38C6F3"/>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B3A886A8-A21A-4D7D-9581-57D52773C6E8}"/>
              </a:ext>
            </a:extLst>
          </p:cNvPr>
          <p:cNvGraphicFramePr>
            <a:graphicFrameLocks noChangeAspect="1"/>
          </p:cNvGraphicFramePr>
          <p:nvPr userDrawn="1">
            <p:custDataLst>
              <p:tags r:id="rId2"/>
            </p:custDataLst>
            <p:extLst>
              <p:ext uri="{D42A27DB-BD31-4B8C-83A1-F6EECF244321}">
                <p14:modId xmlns:p14="http://schemas.microsoft.com/office/powerpoint/2010/main" val="378674731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4" name="think-cell data - do not delete" hidden="1">
                        <a:extLst>
                          <a:ext uri="{FF2B5EF4-FFF2-40B4-BE49-F238E27FC236}">
                            <a16:creationId xmlns:a16="http://schemas.microsoft.com/office/drawing/2014/main" id="{B3A886A8-A21A-4D7D-9581-57D52773C6E8}"/>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6771935" y="0"/>
            <a:ext cx="312713" cy="6858000"/>
          </a:xfrm>
          <a:prstGeom prst="rect">
            <a:avLst/>
          </a:prstGeom>
        </p:spPr>
      </p:pic>
      <p:sp>
        <p:nvSpPr>
          <p:cNvPr id="10" name="Rectangle 9"/>
          <p:cNvSpPr/>
          <p:nvPr userDrawn="1"/>
        </p:nvSpPr>
        <p:spPr bwMode="white">
          <a:xfrm>
            <a:off x="0" y="0"/>
            <a:ext cx="677570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Trebuchet MS" panose="020B0603020202020204" pitchFamily="34" charset="0"/>
            </a:endParaRPr>
          </a:p>
        </p:txBody>
      </p:sp>
      <p:sp>
        <p:nvSpPr>
          <p:cNvPr id="13"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sp>
        <p:nvSpPr>
          <p:cNvPr id="2" name="Title 1"/>
          <p:cNvSpPr>
            <a:spLocks noGrp="1"/>
          </p:cNvSpPr>
          <p:nvPr>
            <p:ph type="title" hasCustomPrompt="1"/>
          </p:nvPr>
        </p:nvSpPr>
        <p:spPr>
          <a:xfrm>
            <a:off x="472500" y="622801"/>
            <a:ext cx="6076188" cy="249299"/>
          </a:xfrm>
          <a:prstGeom prst="rect">
            <a:avLst/>
          </a:prstGeom>
        </p:spPr>
        <p:txBody>
          <a:bodyPr vert="horz"/>
          <a:lstStyle>
            <a:lvl1pPr>
              <a:defRPr>
                <a:solidFill>
                  <a:srgbClr val="000000"/>
                </a:solidFill>
                <a:latin typeface="+mj-lt"/>
                <a:ea typeface="+mj-ea"/>
                <a:cs typeface="+mj-cs"/>
                <a:sym typeface="Trebuchet MS" panose="020B0603020202020204" pitchFamily="34" charset="0"/>
              </a:defRPr>
            </a:lvl1pPr>
          </a:lstStyle>
          <a:p>
            <a:r>
              <a:rPr lang="en-US"/>
              <a:t>Click to add title</a:t>
            </a:r>
          </a:p>
        </p:txBody>
      </p:sp>
      <p:sp>
        <p:nvSpPr>
          <p:cNvPr id="14" name="Copyright">
            <a:extLst>
              <a:ext uri="{FF2B5EF4-FFF2-40B4-BE49-F238E27FC236}">
                <a16:creationId xmlns:a16="http://schemas.microsoft.com/office/drawing/2014/main" id="{4B1A876D-6EBC-4454-8FD4-A5127E3ED2D9}"/>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FFFFFF">
                    <a:lumMod val="50000"/>
                  </a:srgbClr>
                </a:solidFill>
                <a:effectLst/>
                <a:uLnTx/>
                <a:uFillTx/>
                <a:sym typeface="+mn-lt"/>
              </a:rPr>
              <a:t>© 2023 Lumen Technologies. All Rights Reserved. </a:t>
            </a:r>
          </a:p>
        </p:txBody>
      </p:sp>
      <p:sp>
        <p:nvSpPr>
          <p:cNvPr id="17" name="TextBox 16">
            <a:extLst>
              <a:ext uri="{FF2B5EF4-FFF2-40B4-BE49-F238E27FC236}">
                <a16:creationId xmlns:a16="http://schemas.microsoft.com/office/drawing/2014/main" id="{4D1D0F9D-7918-440A-A7EB-2038892F3C66}"/>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fld id="{A1E0C372-B15B-416F-A8B4-89ED8437FA1A}" type="slidenum">
              <a:rPr kumimoji="0" lang="en-US" sz="750" b="0" i="0" u="none" strike="noStrike" kern="0" cap="none" spc="0" normalizeH="0" baseline="0" noProof="0" smtClean="0">
                <a:ln>
                  <a:noFill/>
                </a:ln>
                <a:solidFill>
                  <a:srgbClr val="777777"/>
                </a:solidFill>
                <a:effectLst/>
                <a:uLnTx/>
                <a:uFillTx/>
              </a:rPr>
              <a:pPr marL="0" marR="0" lvl="0" indent="0" defTabSz="685766" eaLnBrk="1" fontAlgn="auto" latinLnBrk="0" hangingPunct="1">
                <a:lnSpc>
                  <a:spcPct val="100000"/>
                </a:lnSpc>
                <a:spcBef>
                  <a:spcPts val="0"/>
                </a:spcBef>
                <a:spcAft>
                  <a:spcPts val="0"/>
                </a:spcAft>
                <a:buClrTx/>
                <a:buSzTx/>
                <a:buFontTx/>
                <a:buNone/>
                <a:tabLst/>
                <a:defRPr/>
              </a:pPr>
              <a:t>‹#›</a:t>
            </a:fld>
            <a:endParaRPr kumimoji="0" lang="en-US" sz="750" b="0" i="0" u="none" strike="noStrike" kern="0" cap="none" spc="0" normalizeH="0" baseline="0" noProof="0">
              <a:ln>
                <a:noFill/>
              </a:ln>
              <a:solidFill>
                <a:srgbClr val="777777"/>
              </a:solidFill>
              <a:effectLst/>
              <a:uLnTx/>
              <a:uFillTx/>
            </a:endParaRPr>
          </a:p>
        </p:txBody>
      </p:sp>
      <p:pic>
        <p:nvPicPr>
          <p:cNvPr id="18" name="Picture 17" descr="A picture containing clock&#10;&#10;Description automatically generated">
            <a:extLst>
              <a:ext uri="{FF2B5EF4-FFF2-40B4-BE49-F238E27FC236}">
                <a16:creationId xmlns:a16="http://schemas.microsoft.com/office/drawing/2014/main" id="{D895F0B0-9196-4D31-8CE9-E194A43BF009}"/>
              </a:ext>
            </a:extLst>
          </p:cNvPr>
          <p:cNvPicPr>
            <a:picLocks noChangeAspect="1"/>
          </p:cNvPicPr>
          <p:nvPr userDrawn="1"/>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23096515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solidFill>
          <a:srgbClr val="38C6F3"/>
        </a:solidFill>
        <a:effectLst/>
      </p:bgPr>
    </p:bg>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D963C889-E85C-D29E-F36E-FA97815D7558}"/>
              </a:ext>
            </a:extLst>
          </p:cNvPr>
          <p:cNvSpPr/>
          <p:nvPr userDrawn="1">
            <p:custDataLst>
              <p:tags r:id="rId2"/>
            </p:custDataLst>
          </p:nvPr>
        </p:nvSpPr>
        <p:spPr>
          <a:xfrm>
            <a:off x="0" y="0"/>
            <a:ext cx="9525" cy="12700"/>
          </a:xfrm>
          <a:prstGeom prst="octagon">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38C6F3"/>
                </a:solidFill>
              </a14:hiddenFill>
            </a:ext>
            <a:ext uri="{91240B29-F687-4F45-9708-019B960494DF}">
              <a14:hiddenLine xmlns:a14="http://schemas.microsoft.com/office/drawing/2010/main" w="9525" cap="rnd" cmpd="sng" algn="ctr">
                <a:solidFill>
                  <a:srgbClr val="38C6F3"/>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a:solidFill>
                <a:srgbClr val="FFFFFF"/>
              </a:solidFill>
            </a:endParaRPr>
          </a:p>
        </p:txBody>
      </p:sp>
      <p:graphicFrame>
        <p:nvGraphicFramePr>
          <p:cNvPr id="3" name="think-cell data - do not delete" hidden="1">
            <a:extLst>
              <a:ext uri="{FF2B5EF4-FFF2-40B4-BE49-F238E27FC236}">
                <a16:creationId xmlns:a16="http://schemas.microsoft.com/office/drawing/2014/main" id="{356D2032-1E12-4872-953C-395990DE9474}"/>
              </a:ext>
            </a:extLst>
          </p:cNvPr>
          <p:cNvGraphicFramePr>
            <a:graphicFrameLocks noChangeAspect="1"/>
          </p:cNvGraphicFramePr>
          <p:nvPr userDrawn="1">
            <p:custDataLst>
              <p:tags r:id="rId3"/>
            </p:custDataLst>
            <p:extLst>
              <p:ext uri="{D42A27DB-BD31-4B8C-83A1-F6EECF244321}">
                <p14:modId xmlns:p14="http://schemas.microsoft.com/office/powerpoint/2010/main" val="2740868515"/>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5" imgW="286" imgH="286" progId="TCLayout.ActiveDocument.1">
                  <p:embed/>
                </p:oleObj>
              </mc:Choice>
              <mc:Fallback>
                <p:oleObj name="think-cell Slide" r:id="rId5" imgW="286" imgH="286" progId="TCLayout.ActiveDocument.1">
                  <p:embed/>
                  <p:pic>
                    <p:nvPicPr>
                      <p:cNvPr id="3" name="think-cell data - do not delete" hidden="1">
                        <a:extLst>
                          <a:ext uri="{FF2B5EF4-FFF2-40B4-BE49-F238E27FC236}">
                            <a16:creationId xmlns:a16="http://schemas.microsoft.com/office/drawing/2014/main" id="{356D2032-1E12-4872-953C-395990DE9474}"/>
                          </a:ext>
                        </a:extLst>
                      </p:cNvPr>
                      <p:cNvPicPr/>
                      <p:nvPr/>
                    </p:nvPicPr>
                    <p:blipFill>
                      <a:blip r:embed="rId6"/>
                      <a:stretch>
                        <a:fillRect/>
                      </a:stretch>
                    </p:blipFill>
                    <p:spPr>
                      <a:xfrm>
                        <a:off x="1191" y="1588"/>
                        <a:ext cx="1191" cy="1588"/>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2753302" y="0"/>
            <a:ext cx="312713" cy="6858000"/>
          </a:xfrm>
          <a:prstGeom prst="rect">
            <a:avLst/>
          </a:prstGeom>
        </p:spPr>
      </p:pic>
      <p:sp>
        <p:nvSpPr>
          <p:cNvPr id="24" name="Title 4"/>
          <p:cNvSpPr>
            <a:spLocks noGrp="1"/>
          </p:cNvSpPr>
          <p:nvPr>
            <p:ph type="title" hasCustomPrompt="1"/>
          </p:nvPr>
        </p:nvSpPr>
        <p:spPr>
          <a:xfrm>
            <a:off x="472500" y="2681103"/>
            <a:ext cx="2345911" cy="1495794"/>
          </a:xfrm>
          <a:prstGeom prst="rect">
            <a:avLst/>
          </a:prstGeom>
        </p:spPr>
        <p:txBody>
          <a:bodyPr vert="horz" anchor="ctr">
            <a:noAutofit/>
          </a:bodyPr>
          <a:lstStyle>
            <a:lvl1pPr>
              <a:defRPr sz="1800">
                <a:solidFill>
                  <a:schemeClr val="bg1"/>
                </a:solidFill>
                <a:latin typeface="+mj-lt"/>
                <a:ea typeface="+mj-ea"/>
                <a:cs typeface="+mj-cs"/>
                <a:sym typeface="Trebuchet MS" panose="020B0603020202020204" pitchFamily="34" charset="0"/>
              </a:defRPr>
            </a:lvl1pPr>
          </a:lstStyle>
          <a:p>
            <a:r>
              <a:rPr lang="en-US"/>
              <a:t>Click to add title</a:t>
            </a:r>
          </a:p>
        </p:txBody>
      </p:sp>
      <p:sp>
        <p:nvSpPr>
          <p:cNvPr id="26" name="Rectangle 25"/>
          <p:cNvSpPr/>
          <p:nvPr userDrawn="1"/>
        </p:nvSpPr>
        <p:spPr bwMode="ltGray">
          <a:xfrm>
            <a:off x="3060573" y="-1309"/>
            <a:ext cx="6083428"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Trebuchet MS" panose="020B0603020202020204" pitchFamily="34" charset="0"/>
            </a:endParaRPr>
          </a:p>
        </p:txBody>
      </p:sp>
      <p:sp>
        <p:nvSpPr>
          <p:cNvPr id="25" name="Date Placeholder 1"/>
          <p:cNvSpPr>
            <a:spLocks noGrp="1"/>
          </p:cNvSpPr>
          <p:nvPr>
            <p:ph type="dt" sz="half" idx="29"/>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Trebuchet MS" panose="020B0603020202020204" pitchFamily="34" charset="0"/>
              </a:defRPr>
            </a:lvl1pPr>
          </a:lstStyle>
          <a:p>
            <a:endParaRPr lang="en-US"/>
          </a:p>
        </p:txBody>
      </p:sp>
      <p:pic>
        <p:nvPicPr>
          <p:cNvPr id="12" name="Picture 11" descr="A picture containing clock&#10;&#10;Description automatically generated">
            <a:extLst>
              <a:ext uri="{FF2B5EF4-FFF2-40B4-BE49-F238E27FC236}">
                <a16:creationId xmlns:a16="http://schemas.microsoft.com/office/drawing/2014/main" id="{7DE91006-2E60-42EB-9B37-ADD2CDA8D8D6}"/>
              </a:ext>
            </a:extLst>
          </p:cNvPr>
          <p:cNvPicPr>
            <a:picLocks noChangeAspect="1"/>
          </p:cNvPicPr>
          <p:nvPr userDrawn="1"/>
        </p:nvPicPr>
        <p:blipFill>
          <a:blip r:embed="rId8"/>
          <a:stretch>
            <a:fillRect/>
          </a:stretch>
        </p:blipFill>
        <p:spPr>
          <a:xfrm>
            <a:off x="7442162" y="6237971"/>
            <a:ext cx="1603374" cy="567180"/>
          </a:xfrm>
          <a:prstGeom prst="rect">
            <a:avLst/>
          </a:prstGeom>
        </p:spPr>
      </p:pic>
      <p:sp>
        <p:nvSpPr>
          <p:cNvPr id="13" name="Copyright">
            <a:extLst>
              <a:ext uri="{FF2B5EF4-FFF2-40B4-BE49-F238E27FC236}">
                <a16:creationId xmlns:a16="http://schemas.microsoft.com/office/drawing/2014/main" id="{92633160-3B74-42DD-8F03-08060631BC79}"/>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4" name="TextBox 13">
            <a:extLst>
              <a:ext uri="{FF2B5EF4-FFF2-40B4-BE49-F238E27FC236}">
                <a16:creationId xmlns:a16="http://schemas.microsoft.com/office/drawing/2014/main" id="{1D1708B0-DF9D-4C71-BCD0-47351D21627B}"/>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spTree>
    <p:extLst>
      <p:ext uri="{BB962C8B-B14F-4D97-AF65-F5344CB8AC3E}">
        <p14:creationId xmlns:p14="http://schemas.microsoft.com/office/powerpoint/2010/main" val="38031360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solidFill>
          <a:srgbClr val="38C6F3"/>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2FCC05E-857C-486A-909B-172052F1FB1C}"/>
              </a:ext>
            </a:extLst>
          </p:cNvPr>
          <p:cNvGraphicFramePr>
            <a:graphicFrameLocks noChangeAspect="1"/>
          </p:cNvGraphicFramePr>
          <p:nvPr userDrawn="1">
            <p:custDataLst>
              <p:tags r:id="rId2"/>
            </p:custDataLst>
            <p:extLst>
              <p:ext uri="{D42A27DB-BD31-4B8C-83A1-F6EECF244321}">
                <p14:modId xmlns:p14="http://schemas.microsoft.com/office/powerpoint/2010/main" val="2870760683"/>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3" name="think-cell data - do not delete" hidden="1">
                        <a:extLst>
                          <a:ext uri="{FF2B5EF4-FFF2-40B4-BE49-F238E27FC236}">
                            <a16:creationId xmlns:a16="http://schemas.microsoft.com/office/drawing/2014/main" id="{52FCC05E-857C-486A-909B-172052F1FB1C}"/>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4267187" y="0"/>
            <a:ext cx="312713" cy="6858000"/>
          </a:xfrm>
          <a:prstGeom prst="rect">
            <a:avLst/>
          </a:prstGeom>
        </p:spPr>
      </p:pic>
      <p:sp>
        <p:nvSpPr>
          <p:cNvPr id="11" name="Rectangle 10"/>
          <p:cNvSpPr/>
          <p:nvPr userDrawn="1"/>
        </p:nvSpPr>
        <p:spPr>
          <a:xfrm>
            <a:off x="4572000" y="0"/>
            <a:ext cx="4572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Trebuchet MS" panose="020B0603020202020204" pitchFamily="34" charset="0"/>
            </a:endParaRPr>
          </a:p>
        </p:txBody>
      </p:sp>
      <p:sp>
        <p:nvSpPr>
          <p:cNvPr id="12" name="Picture Placeholder 18"/>
          <p:cNvSpPr>
            <a:spLocks noGrp="1"/>
          </p:cNvSpPr>
          <p:nvPr>
            <p:ph type="pic" sz="quarter" idx="14" hasCustomPrompt="1"/>
          </p:nvPr>
        </p:nvSpPr>
        <p:spPr>
          <a:xfrm>
            <a:off x="4569016" y="0"/>
            <a:ext cx="4574983" cy="6858000"/>
          </a:xfrm>
          <a:prstGeom prst="rect">
            <a:avLst/>
          </a:prstGeom>
          <a:noFill/>
        </p:spPr>
        <p:txBody>
          <a:bodyPr lIns="914400" tIns="914400" rIns="914400" bIns="914400"/>
          <a:lstStyle>
            <a:lvl1pPr algn="ctr">
              <a:defRPr sz="1350" baseline="0">
                <a:latin typeface="+mn-lt"/>
                <a:ea typeface="+mn-ea"/>
                <a:cs typeface="+mn-cs"/>
                <a:sym typeface="Trebuchet MS" panose="020B0603020202020204" pitchFamily="34" charset="0"/>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472500" y="1785600"/>
            <a:ext cx="3291300" cy="3286800"/>
          </a:xfrm>
          <a:prstGeom prst="rect">
            <a:avLst/>
          </a:prstGeom>
          <a:noFill/>
        </p:spPr>
        <p:txBody>
          <a:bodyPr vert="horz" wrap="square" lIns="0" tIns="0" rIns="320040" bIns="0" anchor="ctr">
            <a:noAutofit/>
          </a:bodyPr>
          <a:lstStyle>
            <a:lvl1pPr>
              <a:defRPr sz="3300">
                <a:solidFill>
                  <a:schemeClr val="bg1"/>
                </a:solidFill>
                <a:latin typeface="+mj-lt"/>
                <a:ea typeface="+mj-ea"/>
                <a:cs typeface="+mj-cs"/>
                <a:sym typeface="Trebuchet MS" panose="020B0603020202020204" pitchFamily="34" charset="0"/>
              </a:defRPr>
            </a:lvl1pPr>
          </a:lstStyle>
          <a:p>
            <a:r>
              <a:rPr lang="en-US"/>
              <a:t>Click to add title</a:t>
            </a:r>
          </a:p>
        </p:txBody>
      </p:sp>
      <p:sp>
        <p:nvSpPr>
          <p:cNvPr id="15" name="Date Placeholder 2"/>
          <p:cNvSpPr>
            <a:spLocks noGrp="1"/>
          </p:cNvSpPr>
          <p:nvPr>
            <p:ph type="dt" sz="half" idx="15"/>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Trebuchet MS" panose="020B0603020202020204" pitchFamily="34" charset="0"/>
              </a:defRPr>
            </a:lvl1pPr>
          </a:lstStyle>
          <a:p>
            <a:endParaRPr lang="en-US"/>
          </a:p>
        </p:txBody>
      </p:sp>
      <p:pic>
        <p:nvPicPr>
          <p:cNvPr id="16" name="Picture 15" descr="A picture containing clock&#10;&#10;Description automatically generated">
            <a:extLst>
              <a:ext uri="{FF2B5EF4-FFF2-40B4-BE49-F238E27FC236}">
                <a16:creationId xmlns:a16="http://schemas.microsoft.com/office/drawing/2014/main" id="{C5256C72-F756-4671-B7F8-213AEB8BE858}"/>
              </a:ext>
            </a:extLst>
          </p:cNvPr>
          <p:cNvPicPr>
            <a:picLocks noChangeAspect="1"/>
          </p:cNvPicPr>
          <p:nvPr userDrawn="1"/>
        </p:nvPicPr>
        <p:blipFill>
          <a:blip r:embed="rId7"/>
          <a:stretch>
            <a:fillRect/>
          </a:stretch>
        </p:blipFill>
        <p:spPr>
          <a:xfrm>
            <a:off x="7442162" y="6237971"/>
            <a:ext cx="1603374" cy="567180"/>
          </a:xfrm>
          <a:prstGeom prst="rect">
            <a:avLst/>
          </a:prstGeom>
        </p:spPr>
      </p:pic>
      <p:sp>
        <p:nvSpPr>
          <p:cNvPr id="19" name="Copyright">
            <a:extLst>
              <a:ext uri="{FF2B5EF4-FFF2-40B4-BE49-F238E27FC236}">
                <a16:creationId xmlns:a16="http://schemas.microsoft.com/office/drawing/2014/main" id="{C9EA76F3-418B-44C8-A221-9B8C8294CFD4}"/>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20" name="TextBox 19">
            <a:extLst>
              <a:ext uri="{FF2B5EF4-FFF2-40B4-BE49-F238E27FC236}">
                <a16:creationId xmlns:a16="http://schemas.microsoft.com/office/drawing/2014/main" id="{9C8D684A-3CEB-486E-967B-E230C432FFC4}"/>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spTree>
    <p:extLst>
      <p:ext uri="{BB962C8B-B14F-4D97-AF65-F5344CB8AC3E}">
        <p14:creationId xmlns:p14="http://schemas.microsoft.com/office/powerpoint/2010/main" val="23600410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0F5213D7-C4A0-4E43-B75A-4B6180D1F533}"/>
              </a:ext>
            </a:extLst>
          </p:cNvPr>
          <p:cNvGraphicFramePr>
            <a:graphicFrameLocks noChangeAspect="1"/>
          </p:cNvGraphicFramePr>
          <p:nvPr userDrawn="1">
            <p:custDataLst>
              <p:tags r:id="rId1"/>
            </p:custDataLst>
            <p:extLst>
              <p:ext uri="{D42A27DB-BD31-4B8C-83A1-F6EECF244321}">
                <p14:modId xmlns:p14="http://schemas.microsoft.com/office/powerpoint/2010/main" val="1490606255"/>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4" name="think-cell data - do not delete" hidden="1">
                        <a:extLst>
                          <a:ext uri="{FF2B5EF4-FFF2-40B4-BE49-F238E27FC236}">
                            <a16:creationId xmlns:a16="http://schemas.microsoft.com/office/drawing/2014/main" id="{0F5213D7-C4A0-4E43-B75A-4B6180D1F533}"/>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2" name="Rectangle 11">
            <a:extLst>
              <a:ext uri="{FF2B5EF4-FFF2-40B4-BE49-F238E27FC236}">
                <a16:creationId xmlns:a16="http://schemas.microsoft.com/office/drawing/2014/main" id="{A2FCCF31-3442-4D34-B48D-12E0B8880D52}"/>
              </a:ext>
            </a:extLst>
          </p:cNvPr>
          <p:cNvSpPr/>
          <p:nvPr userDrawn="1"/>
        </p:nvSpPr>
        <p:spPr>
          <a:xfrm>
            <a:off x="0" y="0"/>
            <a:ext cx="9144000" cy="299076"/>
          </a:xfrm>
          <a:prstGeom prst="rect">
            <a:avLst/>
          </a:prstGeom>
          <a:solidFill>
            <a:schemeClr val="bg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a:solidFill>
                <a:srgbClr val="FFFFFF"/>
              </a:solidFill>
            </a:endParaRPr>
          </a:p>
        </p:txBody>
      </p:sp>
      <p:sp>
        <p:nvSpPr>
          <p:cNvPr id="8" name="Rectangle 7"/>
          <p:cNvSpPr/>
          <p:nvPr userDrawn="1"/>
        </p:nvSpPr>
        <p:spPr bwMode="ltGray">
          <a:xfrm>
            <a:off x="1" y="-1309"/>
            <a:ext cx="35208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a typeface="+mn-ea"/>
              <a:cs typeface="+mn-cs"/>
            </a:endParaRPr>
          </a:p>
        </p:txBody>
      </p:sp>
      <p:sp>
        <p:nvSpPr>
          <p:cNvPr id="3" name="Date Placeholder 2"/>
          <p:cNvSpPr>
            <a:spLocks noGrp="1"/>
          </p:cNvSpPr>
          <p:nvPr>
            <p:ph type="dt" sz="half" idx="10"/>
          </p:nvPr>
        </p:nvSpPr>
        <p:spPr>
          <a:xfrm>
            <a:off x="7258051" y="6443508"/>
            <a:ext cx="1111538" cy="115416"/>
          </a:xfrm>
          <a:prstGeom prst="rect">
            <a:avLst/>
          </a:prstGeom>
        </p:spPr>
        <p:txBody>
          <a:bodyPr/>
          <a:lstStyle>
            <a:lvl1pPr>
              <a:defRPr>
                <a:latin typeface="+mn-lt"/>
                <a:ea typeface="+mn-ea"/>
                <a:cs typeface="+mn-cs"/>
                <a:sym typeface="Trebuchet MS" panose="020B0603020202020204" pitchFamily="34" charset="0"/>
              </a:defRPr>
            </a:lvl1pPr>
          </a:lstStyle>
          <a:p>
            <a:endParaRPr lang="en-US"/>
          </a:p>
        </p:txBody>
      </p:sp>
      <p:sp>
        <p:nvSpPr>
          <p:cNvPr id="9" name="Title 1"/>
          <p:cNvSpPr>
            <a:spLocks noGrp="1"/>
          </p:cNvSpPr>
          <p:nvPr>
            <p:ph type="title" hasCustomPrompt="1"/>
          </p:nvPr>
        </p:nvSpPr>
        <p:spPr bwMode="ltGray">
          <a:xfrm>
            <a:off x="472500" y="1544274"/>
            <a:ext cx="2589300" cy="1495794"/>
          </a:xfrm>
          <a:noFill/>
        </p:spPr>
        <p:txBody>
          <a:bodyPr vert="horz" wrap="square" lIns="0" tIns="0" rIns="320040" bIns="0" anchor="b">
            <a:noAutofit/>
          </a:bodyPr>
          <a:lstStyle>
            <a:lvl1pPr>
              <a:defRPr sz="2550">
                <a:solidFill>
                  <a:srgbClr val="000000"/>
                </a:solidFill>
                <a:latin typeface="+mj-lt"/>
                <a:ea typeface="+mj-ea"/>
                <a:cs typeface="+mj-cs"/>
              </a:defRPr>
            </a:lvl1pPr>
          </a:lstStyle>
          <a:p>
            <a:r>
              <a:rPr lang="en-US"/>
              <a:t>Click to add title</a:t>
            </a:r>
          </a:p>
        </p:txBody>
      </p:sp>
      <p:sp>
        <p:nvSpPr>
          <p:cNvPr id="13" name="Copyright">
            <a:extLst>
              <a:ext uri="{FF2B5EF4-FFF2-40B4-BE49-F238E27FC236}">
                <a16:creationId xmlns:a16="http://schemas.microsoft.com/office/drawing/2014/main" id="{E7BC873C-35EE-48BD-983A-83E7F19C30AD}"/>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FFFFFF">
                    <a:lumMod val="50000"/>
                  </a:srgbClr>
                </a:solidFill>
                <a:effectLst/>
                <a:uLnTx/>
                <a:uFillTx/>
                <a:sym typeface="+mn-lt"/>
              </a:rPr>
              <a:t>© 2023 Lumen Technologies. All Rights Reserved. </a:t>
            </a:r>
          </a:p>
        </p:txBody>
      </p:sp>
      <p:sp>
        <p:nvSpPr>
          <p:cNvPr id="14" name="TextBox 13">
            <a:extLst>
              <a:ext uri="{FF2B5EF4-FFF2-40B4-BE49-F238E27FC236}">
                <a16:creationId xmlns:a16="http://schemas.microsoft.com/office/drawing/2014/main" id="{F3C75DC5-CC3C-4E50-80D4-B8277C6BEF22}"/>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fld id="{A1E0C372-B15B-416F-A8B4-89ED8437FA1A}" type="slidenum">
              <a:rPr kumimoji="0" lang="en-US" sz="750" b="0" i="0" u="none" strike="noStrike" kern="0" cap="none" spc="0" normalizeH="0" baseline="0" noProof="0" smtClean="0">
                <a:ln>
                  <a:noFill/>
                </a:ln>
                <a:solidFill>
                  <a:srgbClr val="777777"/>
                </a:solidFill>
                <a:effectLst/>
                <a:uLnTx/>
                <a:uFillTx/>
              </a:rPr>
              <a:pPr marL="0" marR="0" lvl="0" indent="0" defTabSz="685766" eaLnBrk="1" fontAlgn="auto" latinLnBrk="0" hangingPunct="1">
                <a:lnSpc>
                  <a:spcPct val="100000"/>
                </a:lnSpc>
                <a:spcBef>
                  <a:spcPts val="0"/>
                </a:spcBef>
                <a:spcAft>
                  <a:spcPts val="0"/>
                </a:spcAft>
                <a:buClrTx/>
                <a:buSzTx/>
                <a:buFontTx/>
                <a:buNone/>
                <a:tabLst/>
                <a:defRPr/>
              </a:pPr>
              <a:t>‹#›</a:t>
            </a:fld>
            <a:endParaRPr kumimoji="0" lang="en-US" sz="750" b="0" i="0" u="none" strike="noStrike" kern="0" cap="none" spc="0" normalizeH="0" baseline="0" noProof="0">
              <a:ln>
                <a:noFill/>
              </a:ln>
              <a:solidFill>
                <a:srgbClr val="777777"/>
              </a:solidFill>
              <a:effectLst/>
              <a:uLnTx/>
              <a:uFillTx/>
            </a:endParaRPr>
          </a:p>
        </p:txBody>
      </p:sp>
    </p:spTree>
    <p:extLst>
      <p:ext uri="{BB962C8B-B14F-4D97-AF65-F5344CB8AC3E}">
        <p14:creationId xmlns:p14="http://schemas.microsoft.com/office/powerpoint/2010/main" val="214973167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solidFill>
          <a:srgbClr val="38C6F3"/>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2387F8E-2093-4218-8957-D4167377FF18}"/>
              </a:ext>
            </a:extLst>
          </p:cNvPr>
          <p:cNvGraphicFramePr>
            <a:graphicFrameLocks noChangeAspect="1"/>
          </p:cNvGraphicFramePr>
          <p:nvPr userDrawn="1">
            <p:custDataLst>
              <p:tags r:id="rId2"/>
            </p:custDataLst>
            <p:extLst>
              <p:ext uri="{D42A27DB-BD31-4B8C-83A1-F6EECF244321}">
                <p14:modId xmlns:p14="http://schemas.microsoft.com/office/powerpoint/2010/main" val="362930955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3" name="think-cell data - do not delete" hidden="1">
                        <a:extLst>
                          <a:ext uri="{FF2B5EF4-FFF2-40B4-BE49-F238E27FC236}">
                            <a16:creationId xmlns:a16="http://schemas.microsoft.com/office/drawing/2014/main" id="{52387F8E-2093-4218-8957-D4167377FF18}"/>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557387" y="0"/>
            <a:ext cx="312713" cy="6858000"/>
          </a:xfrm>
          <a:prstGeom prst="rect">
            <a:avLst/>
          </a:prstGeom>
        </p:spPr>
      </p:pic>
      <p:sp>
        <p:nvSpPr>
          <p:cNvPr id="11" name="Rectangle 10"/>
          <p:cNvSpPr/>
          <p:nvPr userDrawn="1"/>
        </p:nvSpPr>
        <p:spPr bwMode="gray">
          <a:xfrm>
            <a:off x="5864658" y="0"/>
            <a:ext cx="32793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Trebuchet MS" panose="020B0603020202020204" pitchFamily="34" charset="0"/>
            </a:endParaRPr>
          </a:p>
        </p:txBody>
      </p:sp>
      <p:sp>
        <p:nvSpPr>
          <p:cNvPr id="12" name="Picture Placeholder 5"/>
          <p:cNvSpPr>
            <a:spLocks noGrp="1"/>
          </p:cNvSpPr>
          <p:nvPr>
            <p:ph type="pic" sz="quarter" idx="11" hasCustomPrompt="1"/>
          </p:nvPr>
        </p:nvSpPr>
        <p:spPr>
          <a:xfrm>
            <a:off x="5865019" y="0"/>
            <a:ext cx="3278981" cy="6858000"/>
          </a:xfrm>
          <a:prstGeom prst="rect">
            <a:avLst/>
          </a:prstGeom>
          <a:noFill/>
        </p:spPr>
        <p:txBody>
          <a:bodyPr lIns="182880" tIns="914400" rIns="182880" bIns="914400"/>
          <a:lstStyle>
            <a:lvl1pPr algn="ctr">
              <a:defRPr sz="1200">
                <a:solidFill>
                  <a:schemeClr val="tx1"/>
                </a:solidFill>
                <a:latin typeface="+mn-lt"/>
                <a:ea typeface="+mn-ea"/>
                <a:cs typeface="+mn-cs"/>
                <a:sym typeface="Trebuchet MS" panose="020B0603020202020204" pitchFamily="34" charset="0"/>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Trebuchet MS" panose="020B0603020202020204" pitchFamily="34" charset="0"/>
              </a:defRPr>
            </a:lvl1pPr>
          </a:lstStyle>
          <a:p>
            <a:endParaRPr lang="en-US"/>
          </a:p>
        </p:txBody>
      </p:sp>
      <p:sp>
        <p:nvSpPr>
          <p:cNvPr id="15" name="Title 1"/>
          <p:cNvSpPr>
            <a:spLocks noGrp="1"/>
          </p:cNvSpPr>
          <p:nvPr>
            <p:ph type="title" hasCustomPrompt="1"/>
          </p:nvPr>
        </p:nvSpPr>
        <p:spPr bwMode="black">
          <a:xfrm>
            <a:off x="473202" y="1785600"/>
            <a:ext cx="4685664" cy="3286800"/>
          </a:xfrm>
          <a:prstGeom prst="rect">
            <a:avLst/>
          </a:prstGeom>
        </p:spPr>
        <p:txBody>
          <a:bodyPr vert="horz" anchor="ctr">
            <a:noAutofit/>
          </a:bodyPr>
          <a:lstStyle>
            <a:lvl1pPr>
              <a:defRPr sz="3300">
                <a:solidFill>
                  <a:schemeClr val="bg1"/>
                </a:solidFill>
                <a:latin typeface="+mj-lt"/>
                <a:ea typeface="+mj-ea"/>
                <a:cs typeface="+mj-cs"/>
                <a:sym typeface="Trebuchet MS" panose="020B0603020202020204" pitchFamily="34" charset="0"/>
              </a:defRPr>
            </a:lvl1pPr>
          </a:lstStyle>
          <a:p>
            <a:r>
              <a:rPr lang="en-US"/>
              <a:t>Click to add title</a:t>
            </a:r>
          </a:p>
        </p:txBody>
      </p:sp>
      <p:pic>
        <p:nvPicPr>
          <p:cNvPr id="17" name="Picture 16" descr="A picture containing clock&#10;&#10;Description automatically generated">
            <a:extLst>
              <a:ext uri="{FF2B5EF4-FFF2-40B4-BE49-F238E27FC236}">
                <a16:creationId xmlns:a16="http://schemas.microsoft.com/office/drawing/2014/main" id="{B27429DE-A2C7-4BDF-A525-DB923C9C06F5}"/>
              </a:ext>
            </a:extLst>
          </p:cNvPr>
          <p:cNvPicPr>
            <a:picLocks noChangeAspect="1"/>
          </p:cNvPicPr>
          <p:nvPr userDrawn="1"/>
        </p:nvPicPr>
        <p:blipFill>
          <a:blip r:embed="rId7"/>
          <a:stretch>
            <a:fillRect/>
          </a:stretch>
        </p:blipFill>
        <p:spPr>
          <a:xfrm>
            <a:off x="7442162" y="6237971"/>
            <a:ext cx="1603374" cy="567180"/>
          </a:xfrm>
          <a:prstGeom prst="rect">
            <a:avLst/>
          </a:prstGeom>
        </p:spPr>
      </p:pic>
      <p:sp>
        <p:nvSpPr>
          <p:cNvPr id="18" name="Copyright">
            <a:extLst>
              <a:ext uri="{FF2B5EF4-FFF2-40B4-BE49-F238E27FC236}">
                <a16:creationId xmlns:a16="http://schemas.microsoft.com/office/drawing/2014/main" id="{84853A4C-2BF2-49DE-A95B-8FB00A193617}"/>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9" name="TextBox 18">
            <a:extLst>
              <a:ext uri="{FF2B5EF4-FFF2-40B4-BE49-F238E27FC236}">
                <a16:creationId xmlns:a16="http://schemas.microsoft.com/office/drawing/2014/main" id="{63227EB9-5E83-4325-96A8-BA36A4E07A6F}"/>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spTree>
    <p:extLst>
      <p:ext uri="{BB962C8B-B14F-4D97-AF65-F5344CB8AC3E}">
        <p14:creationId xmlns:p14="http://schemas.microsoft.com/office/powerpoint/2010/main" val="21338050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solidFill>
          <a:srgbClr val="38C6F3"/>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75789806"/>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10" name="Freeform 14"/>
          <p:cNvSpPr/>
          <p:nvPr userDrawn="1"/>
        </p:nvSpPr>
        <p:spPr bwMode="ltGray">
          <a:xfrm>
            <a:off x="1143" y="131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Trebuchet MS" panose="020B0603020202020204" pitchFamily="34" charset="0"/>
            </a:endParaRPr>
          </a:p>
        </p:txBody>
      </p:sp>
      <p:sp>
        <p:nvSpPr>
          <p:cNvPr id="13" name="Date Placeholder 4"/>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49331" y="3590399"/>
            <a:ext cx="1023938"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
        <p:nvSpPr>
          <p:cNvPr id="15" name="Title 4">
            <a:extLst>
              <a:ext uri="{FF2B5EF4-FFF2-40B4-BE49-F238E27FC236}">
                <a16:creationId xmlns:a16="http://schemas.microsoft.com/office/drawing/2014/main" id="{3F5EAB28-DB5E-43E3-8CD8-498BA4B46B3E}"/>
              </a:ext>
            </a:extLst>
          </p:cNvPr>
          <p:cNvSpPr>
            <a:spLocks noGrp="1"/>
          </p:cNvSpPr>
          <p:nvPr>
            <p:ph type="title" hasCustomPrompt="1"/>
          </p:nvPr>
        </p:nvSpPr>
        <p:spPr>
          <a:xfrm>
            <a:off x="472500" y="2764204"/>
            <a:ext cx="1858979" cy="1314311"/>
          </a:xfrm>
        </p:spPr>
        <p:txBody>
          <a:bodyPr vert="horz" anchor="ctr" anchorCtr="0">
            <a:noAutofit/>
          </a:bodyPr>
          <a:lstStyle>
            <a:lvl1pPr>
              <a:defRPr>
                <a:solidFill>
                  <a:srgbClr val="000000"/>
                </a:solidFill>
                <a:latin typeface="+mj-lt"/>
                <a:ea typeface="+mj-ea"/>
                <a:cs typeface="+mj-cs"/>
              </a:defRPr>
            </a:lvl1pPr>
          </a:lstStyle>
          <a:p>
            <a:r>
              <a:rPr lang="en-US"/>
              <a:t>Click to add title</a:t>
            </a:r>
          </a:p>
        </p:txBody>
      </p:sp>
      <p:sp>
        <p:nvSpPr>
          <p:cNvPr id="16" name="Copyright">
            <a:extLst>
              <a:ext uri="{FF2B5EF4-FFF2-40B4-BE49-F238E27FC236}">
                <a16:creationId xmlns:a16="http://schemas.microsoft.com/office/drawing/2014/main" id="{7881D1CD-0BD4-4F3F-8862-BE0278523BDD}"/>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FFFFFF">
                    <a:lumMod val="50000"/>
                  </a:srgbClr>
                </a:solidFill>
                <a:effectLst/>
                <a:uLnTx/>
                <a:uFillTx/>
                <a:sym typeface="+mn-lt"/>
              </a:rPr>
              <a:t>© 2023 Lumen Technologies. All Rights Reserved. </a:t>
            </a:r>
          </a:p>
        </p:txBody>
      </p:sp>
      <p:sp>
        <p:nvSpPr>
          <p:cNvPr id="17" name="TextBox 16">
            <a:extLst>
              <a:ext uri="{FF2B5EF4-FFF2-40B4-BE49-F238E27FC236}">
                <a16:creationId xmlns:a16="http://schemas.microsoft.com/office/drawing/2014/main" id="{7D1B91FB-B557-457F-9C6A-61B5F48DB0A6}"/>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fld id="{A1E0C372-B15B-416F-A8B4-89ED8437FA1A}" type="slidenum">
              <a:rPr kumimoji="0" lang="en-US" sz="750" b="0" i="0" u="none" strike="noStrike" kern="0" cap="none" spc="0" normalizeH="0" baseline="0" noProof="0" smtClean="0">
                <a:ln>
                  <a:noFill/>
                </a:ln>
                <a:solidFill>
                  <a:srgbClr val="777777"/>
                </a:solidFill>
                <a:effectLst/>
                <a:uLnTx/>
                <a:uFillTx/>
              </a:rPr>
              <a:pPr marL="0" marR="0" lvl="0" indent="0" defTabSz="685766" eaLnBrk="1" fontAlgn="auto" latinLnBrk="0" hangingPunct="1">
                <a:lnSpc>
                  <a:spcPct val="100000"/>
                </a:lnSpc>
                <a:spcBef>
                  <a:spcPts val="0"/>
                </a:spcBef>
                <a:spcAft>
                  <a:spcPts val="0"/>
                </a:spcAft>
                <a:buClrTx/>
                <a:buSzTx/>
                <a:buFontTx/>
                <a:buNone/>
                <a:tabLst/>
                <a:defRPr/>
              </a:pPr>
              <a:t>‹#›</a:t>
            </a:fld>
            <a:endParaRPr kumimoji="0" lang="en-US" sz="750" b="0" i="0" u="none" strike="noStrike" kern="0" cap="none" spc="0" normalizeH="0" baseline="0" noProof="0">
              <a:ln>
                <a:noFill/>
              </a:ln>
              <a:solidFill>
                <a:srgbClr val="777777"/>
              </a:solidFill>
              <a:effectLst/>
              <a:uLnTx/>
              <a:uFillTx/>
            </a:endParaRPr>
          </a:p>
        </p:txBody>
      </p:sp>
      <p:pic>
        <p:nvPicPr>
          <p:cNvPr id="19" name="Picture 18" descr="A picture containing clock&#10;&#10;Description automatically generated">
            <a:extLst>
              <a:ext uri="{FF2B5EF4-FFF2-40B4-BE49-F238E27FC236}">
                <a16:creationId xmlns:a16="http://schemas.microsoft.com/office/drawing/2014/main" id="{33DEFF83-B2F2-4FE3-98DC-57FA721C7B58}"/>
              </a:ext>
            </a:extLst>
          </p:cNvPr>
          <p:cNvPicPr>
            <a:picLocks noChangeAspect="1"/>
          </p:cNvPicPr>
          <p:nvPr userDrawn="1"/>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38179964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AFA1512-9FF3-4236-B941-D56E9C7D0755}"/>
              </a:ext>
            </a:extLst>
          </p:cNvPr>
          <p:cNvGraphicFramePr>
            <a:graphicFrameLocks noChangeAspect="1"/>
          </p:cNvGraphicFramePr>
          <p:nvPr userDrawn="1">
            <p:custDataLst>
              <p:tags r:id="rId1"/>
            </p:custDataLst>
            <p:extLst>
              <p:ext uri="{D42A27DB-BD31-4B8C-83A1-F6EECF244321}">
                <p14:modId xmlns:p14="http://schemas.microsoft.com/office/powerpoint/2010/main" val="310245138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3" name="think-cell data - do not delete" hidden="1">
                        <a:extLst>
                          <a:ext uri="{FF2B5EF4-FFF2-40B4-BE49-F238E27FC236}">
                            <a16:creationId xmlns:a16="http://schemas.microsoft.com/office/drawing/2014/main" id="{7AFA1512-9FF3-4236-B941-D56E9C7D0755}"/>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0" name="Freeform 14"/>
          <p:cNvSpPr/>
          <p:nvPr userDrawn="1"/>
        </p:nvSpPr>
        <p:spPr bwMode="ltGray">
          <a:xfrm>
            <a:off x="1143" y="131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38C6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750"/>
              </a:spcAft>
            </a:pPr>
            <a:endParaRPr lang="en-US" sz="900">
              <a:solidFill>
                <a:prstClr val="white"/>
              </a:solidFill>
              <a:sym typeface="Trebuchet MS" panose="020B0603020202020204" pitchFamily="34" charset="0"/>
            </a:endParaRPr>
          </a:p>
        </p:txBody>
      </p:sp>
      <p:sp>
        <p:nvSpPr>
          <p:cNvPr id="5" name="Title 4"/>
          <p:cNvSpPr>
            <a:spLocks noGrp="1"/>
          </p:cNvSpPr>
          <p:nvPr>
            <p:ph type="title" hasCustomPrompt="1"/>
          </p:nvPr>
        </p:nvSpPr>
        <p:spPr>
          <a:xfrm>
            <a:off x="472500" y="2764204"/>
            <a:ext cx="1858979" cy="1314311"/>
          </a:xfrm>
        </p:spPr>
        <p:txBody>
          <a:bodyPr vert="horz" anchor="ctr" anchorCtr="0">
            <a:noAutofit/>
          </a:bodyPr>
          <a:lstStyle>
            <a:lvl1pPr>
              <a:defRPr>
                <a:solidFill>
                  <a:srgbClr val="FFFFFF"/>
                </a:solidFill>
                <a:latin typeface="+mj-lt"/>
                <a:ea typeface="+mj-ea"/>
                <a:cs typeface="+mj-cs"/>
              </a:defRPr>
            </a:lvl1pPr>
          </a:lstStyle>
          <a:p>
            <a:r>
              <a:rPr lang="en-US"/>
              <a:t>Click to add title</a:t>
            </a:r>
          </a:p>
        </p:txBody>
      </p:sp>
      <p:sp>
        <p:nvSpPr>
          <p:cNvPr id="15"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Trebuchet MS" panose="020B0603020202020204" pitchFamily="34" charset="0"/>
              </a:defRPr>
            </a:lvl1pPr>
          </a:lstStyle>
          <a:p>
            <a:endParaRPr lang="en-US"/>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1630981" y="3402829"/>
            <a:ext cx="2021000"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pic>
        <p:nvPicPr>
          <p:cNvPr id="11" name="Picture 10" descr="A picture containing clock&#10;&#10;Description automatically generated">
            <a:extLst>
              <a:ext uri="{FF2B5EF4-FFF2-40B4-BE49-F238E27FC236}">
                <a16:creationId xmlns:a16="http://schemas.microsoft.com/office/drawing/2014/main" id="{EA4BDE06-BB30-4AD7-B046-C74C929DBA9A}"/>
              </a:ext>
            </a:extLst>
          </p:cNvPr>
          <p:cNvPicPr>
            <a:picLocks noChangeAspect="1"/>
          </p:cNvPicPr>
          <p:nvPr userDrawn="1"/>
        </p:nvPicPr>
        <p:blipFill>
          <a:blip r:embed="rId6"/>
          <a:stretch>
            <a:fillRect/>
          </a:stretch>
        </p:blipFill>
        <p:spPr>
          <a:xfrm>
            <a:off x="7442162" y="6237971"/>
            <a:ext cx="1603374" cy="567180"/>
          </a:xfrm>
          <a:prstGeom prst="rect">
            <a:avLst/>
          </a:prstGeom>
        </p:spPr>
      </p:pic>
      <p:sp>
        <p:nvSpPr>
          <p:cNvPr id="12" name="Copyright">
            <a:extLst>
              <a:ext uri="{FF2B5EF4-FFF2-40B4-BE49-F238E27FC236}">
                <a16:creationId xmlns:a16="http://schemas.microsoft.com/office/drawing/2014/main" id="{89C49FFD-9996-4290-8F8E-3DF9D74AFA1D}"/>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3" name="TextBox 12">
            <a:extLst>
              <a:ext uri="{FF2B5EF4-FFF2-40B4-BE49-F238E27FC236}">
                <a16:creationId xmlns:a16="http://schemas.microsoft.com/office/drawing/2014/main" id="{4B5F0785-2F46-4010-B5FD-A7870DA27139}"/>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spTree>
    <p:extLst>
      <p:ext uri="{BB962C8B-B14F-4D97-AF65-F5344CB8AC3E}">
        <p14:creationId xmlns:p14="http://schemas.microsoft.com/office/powerpoint/2010/main" val="49219574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solidFill>
          <a:srgbClr val="38C6F3"/>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B2382DE1-C68A-42AB-84D6-8B1172ED0370}"/>
              </a:ext>
            </a:extLst>
          </p:cNvPr>
          <p:cNvGraphicFramePr>
            <a:graphicFrameLocks noChangeAspect="1"/>
          </p:cNvGraphicFramePr>
          <p:nvPr userDrawn="1">
            <p:custDataLst>
              <p:tags r:id="rId2"/>
            </p:custDataLst>
            <p:extLst>
              <p:ext uri="{D42A27DB-BD31-4B8C-83A1-F6EECF244321}">
                <p14:modId xmlns:p14="http://schemas.microsoft.com/office/powerpoint/2010/main" val="3269255573"/>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3" name="think-cell data - do not delete" hidden="1">
                        <a:extLst>
                          <a:ext uri="{FF2B5EF4-FFF2-40B4-BE49-F238E27FC236}">
                            <a16:creationId xmlns:a16="http://schemas.microsoft.com/office/drawing/2014/main" id="{B2382DE1-C68A-42AB-84D6-8B1172ED0370}"/>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10" name="Date Placeholder 7"/>
          <p:cNvSpPr>
            <a:spLocks noGrp="1"/>
          </p:cNvSpPr>
          <p:nvPr>
            <p:ph type="dt" sz="half" idx="11"/>
          </p:nvPr>
        </p:nvSpPr>
        <p:spPr>
          <a:xfrm>
            <a:off x="7258051" y="6443508"/>
            <a:ext cx="1111538" cy="115416"/>
          </a:xfrm>
          <a:prstGeom prst="rect">
            <a:avLst/>
          </a:prstGeom>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sp>
        <p:nvSpPr>
          <p:cNvPr id="19" name="Pentagon 3"/>
          <p:cNvSpPr/>
          <p:nvPr userDrawn="1"/>
        </p:nvSpPr>
        <p:spPr bwMode="white">
          <a:xfrm>
            <a:off x="1" y="0"/>
            <a:ext cx="407019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Trebuchet MS" panose="020B0603020202020204" pitchFamily="34" charset="0"/>
            </a:endParaRPr>
          </a:p>
        </p:txBody>
      </p:sp>
      <p:sp>
        <p:nvSpPr>
          <p:cNvPr id="20" name="Title 1"/>
          <p:cNvSpPr>
            <a:spLocks noGrp="1"/>
          </p:cNvSpPr>
          <p:nvPr>
            <p:ph type="title" hasCustomPrompt="1"/>
          </p:nvPr>
        </p:nvSpPr>
        <p:spPr>
          <a:xfrm>
            <a:off x="472501" y="1785600"/>
            <a:ext cx="3046676" cy="3286800"/>
          </a:xfrm>
          <a:prstGeom prst="rect">
            <a:avLst/>
          </a:prstGeom>
        </p:spPr>
        <p:txBody>
          <a:bodyPr vert="horz" anchor="ctr">
            <a:noAutofit/>
          </a:bodyPr>
          <a:lstStyle>
            <a:lvl1pPr>
              <a:defRPr sz="3300" b="1">
                <a:solidFill>
                  <a:srgbClr val="000000"/>
                </a:solidFill>
                <a:latin typeface="+mj-lt"/>
                <a:ea typeface="+mj-ea"/>
                <a:cs typeface="+mj-cs"/>
                <a:sym typeface="Trebuchet MS" panose="020B0603020202020204" pitchFamily="34" charset="0"/>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36144" y="3394393"/>
            <a:ext cx="973931"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
        <p:nvSpPr>
          <p:cNvPr id="13" name="Copyright">
            <a:extLst>
              <a:ext uri="{FF2B5EF4-FFF2-40B4-BE49-F238E27FC236}">
                <a16:creationId xmlns:a16="http://schemas.microsoft.com/office/drawing/2014/main" id="{270BEA33-0118-481A-8003-B6AA5FE1630A}"/>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FFFFFF">
                    <a:lumMod val="50000"/>
                  </a:srgbClr>
                </a:solidFill>
                <a:effectLst/>
                <a:uLnTx/>
                <a:uFillTx/>
                <a:sym typeface="+mn-lt"/>
              </a:rPr>
              <a:t>© 2023 Lumen Technologies. All Rights Reserved. </a:t>
            </a:r>
          </a:p>
        </p:txBody>
      </p:sp>
      <p:sp>
        <p:nvSpPr>
          <p:cNvPr id="14" name="TextBox 13">
            <a:extLst>
              <a:ext uri="{FF2B5EF4-FFF2-40B4-BE49-F238E27FC236}">
                <a16:creationId xmlns:a16="http://schemas.microsoft.com/office/drawing/2014/main" id="{7C4A57A9-FD52-4E11-9615-85974FA4B865}"/>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fld id="{A1E0C372-B15B-416F-A8B4-89ED8437FA1A}" type="slidenum">
              <a:rPr kumimoji="0" lang="en-US" sz="750" b="0" i="0" u="none" strike="noStrike" kern="0" cap="none" spc="0" normalizeH="0" baseline="0" noProof="0" smtClean="0">
                <a:ln>
                  <a:noFill/>
                </a:ln>
                <a:solidFill>
                  <a:srgbClr val="777777"/>
                </a:solidFill>
                <a:effectLst/>
                <a:uLnTx/>
                <a:uFillTx/>
              </a:rPr>
              <a:pPr marL="0" marR="0" lvl="0" indent="0" defTabSz="685766" eaLnBrk="1" fontAlgn="auto" latinLnBrk="0" hangingPunct="1">
                <a:lnSpc>
                  <a:spcPct val="100000"/>
                </a:lnSpc>
                <a:spcBef>
                  <a:spcPts val="0"/>
                </a:spcBef>
                <a:spcAft>
                  <a:spcPts val="0"/>
                </a:spcAft>
                <a:buClrTx/>
                <a:buSzTx/>
                <a:buFontTx/>
                <a:buNone/>
                <a:tabLst/>
                <a:defRPr/>
              </a:pPr>
              <a:t>‹#›</a:t>
            </a:fld>
            <a:endParaRPr kumimoji="0" lang="en-US" sz="750" b="0" i="0" u="none" strike="noStrike" kern="0" cap="none" spc="0" normalizeH="0" baseline="0" noProof="0">
              <a:ln>
                <a:noFill/>
              </a:ln>
              <a:solidFill>
                <a:srgbClr val="777777"/>
              </a:solidFill>
              <a:effectLst/>
              <a:uLnTx/>
              <a:uFillTx/>
            </a:endParaRPr>
          </a:p>
        </p:txBody>
      </p:sp>
      <p:pic>
        <p:nvPicPr>
          <p:cNvPr id="15" name="Picture 14" descr="A picture containing clock&#10;&#10;Description automatically generated">
            <a:extLst>
              <a:ext uri="{FF2B5EF4-FFF2-40B4-BE49-F238E27FC236}">
                <a16:creationId xmlns:a16="http://schemas.microsoft.com/office/drawing/2014/main" id="{891BD2E5-8B84-423B-B0AC-ED714962FEDE}"/>
              </a:ext>
            </a:extLst>
          </p:cNvPr>
          <p:cNvPicPr>
            <a:picLocks noChangeAspect="1"/>
          </p:cNvPicPr>
          <p:nvPr userDrawn="1"/>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20382107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B935E707-2BC2-41CE-A90F-6950BFA257E7}"/>
              </a:ext>
            </a:extLst>
          </p:cNvPr>
          <p:cNvGraphicFramePr>
            <a:graphicFrameLocks noChangeAspect="1"/>
          </p:cNvGraphicFramePr>
          <p:nvPr userDrawn="1">
            <p:custDataLst>
              <p:tags r:id="rId1"/>
            </p:custDataLst>
            <p:extLst>
              <p:ext uri="{D42A27DB-BD31-4B8C-83A1-F6EECF244321}">
                <p14:modId xmlns:p14="http://schemas.microsoft.com/office/powerpoint/2010/main" val="1879689493"/>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3" name="think-cell data - do not delete" hidden="1">
                        <a:extLst>
                          <a:ext uri="{FF2B5EF4-FFF2-40B4-BE49-F238E27FC236}">
                            <a16:creationId xmlns:a16="http://schemas.microsoft.com/office/drawing/2014/main" id="{B935E707-2BC2-41CE-A90F-6950BFA257E7}"/>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9" name="Pentagon 3"/>
          <p:cNvSpPr/>
          <p:nvPr userDrawn="1"/>
        </p:nvSpPr>
        <p:spPr bwMode="white">
          <a:xfrm>
            <a:off x="1" y="0"/>
            <a:ext cx="4070190" cy="6858000"/>
          </a:xfrm>
          <a:prstGeom prst="homePlate">
            <a:avLst>
              <a:gd name="adj" fmla="val 12939"/>
            </a:avLst>
          </a:prstGeom>
          <a:solidFill>
            <a:srgbClr val="38C6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750"/>
              </a:spcAft>
            </a:pPr>
            <a:endParaRPr lang="en-US" sz="90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472501" y="1785600"/>
            <a:ext cx="3046676" cy="3286800"/>
          </a:xfrm>
          <a:prstGeom prst="rect">
            <a:avLst/>
          </a:prstGeom>
        </p:spPr>
        <p:txBody>
          <a:bodyPr vert="horz" anchor="ctr">
            <a:noAutofit/>
          </a:bodyPr>
          <a:lstStyle>
            <a:lvl1pPr>
              <a:defRPr sz="3300" b="1">
                <a:solidFill>
                  <a:srgbClr val="FFFFFF"/>
                </a:solidFill>
                <a:latin typeface="+mj-lt"/>
                <a:ea typeface="+mj-ea"/>
                <a:cs typeface="+mj-cs"/>
                <a:sym typeface="Trebuchet MS" panose="020B0603020202020204" pitchFamily="34" charset="0"/>
              </a:defRPr>
            </a:lvl1pPr>
          </a:lstStyle>
          <a:p>
            <a:r>
              <a:rPr lang="en-US"/>
              <a:t>Click to add title</a:t>
            </a:r>
          </a:p>
        </p:txBody>
      </p:sp>
      <p:sp>
        <p:nvSpPr>
          <p:cNvPr id="13"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Trebuchet MS" panose="020B0603020202020204" pitchFamily="34" charset="0"/>
              </a:defRPr>
            </a:lvl1pPr>
          </a:lstStyle>
          <a:p>
            <a:endParaRPr lang="en-US"/>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7562" b="6867"/>
          <a:stretch/>
        </p:blipFill>
        <p:spPr>
          <a:xfrm>
            <a:off x="2683544" y="3416300"/>
            <a:ext cx="2021000"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pic>
        <p:nvPicPr>
          <p:cNvPr id="12" name="Picture 11" descr="A picture containing clock&#10;&#10;Description automatically generated">
            <a:extLst>
              <a:ext uri="{FF2B5EF4-FFF2-40B4-BE49-F238E27FC236}">
                <a16:creationId xmlns:a16="http://schemas.microsoft.com/office/drawing/2014/main" id="{959DA61E-565E-4833-955B-276B17451F01}"/>
              </a:ext>
            </a:extLst>
          </p:cNvPr>
          <p:cNvPicPr>
            <a:picLocks noChangeAspect="1"/>
          </p:cNvPicPr>
          <p:nvPr userDrawn="1"/>
        </p:nvPicPr>
        <p:blipFill>
          <a:blip r:embed="rId6"/>
          <a:stretch>
            <a:fillRect/>
          </a:stretch>
        </p:blipFill>
        <p:spPr>
          <a:xfrm>
            <a:off x="7442162" y="6237971"/>
            <a:ext cx="1603374" cy="567180"/>
          </a:xfrm>
          <a:prstGeom prst="rect">
            <a:avLst/>
          </a:prstGeom>
        </p:spPr>
      </p:pic>
      <p:sp>
        <p:nvSpPr>
          <p:cNvPr id="17" name="Copyright">
            <a:extLst>
              <a:ext uri="{FF2B5EF4-FFF2-40B4-BE49-F238E27FC236}">
                <a16:creationId xmlns:a16="http://schemas.microsoft.com/office/drawing/2014/main" id="{931326E6-CB76-4716-BC80-041CE6C0CD3B}"/>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8" name="TextBox 17">
            <a:extLst>
              <a:ext uri="{FF2B5EF4-FFF2-40B4-BE49-F238E27FC236}">
                <a16:creationId xmlns:a16="http://schemas.microsoft.com/office/drawing/2014/main" id="{55F5DA6D-9F4A-4C7D-B862-EF08979CA23A}"/>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spTree>
    <p:extLst>
      <p:ext uri="{BB962C8B-B14F-4D97-AF65-F5344CB8AC3E}">
        <p14:creationId xmlns:p14="http://schemas.microsoft.com/office/powerpoint/2010/main" val="155294365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solidFill>
          <a:srgbClr val="38C6F3"/>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DD34CCB-2A6B-400F-8EA2-7A1B67CA9F3D}"/>
              </a:ext>
            </a:extLst>
          </p:cNvPr>
          <p:cNvGraphicFramePr>
            <a:graphicFrameLocks noChangeAspect="1"/>
          </p:cNvGraphicFramePr>
          <p:nvPr userDrawn="1">
            <p:custDataLst>
              <p:tags r:id="rId2"/>
            </p:custDataLst>
            <p:extLst>
              <p:ext uri="{D42A27DB-BD31-4B8C-83A1-F6EECF244321}">
                <p14:modId xmlns:p14="http://schemas.microsoft.com/office/powerpoint/2010/main" val="383759466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4" name="think-cell data - do not delete" hidden="1">
                        <a:extLst>
                          <a:ext uri="{FF2B5EF4-FFF2-40B4-BE49-F238E27FC236}">
                            <a16:creationId xmlns:a16="http://schemas.microsoft.com/office/drawing/2014/main" id="{FDD34CCB-2A6B-400F-8EA2-7A1B67CA9F3D}"/>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9" name="Pentagon 8"/>
          <p:cNvSpPr/>
          <p:nvPr/>
        </p:nvSpPr>
        <p:spPr bwMode="white">
          <a:xfrm>
            <a:off x="0" y="0"/>
            <a:ext cx="477266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Trebuchet MS" panose="020B0603020202020204" pitchFamily="34" charset="0"/>
            </a:endParaRPr>
          </a:p>
        </p:txBody>
      </p:sp>
      <p:sp>
        <p:nvSpPr>
          <p:cNvPr id="3" name="Title 2"/>
          <p:cNvSpPr>
            <a:spLocks noGrp="1"/>
          </p:cNvSpPr>
          <p:nvPr>
            <p:ph type="title" hasCustomPrompt="1"/>
          </p:nvPr>
        </p:nvSpPr>
        <p:spPr>
          <a:xfrm>
            <a:off x="472500" y="622801"/>
            <a:ext cx="3560867" cy="249299"/>
          </a:xfrm>
          <a:prstGeom prst="rect">
            <a:avLst/>
          </a:prstGeom>
        </p:spPr>
        <p:txBody>
          <a:bodyPr vert="horz"/>
          <a:lstStyle>
            <a:lvl1pPr>
              <a:defRPr>
                <a:solidFill>
                  <a:srgbClr val="000000"/>
                </a:solidFill>
                <a:latin typeface="+mj-lt"/>
                <a:ea typeface="+mj-ea"/>
                <a:cs typeface="+mj-cs"/>
                <a:sym typeface="Trebuchet MS" panose="020B0603020202020204" pitchFamily="34" charset="0"/>
              </a:defRPr>
            </a:lvl1pPr>
          </a:lstStyle>
          <a:p>
            <a:r>
              <a:rPr lang="en-US"/>
              <a:t>Click to add title</a:t>
            </a:r>
          </a:p>
        </p:txBody>
      </p:sp>
      <p:sp>
        <p:nvSpPr>
          <p:cNvPr id="13"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048354" y="3589606"/>
            <a:ext cx="1023938"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
        <p:nvSpPr>
          <p:cNvPr id="14" name="Copyright">
            <a:extLst>
              <a:ext uri="{FF2B5EF4-FFF2-40B4-BE49-F238E27FC236}">
                <a16:creationId xmlns:a16="http://schemas.microsoft.com/office/drawing/2014/main" id="{329BD176-2900-485F-8F0B-BE6F193C406E}"/>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FFFFFF">
                    <a:lumMod val="50000"/>
                  </a:srgbClr>
                </a:solidFill>
                <a:effectLst/>
                <a:uLnTx/>
                <a:uFillTx/>
                <a:sym typeface="+mn-lt"/>
              </a:rPr>
              <a:t>© 2023 Lumen Technologies. All Rights Reserved. </a:t>
            </a:r>
          </a:p>
        </p:txBody>
      </p:sp>
      <p:sp>
        <p:nvSpPr>
          <p:cNvPr id="15" name="TextBox 14">
            <a:extLst>
              <a:ext uri="{FF2B5EF4-FFF2-40B4-BE49-F238E27FC236}">
                <a16:creationId xmlns:a16="http://schemas.microsoft.com/office/drawing/2014/main" id="{ABD3381C-64E7-4471-8353-9E10DE13499E}"/>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fld id="{A1E0C372-B15B-416F-A8B4-89ED8437FA1A}" type="slidenum">
              <a:rPr kumimoji="0" lang="en-US" sz="750" b="0" i="0" u="none" strike="noStrike" kern="0" cap="none" spc="0" normalizeH="0" baseline="0" noProof="0" smtClean="0">
                <a:ln>
                  <a:noFill/>
                </a:ln>
                <a:solidFill>
                  <a:srgbClr val="777777"/>
                </a:solidFill>
                <a:effectLst/>
                <a:uLnTx/>
                <a:uFillTx/>
              </a:rPr>
              <a:pPr marL="0" marR="0" lvl="0" indent="0" defTabSz="685766" eaLnBrk="1" fontAlgn="auto" latinLnBrk="0" hangingPunct="1">
                <a:lnSpc>
                  <a:spcPct val="100000"/>
                </a:lnSpc>
                <a:spcBef>
                  <a:spcPts val="0"/>
                </a:spcBef>
                <a:spcAft>
                  <a:spcPts val="0"/>
                </a:spcAft>
                <a:buClrTx/>
                <a:buSzTx/>
                <a:buFontTx/>
                <a:buNone/>
                <a:tabLst/>
                <a:defRPr/>
              </a:pPr>
              <a:t>‹#›</a:t>
            </a:fld>
            <a:endParaRPr kumimoji="0" lang="en-US" sz="750" b="0" i="0" u="none" strike="noStrike" kern="0" cap="none" spc="0" normalizeH="0" baseline="0" noProof="0">
              <a:ln>
                <a:noFill/>
              </a:ln>
              <a:solidFill>
                <a:srgbClr val="777777"/>
              </a:solidFill>
              <a:effectLst/>
              <a:uLnTx/>
              <a:uFillTx/>
            </a:endParaRPr>
          </a:p>
        </p:txBody>
      </p:sp>
      <p:pic>
        <p:nvPicPr>
          <p:cNvPr id="17" name="Picture 16" descr="A picture containing clock&#10;&#10;Description automatically generated">
            <a:extLst>
              <a:ext uri="{FF2B5EF4-FFF2-40B4-BE49-F238E27FC236}">
                <a16:creationId xmlns:a16="http://schemas.microsoft.com/office/drawing/2014/main" id="{C3CB9010-D3B4-4A02-A373-2047BD8C5F03}"/>
              </a:ext>
            </a:extLst>
          </p:cNvPr>
          <p:cNvPicPr>
            <a:picLocks noChangeAspect="1"/>
          </p:cNvPicPr>
          <p:nvPr userDrawn="1"/>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12548253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0042C823-D584-4706-B2B1-676839517572}"/>
              </a:ext>
            </a:extLst>
          </p:cNvPr>
          <p:cNvGraphicFramePr>
            <a:graphicFrameLocks noChangeAspect="1"/>
          </p:cNvGraphicFramePr>
          <p:nvPr userDrawn="1">
            <p:custDataLst>
              <p:tags r:id="rId1"/>
            </p:custDataLst>
            <p:extLst>
              <p:ext uri="{D42A27DB-BD31-4B8C-83A1-F6EECF244321}">
                <p14:modId xmlns:p14="http://schemas.microsoft.com/office/powerpoint/2010/main" val="1390088245"/>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4" name="think-cell data - do not delete" hidden="1">
                        <a:extLst>
                          <a:ext uri="{FF2B5EF4-FFF2-40B4-BE49-F238E27FC236}">
                            <a16:creationId xmlns:a16="http://schemas.microsoft.com/office/drawing/2014/main" id="{0042C823-D584-4706-B2B1-676839517572}"/>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9" name="Pentagon 8"/>
          <p:cNvSpPr/>
          <p:nvPr/>
        </p:nvSpPr>
        <p:spPr bwMode="white">
          <a:xfrm>
            <a:off x="0" y="0"/>
            <a:ext cx="4772660" cy="6858000"/>
          </a:xfrm>
          <a:prstGeom prst="homePlate">
            <a:avLst>
              <a:gd name="adj" fmla="val 12939"/>
            </a:avLst>
          </a:prstGeom>
          <a:solidFill>
            <a:srgbClr val="38C6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750"/>
              </a:spcAft>
            </a:pPr>
            <a:endParaRPr lang="en-US" sz="90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472500" y="622801"/>
            <a:ext cx="3560867" cy="249299"/>
          </a:xfrm>
          <a:prstGeom prst="rect">
            <a:avLst/>
          </a:prstGeom>
        </p:spPr>
        <p:txBody>
          <a:bodyPr vert="horz"/>
          <a:lstStyle>
            <a:lvl1pPr>
              <a:defRPr>
                <a:solidFill>
                  <a:srgbClr val="FFFFFF"/>
                </a:solidFill>
                <a:latin typeface="+mj-lt"/>
                <a:ea typeface="+mj-ea"/>
                <a:cs typeface="+mj-cs"/>
                <a:sym typeface="Trebuchet MS" panose="020B0603020202020204" pitchFamily="34" charset="0"/>
              </a:defRPr>
            </a:lvl1pPr>
          </a:lstStyle>
          <a:p>
            <a:r>
              <a:rPr lang="en-US"/>
              <a:t>Click to add title</a:t>
            </a:r>
          </a:p>
        </p:txBody>
      </p:sp>
      <p:sp>
        <p:nvSpPr>
          <p:cNvPr id="11"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Trebuchet MS" panose="020B0603020202020204" pitchFamily="34" charset="0"/>
              </a:defRPr>
            </a:lvl1pPr>
          </a:lstStyle>
          <a:p>
            <a:endParaRPr lang="en-US"/>
          </a:p>
        </p:txBody>
      </p:sp>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t="9052" b="6867"/>
          <a:stretch/>
        </p:blipFill>
        <p:spPr>
          <a:xfrm rot="120000">
            <a:off x="3345129" y="3407804"/>
            <a:ext cx="2021000"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pic>
        <p:nvPicPr>
          <p:cNvPr id="12" name="Picture 11" descr="A picture containing clock&#10;&#10;Description automatically generated">
            <a:extLst>
              <a:ext uri="{FF2B5EF4-FFF2-40B4-BE49-F238E27FC236}">
                <a16:creationId xmlns:a16="http://schemas.microsoft.com/office/drawing/2014/main" id="{1F9A2A0C-D451-4852-BBA5-CC6C0906D51F}"/>
              </a:ext>
            </a:extLst>
          </p:cNvPr>
          <p:cNvPicPr>
            <a:picLocks noChangeAspect="1"/>
          </p:cNvPicPr>
          <p:nvPr userDrawn="1"/>
        </p:nvPicPr>
        <p:blipFill>
          <a:blip r:embed="rId6"/>
          <a:stretch>
            <a:fillRect/>
          </a:stretch>
        </p:blipFill>
        <p:spPr>
          <a:xfrm>
            <a:off x="7442162" y="6237971"/>
            <a:ext cx="1603374" cy="567180"/>
          </a:xfrm>
          <a:prstGeom prst="rect">
            <a:avLst/>
          </a:prstGeom>
        </p:spPr>
      </p:pic>
      <p:sp>
        <p:nvSpPr>
          <p:cNvPr id="13" name="Copyright">
            <a:extLst>
              <a:ext uri="{FF2B5EF4-FFF2-40B4-BE49-F238E27FC236}">
                <a16:creationId xmlns:a16="http://schemas.microsoft.com/office/drawing/2014/main" id="{E9B5CADD-B132-4D2F-9051-199090B871F5}"/>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6" name="TextBox 15">
            <a:extLst>
              <a:ext uri="{FF2B5EF4-FFF2-40B4-BE49-F238E27FC236}">
                <a16:creationId xmlns:a16="http://schemas.microsoft.com/office/drawing/2014/main" id="{75F83C66-35CA-4D26-A5D8-C8519D723852}"/>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spTree>
    <p:extLst>
      <p:ext uri="{BB962C8B-B14F-4D97-AF65-F5344CB8AC3E}">
        <p14:creationId xmlns:p14="http://schemas.microsoft.com/office/powerpoint/2010/main" val="350517901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solidFill>
          <a:srgbClr val="38C6F3"/>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7C83BA3F-B074-4BA5-9C53-B6FE73BA5FCB}"/>
              </a:ext>
            </a:extLst>
          </p:cNvPr>
          <p:cNvGraphicFramePr>
            <a:graphicFrameLocks noChangeAspect="1"/>
          </p:cNvGraphicFramePr>
          <p:nvPr userDrawn="1">
            <p:custDataLst>
              <p:tags r:id="rId2"/>
            </p:custDataLst>
            <p:extLst>
              <p:ext uri="{D42A27DB-BD31-4B8C-83A1-F6EECF244321}">
                <p14:modId xmlns:p14="http://schemas.microsoft.com/office/powerpoint/2010/main" val="26061176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4" name="think-cell data - do not delete" hidden="1">
                        <a:extLst>
                          <a:ext uri="{FF2B5EF4-FFF2-40B4-BE49-F238E27FC236}">
                            <a16:creationId xmlns:a16="http://schemas.microsoft.com/office/drawing/2014/main" id="{7C83BA3F-B074-4BA5-9C53-B6FE73BA5FCB}"/>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12" name="Freeform 18"/>
          <p:cNvSpPr/>
          <p:nvPr userDrawn="1"/>
        </p:nvSpPr>
        <p:spPr bwMode="white">
          <a:xfrm>
            <a:off x="0" y="0"/>
            <a:ext cx="633467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Trebuchet MS" panose="020B0603020202020204" pitchFamily="34" charset="0"/>
            </a:endParaRPr>
          </a:p>
        </p:txBody>
      </p:sp>
      <p:sp>
        <p:nvSpPr>
          <p:cNvPr id="13"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sp>
        <p:nvSpPr>
          <p:cNvPr id="2" name="Title 1"/>
          <p:cNvSpPr>
            <a:spLocks noGrp="1"/>
          </p:cNvSpPr>
          <p:nvPr>
            <p:ph type="title" hasCustomPrompt="1"/>
          </p:nvPr>
        </p:nvSpPr>
        <p:spPr>
          <a:xfrm>
            <a:off x="472500" y="622801"/>
            <a:ext cx="4690872" cy="249299"/>
          </a:xfrm>
          <a:prstGeom prst="rect">
            <a:avLst/>
          </a:prstGeom>
        </p:spPr>
        <p:txBody>
          <a:bodyPr vert="horz"/>
          <a:lstStyle>
            <a:lvl1pPr>
              <a:defRPr>
                <a:solidFill>
                  <a:srgbClr val="000000"/>
                </a:solidFill>
                <a:latin typeface="+mj-lt"/>
                <a:ea typeface="+mj-ea"/>
                <a:cs typeface="+mj-cs"/>
                <a:sym typeface="Trebuchet MS" panose="020B0603020202020204" pitchFamily="34" charset="0"/>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17754" y="3589606"/>
            <a:ext cx="1023938"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
        <p:nvSpPr>
          <p:cNvPr id="17" name="Copyright">
            <a:extLst>
              <a:ext uri="{FF2B5EF4-FFF2-40B4-BE49-F238E27FC236}">
                <a16:creationId xmlns:a16="http://schemas.microsoft.com/office/drawing/2014/main" id="{5655F8F1-2D03-4597-8C28-3140C47D7583}"/>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FFFFFF">
                    <a:lumMod val="50000"/>
                  </a:srgbClr>
                </a:solidFill>
                <a:effectLst/>
                <a:uLnTx/>
                <a:uFillTx/>
                <a:sym typeface="+mn-lt"/>
              </a:rPr>
              <a:t>© 2023 Lumen Technologies. All Rights Reserved. </a:t>
            </a:r>
          </a:p>
        </p:txBody>
      </p:sp>
      <p:sp>
        <p:nvSpPr>
          <p:cNvPr id="18" name="TextBox 17">
            <a:extLst>
              <a:ext uri="{FF2B5EF4-FFF2-40B4-BE49-F238E27FC236}">
                <a16:creationId xmlns:a16="http://schemas.microsoft.com/office/drawing/2014/main" id="{013D023B-3120-432B-AE7E-B88C675D36F0}"/>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fld id="{A1E0C372-B15B-416F-A8B4-89ED8437FA1A}" type="slidenum">
              <a:rPr kumimoji="0" lang="en-US" sz="750" b="0" i="0" u="none" strike="noStrike" kern="0" cap="none" spc="0" normalizeH="0" baseline="0" noProof="0" smtClean="0">
                <a:ln>
                  <a:noFill/>
                </a:ln>
                <a:solidFill>
                  <a:srgbClr val="777777"/>
                </a:solidFill>
                <a:effectLst/>
                <a:uLnTx/>
                <a:uFillTx/>
              </a:rPr>
              <a:pPr marL="0" marR="0" lvl="0" indent="0" defTabSz="685766" eaLnBrk="1" fontAlgn="auto" latinLnBrk="0" hangingPunct="1">
                <a:lnSpc>
                  <a:spcPct val="100000"/>
                </a:lnSpc>
                <a:spcBef>
                  <a:spcPts val="0"/>
                </a:spcBef>
                <a:spcAft>
                  <a:spcPts val="0"/>
                </a:spcAft>
                <a:buClrTx/>
                <a:buSzTx/>
                <a:buFontTx/>
                <a:buNone/>
                <a:tabLst/>
                <a:defRPr/>
              </a:pPr>
              <a:t>‹#›</a:t>
            </a:fld>
            <a:endParaRPr kumimoji="0" lang="en-US" sz="750" b="0" i="0" u="none" strike="noStrike" kern="0" cap="none" spc="0" normalizeH="0" baseline="0" noProof="0">
              <a:ln>
                <a:noFill/>
              </a:ln>
              <a:solidFill>
                <a:srgbClr val="777777"/>
              </a:solidFill>
              <a:effectLst/>
              <a:uLnTx/>
              <a:uFillTx/>
            </a:endParaRPr>
          </a:p>
        </p:txBody>
      </p:sp>
      <p:pic>
        <p:nvPicPr>
          <p:cNvPr id="19" name="Picture 18" descr="A picture containing clock&#10;&#10;Description automatically generated">
            <a:extLst>
              <a:ext uri="{FF2B5EF4-FFF2-40B4-BE49-F238E27FC236}">
                <a16:creationId xmlns:a16="http://schemas.microsoft.com/office/drawing/2014/main" id="{8A923208-7851-49FB-A184-DA31AB6911D9}"/>
              </a:ext>
            </a:extLst>
          </p:cNvPr>
          <p:cNvPicPr>
            <a:picLocks noChangeAspect="1"/>
          </p:cNvPicPr>
          <p:nvPr userDrawn="1"/>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19979198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730B25C7-E9DE-4EEC-A9DB-D7CC4D835FB9}"/>
              </a:ext>
            </a:extLst>
          </p:cNvPr>
          <p:cNvGraphicFramePr>
            <a:graphicFrameLocks noChangeAspect="1"/>
          </p:cNvGraphicFramePr>
          <p:nvPr userDrawn="1">
            <p:custDataLst>
              <p:tags r:id="rId1"/>
            </p:custDataLst>
            <p:extLst>
              <p:ext uri="{D42A27DB-BD31-4B8C-83A1-F6EECF244321}">
                <p14:modId xmlns:p14="http://schemas.microsoft.com/office/powerpoint/2010/main" val="169207450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4" name="think-cell data - do not delete" hidden="1">
                        <a:extLst>
                          <a:ext uri="{FF2B5EF4-FFF2-40B4-BE49-F238E27FC236}">
                            <a16:creationId xmlns:a16="http://schemas.microsoft.com/office/drawing/2014/main" id="{730B25C7-E9DE-4EEC-A9DB-D7CC4D835FB9}"/>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2" name="Freeform 18"/>
          <p:cNvSpPr/>
          <p:nvPr userDrawn="1"/>
        </p:nvSpPr>
        <p:spPr bwMode="white">
          <a:xfrm>
            <a:off x="0" y="0"/>
            <a:ext cx="633467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38C6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750"/>
              </a:spcAft>
            </a:pPr>
            <a:endParaRPr lang="en-US" sz="90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472500" y="622801"/>
            <a:ext cx="4690872" cy="249299"/>
          </a:xfrm>
          <a:prstGeom prst="rect">
            <a:avLst/>
          </a:prstGeom>
        </p:spPr>
        <p:txBody>
          <a:bodyPr vert="horz"/>
          <a:lstStyle>
            <a:lvl1pPr>
              <a:defRPr>
                <a:solidFill>
                  <a:srgbClr val="FFFFFF"/>
                </a:solidFill>
                <a:latin typeface="+mj-lt"/>
                <a:ea typeface="+mj-ea"/>
                <a:cs typeface="+mj-cs"/>
                <a:sym typeface="Trebuchet MS" panose="020B0603020202020204" pitchFamily="34" charset="0"/>
              </a:defRPr>
            </a:lvl1pPr>
          </a:lstStyle>
          <a:p>
            <a:r>
              <a:rPr lang="en-US"/>
              <a:t>Click to add title</a:t>
            </a:r>
          </a:p>
        </p:txBody>
      </p:sp>
      <p:sp>
        <p:nvSpPr>
          <p:cNvPr id="17"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Trebuchet MS" panose="020B0603020202020204" pitchFamily="34" charset="0"/>
              </a:defRPr>
            </a:lvl1pPr>
          </a:lstStyle>
          <a:p>
            <a:endParaRPr lang="en-US"/>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9052" b="6867"/>
          <a:stretch/>
        </p:blipFill>
        <p:spPr>
          <a:xfrm rot="120000">
            <a:off x="4925721" y="3407804"/>
            <a:ext cx="2021000"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pic>
        <p:nvPicPr>
          <p:cNvPr id="11" name="Picture 10" descr="A picture containing clock&#10;&#10;Description automatically generated">
            <a:extLst>
              <a:ext uri="{FF2B5EF4-FFF2-40B4-BE49-F238E27FC236}">
                <a16:creationId xmlns:a16="http://schemas.microsoft.com/office/drawing/2014/main" id="{D95FC53A-5CE8-4F94-8024-E21CD78FE810}"/>
              </a:ext>
            </a:extLst>
          </p:cNvPr>
          <p:cNvPicPr>
            <a:picLocks noChangeAspect="1"/>
          </p:cNvPicPr>
          <p:nvPr userDrawn="1"/>
        </p:nvPicPr>
        <p:blipFill>
          <a:blip r:embed="rId6"/>
          <a:stretch>
            <a:fillRect/>
          </a:stretch>
        </p:blipFill>
        <p:spPr>
          <a:xfrm>
            <a:off x="7442162" y="6237971"/>
            <a:ext cx="1603374" cy="567180"/>
          </a:xfrm>
          <a:prstGeom prst="rect">
            <a:avLst/>
          </a:prstGeom>
        </p:spPr>
      </p:pic>
      <p:sp>
        <p:nvSpPr>
          <p:cNvPr id="13" name="Copyright">
            <a:extLst>
              <a:ext uri="{FF2B5EF4-FFF2-40B4-BE49-F238E27FC236}">
                <a16:creationId xmlns:a16="http://schemas.microsoft.com/office/drawing/2014/main" id="{4F543B96-D552-4A83-85AD-B76B06C5C95A}"/>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4" name="TextBox 13">
            <a:extLst>
              <a:ext uri="{FF2B5EF4-FFF2-40B4-BE49-F238E27FC236}">
                <a16:creationId xmlns:a16="http://schemas.microsoft.com/office/drawing/2014/main" id="{61DFDA6A-BF08-48E7-975D-B9C8CC1E93FC}"/>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spTree>
    <p:extLst>
      <p:ext uri="{BB962C8B-B14F-4D97-AF65-F5344CB8AC3E}">
        <p14:creationId xmlns:p14="http://schemas.microsoft.com/office/powerpoint/2010/main" val="284852654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solidFill>
          <a:srgbClr val="38C6F3"/>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0E9CDF53-BF51-4C57-BA76-862A9FD564A1}"/>
              </a:ext>
            </a:extLst>
          </p:cNvPr>
          <p:cNvGraphicFramePr>
            <a:graphicFrameLocks noChangeAspect="1"/>
          </p:cNvGraphicFramePr>
          <p:nvPr userDrawn="1">
            <p:custDataLst>
              <p:tags r:id="rId2"/>
            </p:custDataLst>
            <p:extLst>
              <p:ext uri="{D42A27DB-BD31-4B8C-83A1-F6EECF244321}">
                <p14:modId xmlns:p14="http://schemas.microsoft.com/office/powerpoint/2010/main" val="62144681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3" name="think-cell data - do not delete" hidden="1">
                        <a:extLst>
                          <a:ext uri="{FF2B5EF4-FFF2-40B4-BE49-F238E27FC236}">
                            <a16:creationId xmlns:a16="http://schemas.microsoft.com/office/drawing/2014/main" id="{0E9CDF53-BF51-4C57-BA76-862A9FD564A1}"/>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7"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sp>
        <p:nvSpPr>
          <p:cNvPr id="11" name="Title 1"/>
          <p:cNvSpPr>
            <a:spLocks noGrp="1"/>
          </p:cNvSpPr>
          <p:nvPr>
            <p:ph type="title" hasCustomPrompt="1"/>
          </p:nvPr>
        </p:nvSpPr>
        <p:spPr>
          <a:xfrm>
            <a:off x="471488" y="3826333"/>
            <a:ext cx="8201025" cy="1606550"/>
          </a:xfrm>
        </p:spPr>
        <p:txBody>
          <a:bodyPr vert="horz"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Trebuchet MS" panose="020B0603020202020204" pitchFamily="34" charset="0"/>
              </a:defRPr>
            </a:lvl1pPr>
          </a:lstStyle>
          <a:p>
            <a:r>
              <a:rPr lang="en-US"/>
              <a:t>Click to add big statement text</a:t>
            </a:r>
          </a:p>
        </p:txBody>
      </p:sp>
      <p:sp>
        <p:nvSpPr>
          <p:cNvPr id="12" name="Copyright">
            <a:extLst>
              <a:ext uri="{FF2B5EF4-FFF2-40B4-BE49-F238E27FC236}">
                <a16:creationId xmlns:a16="http://schemas.microsoft.com/office/drawing/2014/main" id="{BA6674AB-3D43-4CF9-BC46-ABDCDE31DD9F}"/>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3" name="TextBox 12">
            <a:extLst>
              <a:ext uri="{FF2B5EF4-FFF2-40B4-BE49-F238E27FC236}">
                <a16:creationId xmlns:a16="http://schemas.microsoft.com/office/drawing/2014/main" id="{C126A57B-8DDF-4777-9C83-C220F0E3918F}"/>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pic>
        <p:nvPicPr>
          <p:cNvPr id="14" name="Picture 13" descr="A picture containing clock&#10;&#10;Description automatically generated">
            <a:extLst>
              <a:ext uri="{FF2B5EF4-FFF2-40B4-BE49-F238E27FC236}">
                <a16:creationId xmlns:a16="http://schemas.microsoft.com/office/drawing/2014/main" id="{5B3604B0-5300-4058-A697-E1608F36E5F4}"/>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42580614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solidFill>
          <a:srgbClr val="38C6F3"/>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68B038C6-1F61-4E85-A548-BD04BDE75AFD}"/>
              </a:ext>
            </a:extLst>
          </p:cNvPr>
          <p:cNvGraphicFramePr>
            <a:graphicFrameLocks noChangeAspect="1"/>
          </p:cNvGraphicFramePr>
          <p:nvPr userDrawn="1">
            <p:custDataLst>
              <p:tags r:id="rId1"/>
            </p:custDataLst>
            <p:extLst>
              <p:ext uri="{D42A27DB-BD31-4B8C-83A1-F6EECF244321}">
                <p14:modId xmlns:p14="http://schemas.microsoft.com/office/powerpoint/2010/main" val="188092720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6" name="think-cell data - do not delete" hidden="1">
                        <a:extLst>
                          <a:ext uri="{FF2B5EF4-FFF2-40B4-BE49-F238E27FC236}">
                            <a16:creationId xmlns:a16="http://schemas.microsoft.com/office/drawing/2014/main" id="{68B038C6-1F61-4E85-A548-BD04BDE75AFD}"/>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471488" y="2668041"/>
            <a:ext cx="8201025" cy="3201026"/>
          </a:xfrm>
          <a:prstGeom prst="rect">
            <a:avLst/>
          </a:prstGeom>
          <a:ln w="9525">
            <a:solidFill>
              <a:schemeClr val="bg1"/>
            </a:solidFill>
          </a:ln>
        </p:spPr>
        <p:txBody>
          <a:bodyPr vert="horz"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Trebuchet MS" panose="020B0603020202020204" pitchFamily="34" charset="0"/>
              </a:defRPr>
            </a:lvl1pPr>
          </a:lstStyle>
          <a:p>
            <a:r>
              <a:rPr lang="en-US"/>
              <a:t>Click to add big statement text</a:t>
            </a:r>
          </a:p>
        </p:txBody>
      </p:sp>
      <p:sp>
        <p:nvSpPr>
          <p:cNvPr id="3" name="Date Placeholder 2"/>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sp>
        <p:nvSpPr>
          <p:cNvPr id="59" name="Rectangle 58"/>
          <p:cNvSpPr/>
          <p:nvPr userDrawn="1"/>
        </p:nvSpPr>
        <p:spPr bwMode="white">
          <a:xfrm>
            <a:off x="471488" y="1428131"/>
            <a:ext cx="710754"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Trebuchet MS" panose="020B0603020202020204" pitchFamily="34" charset="0"/>
            </a:endParaRPr>
          </a:p>
        </p:txBody>
      </p:sp>
      <p:sp>
        <p:nvSpPr>
          <p:cNvPr id="11" name="Copyright">
            <a:extLst>
              <a:ext uri="{FF2B5EF4-FFF2-40B4-BE49-F238E27FC236}">
                <a16:creationId xmlns:a16="http://schemas.microsoft.com/office/drawing/2014/main" id="{D71B1E2E-A2E4-429B-BFCF-BE3B5870F801}"/>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3" name="TextBox 12">
            <a:extLst>
              <a:ext uri="{FF2B5EF4-FFF2-40B4-BE49-F238E27FC236}">
                <a16:creationId xmlns:a16="http://schemas.microsoft.com/office/drawing/2014/main" id="{17019081-F039-4CD5-A839-B6F7976BEA78}"/>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pic>
        <p:nvPicPr>
          <p:cNvPr id="14" name="Picture 13" descr="A picture containing clock&#10;&#10;Description automatically generated">
            <a:extLst>
              <a:ext uri="{FF2B5EF4-FFF2-40B4-BE49-F238E27FC236}">
                <a16:creationId xmlns:a16="http://schemas.microsoft.com/office/drawing/2014/main" id="{53E24EA9-913A-4247-B05E-F892328BC65E}"/>
              </a:ext>
            </a:extLst>
          </p:cNvPr>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39080211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9DBFB33B-5A10-4E34-8A62-A506B5947A94}"/>
              </a:ext>
            </a:extLst>
          </p:cNvPr>
          <p:cNvGraphicFramePr>
            <a:graphicFrameLocks noChangeAspect="1"/>
          </p:cNvGraphicFramePr>
          <p:nvPr userDrawn="1">
            <p:custDataLst>
              <p:tags r:id="rId1"/>
            </p:custDataLst>
            <p:extLst>
              <p:ext uri="{D42A27DB-BD31-4B8C-83A1-F6EECF244321}">
                <p14:modId xmlns:p14="http://schemas.microsoft.com/office/powerpoint/2010/main" val="3785735133"/>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3" name="think-cell data - do not delete" hidden="1">
                        <a:extLst>
                          <a:ext uri="{FF2B5EF4-FFF2-40B4-BE49-F238E27FC236}">
                            <a16:creationId xmlns:a16="http://schemas.microsoft.com/office/drawing/2014/main" id="{9DBFB33B-5A10-4E34-8A62-A506B5947A94}"/>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mn-lt"/>
                <a:ea typeface="+mn-ea"/>
                <a:cs typeface="+mn-cs"/>
                <a:sym typeface="Trebuchet MS" panose="020B0603020202020204" pitchFamily="34" charset="0"/>
              </a:defRPr>
            </a:lvl1pPr>
          </a:lstStyle>
          <a:p>
            <a:endParaRPr lang="en-US"/>
          </a:p>
        </p:txBody>
      </p:sp>
      <p:sp>
        <p:nvSpPr>
          <p:cNvPr id="6" name="Rectangle 5"/>
          <p:cNvSpPr/>
          <p:nvPr userDrawn="1"/>
        </p:nvSpPr>
        <p:spPr bwMode="white">
          <a:xfrm>
            <a:off x="471488" y="625475"/>
            <a:ext cx="699516"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Trebuchet MS" panose="020B0603020202020204" pitchFamily="34" charset="0"/>
            </a:endParaRPr>
          </a:p>
        </p:txBody>
      </p:sp>
      <p:sp>
        <p:nvSpPr>
          <p:cNvPr id="7" name="Title 1"/>
          <p:cNvSpPr>
            <a:spLocks noGrp="1"/>
          </p:cNvSpPr>
          <p:nvPr>
            <p:ph type="title" hasCustomPrompt="1"/>
          </p:nvPr>
        </p:nvSpPr>
        <p:spPr>
          <a:xfrm>
            <a:off x="471488" y="3826333"/>
            <a:ext cx="8201025" cy="1606550"/>
          </a:xfrm>
          <a:prstGeom prst="rect">
            <a:avLst/>
          </a:prstGeom>
        </p:spPr>
        <p:txBody>
          <a:bodyPr vert="horz"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000000"/>
                </a:solidFill>
                <a:latin typeface="+mj-lt"/>
                <a:ea typeface="+mj-ea"/>
                <a:cs typeface="+mj-cs"/>
                <a:sym typeface="Trebuchet MS" panose="020B0603020202020204" pitchFamily="34" charset="0"/>
              </a:defRPr>
            </a:lvl1pPr>
          </a:lstStyle>
          <a:p>
            <a:r>
              <a:rPr lang="en-US"/>
              <a:t>Click to add big statement text</a:t>
            </a:r>
          </a:p>
        </p:txBody>
      </p:sp>
    </p:spTree>
    <p:extLst>
      <p:ext uri="{BB962C8B-B14F-4D97-AF65-F5344CB8AC3E}">
        <p14:creationId xmlns:p14="http://schemas.microsoft.com/office/powerpoint/2010/main" val="279678647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062654770"/>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5001939" y="1353921"/>
            <a:ext cx="769257"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38C6F3"/>
          </a:solidFill>
          <a:ln>
            <a:noFill/>
          </a:ln>
          <a:effectLst/>
        </p:spPr>
        <p:txBody>
          <a:bodyPr vert="horz" wrap="square" lIns="68580" tIns="34290" rIns="68580" bIns="34290" numCol="1" anchor="t" anchorCtr="0" compatLnSpc="1">
            <a:prstTxWarp prst="textNoShape">
              <a:avLst/>
            </a:prstTxWarp>
            <a:noAutofit/>
          </a:bodyPr>
          <a:lstStyle/>
          <a:p>
            <a:endParaRPr lang="en-US" sz="1350">
              <a:latin typeface="+mn-lt"/>
              <a:ea typeface="+mn-ea"/>
              <a:cs typeface="+mn-cs"/>
              <a:sym typeface="Trebuchet MS" panose="020B0603020202020204" pitchFamily="34" charset="0"/>
            </a:endParaRPr>
          </a:p>
        </p:txBody>
      </p:sp>
      <p:pic>
        <p:nvPicPr>
          <p:cNvPr id="10" name="Picture 9" descr="A picture containing clock&#10;&#10;Description automatically generated">
            <a:extLst>
              <a:ext uri="{FF2B5EF4-FFF2-40B4-BE49-F238E27FC236}">
                <a16:creationId xmlns:a16="http://schemas.microsoft.com/office/drawing/2014/main" id="{39FEB5BC-ED68-4E74-BC50-95E58A7689B5}"/>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7442162" y="6237971"/>
            <a:ext cx="1603374" cy="567180"/>
          </a:xfrm>
          <a:prstGeom prst="rect">
            <a:avLst/>
          </a:prstGeom>
        </p:spPr>
      </p:pic>
      <p:sp>
        <p:nvSpPr>
          <p:cNvPr id="11" name="Copyright">
            <a:extLst>
              <a:ext uri="{FF2B5EF4-FFF2-40B4-BE49-F238E27FC236}">
                <a16:creationId xmlns:a16="http://schemas.microsoft.com/office/drawing/2014/main" id="{F09169E8-8DEE-4B9C-B378-A780016BE6CA}"/>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chemeClr val="bg1"/>
                </a:solidFill>
                <a:effectLst/>
                <a:uLnTx/>
                <a:uFillTx/>
                <a:sym typeface="+mn-lt"/>
              </a:rPr>
              <a:t>© 2023 Lumen Technologies. All Rights Reserved. </a:t>
            </a:r>
          </a:p>
        </p:txBody>
      </p:sp>
      <p:sp>
        <p:nvSpPr>
          <p:cNvPr id="12" name="TextBox 11">
            <a:extLst>
              <a:ext uri="{FF2B5EF4-FFF2-40B4-BE49-F238E27FC236}">
                <a16:creationId xmlns:a16="http://schemas.microsoft.com/office/drawing/2014/main" id="{EFF7E71D-1C06-44E2-BEAB-E9B0D8F0812A}"/>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fld id="{A1E0C372-B15B-416F-A8B4-89ED8437FA1A}" type="slidenum">
              <a:rPr kumimoji="0" lang="en-US" sz="750" b="0" i="0" u="none" strike="noStrike" kern="0" cap="none" spc="0" normalizeH="0" baseline="0" noProof="0" smtClean="0">
                <a:ln>
                  <a:noFill/>
                </a:ln>
                <a:solidFill>
                  <a:schemeClr val="bg1"/>
                </a:solidFill>
                <a:effectLst/>
                <a:uLnTx/>
                <a:uFillTx/>
              </a:rPr>
              <a:pPr marL="0" marR="0" lvl="0" indent="0" defTabSz="685766" eaLnBrk="1" fontAlgn="auto" latinLnBrk="0" hangingPunct="1">
                <a:lnSpc>
                  <a:spcPct val="100000"/>
                </a:lnSpc>
                <a:spcBef>
                  <a:spcPts val="0"/>
                </a:spcBef>
                <a:spcAft>
                  <a:spcPts val="0"/>
                </a:spcAft>
                <a:buClrTx/>
                <a:buSzTx/>
                <a:buFontTx/>
                <a:buNone/>
                <a:tabLst/>
                <a:defRPr/>
              </a:pPr>
              <a:t>‹#›</a:t>
            </a:fld>
            <a:endParaRPr kumimoji="0" lang="en-US" sz="750" b="0" i="0" u="none" strike="noStrike" kern="0" cap="none" spc="0" normalizeH="0" baseline="0" noProof="0">
              <a:ln>
                <a:noFill/>
              </a:ln>
              <a:solidFill>
                <a:schemeClr val="bg1"/>
              </a:solidFill>
              <a:effectLst/>
              <a:uLnTx/>
              <a:uFillTx/>
            </a:endParaRPr>
          </a:p>
        </p:txBody>
      </p:sp>
    </p:spTree>
    <p:extLst>
      <p:ext uri="{BB962C8B-B14F-4D97-AF65-F5344CB8AC3E}">
        <p14:creationId xmlns:p14="http://schemas.microsoft.com/office/powerpoint/2010/main" val="373258583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85000"/>
            <a:lumOff val="15000"/>
          </a:schemeClr>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ABFCB526-01A6-4758-8194-45A3AB121DB4}"/>
              </a:ext>
            </a:extLst>
          </p:cNvPr>
          <p:cNvGraphicFramePr>
            <a:graphicFrameLocks noChangeAspect="1"/>
          </p:cNvGraphicFramePr>
          <p:nvPr userDrawn="1">
            <p:custDataLst>
              <p:tags r:id="rId1"/>
            </p:custDataLst>
            <p:extLst>
              <p:ext uri="{D42A27DB-BD31-4B8C-83A1-F6EECF244321}">
                <p14:modId xmlns:p14="http://schemas.microsoft.com/office/powerpoint/2010/main" val="132262480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6" name="think-cell data - do not delete" hidden="1">
                        <a:extLst>
                          <a:ext uri="{FF2B5EF4-FFF2-40B4-BE49-F238E27FC236}">
                            <a16:creationId xmlns:a16="http://schemas.microsoft.com/office/drawing/2014/main" id="{ABFCB526-01A6-4758-8194-45A3AB121DB4}"/>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sp>
        <p:nvSpPr>
          <p:cNvPr id="2" name="Title 1"/>
          <p:cNvSpPr>
            <a:spLocks noGrp="1"/>
          </p:cNvSpPr>
          <p:nvPr>
            <p:ph type="title" hasCustomPrompt="1"/>
          </p:nvPr>
        </p:nvSpPr>
        <p:spPr>
          <a:xfrm>
            <a:off x="472500" y="622801"/>
            <a:ext cx="8199900" cy="249299"/>
          </a:xfrm>
        </p:spPr>
        <p:txBody>
          <a:bodyPr vert="horz"/>
          <a:lstStyle>
            <a:lvl1pPr>
              <a:defRPr>
                <a:solidFill>
                  <a:schemeClr val="bg1"/>
                </a:solidFill>
                <a:latin typeface="+mj-lt"/>
                <a:ea typeface="+mj-ea"/>
                <a:cs typeface="+mj-cs"/>
                <a:sym typeface="Trebuchet MS" panose="020B0603020202020204" pitchFamily="34" charset="0"/>
              </a:defRPr>
            </a:lvl1pPr>
          </a:lstStyle>
          <a:p>
            <a:r>
              <a:rPr lang="en-US"/>
              <a:t>Click to add title</a:t>
            </a:r>
          </a:p>
        </p:txBody>
      </p:sp>
      <p:pic>
        <p:nvPicPr>
          <p:cNvPr id="9" name="Picture 8" descr="A picture containing clock&#10;&#10;Description automatically generated">
            <a:extLst>
              <a:ext uri="{FF2B5EF4-FFF2-40B4-BE49-F238E27FC236}">
                <a16:creationId xmlns:a16="http://schemas.microsoft.com/office/drawing/2014/main" id="{6F0B7ADB-CB7E-4C88-BFB4-72FEC841AA2D}"/>
              </a:ext>
            </a:extLst>
          </p:cNvPr>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a:off x="7442162" y="6237971"/>
            <a:ext cx="1603374" cy="567180"/>
          </a:xfrm>
          <a:prstGeom prst="rect">
            <a:avLst/>
          </a:prstGeom>
        </p:spPr>
      </p:pic>
      <p:sp>
        <p:nvSpPr>
          <p:cNvPr id="10" name="Copyright">
            <a:extLst>
              <a:ext uri="{FF2B5EF4-FFF2-40B4-BE49-F238E27FC236}">
                <a16:creationId xmlns:a16="http://schemas.microsoft.com/office/drawing/2014/main" id="{FB780D6F-9FAE-41BF-B809-61320C3E352E}"/>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chemeClr val="bg1"/>
                </a:solidFill>
                <a:effectLst/>
                <a:uLnTx/>
                <a:uFillTx/>
                <a:sym typeface="+mn-lt"/>
              </a:rPr>
              <a:t>© 2023 Lumen Technologies. All Rights Reserved. </a:t>
            </a:r>
          </a:p>
        </p:txBody>
      </p:sp>
      <p:sp>
        <p:nvSpPr>
          <p:cNvPr id="12" name="TextBox 11">
            <a:extLst>
              <a:ext uri="{FF2B5EF4-FFF2-40B4-BE49-F238E27FC236}">
                <a16:creationId xmlns:a16="http://schemas.microsoft.com/office/drawing/2014/main" id="{2E1CB9EC-D92E-4359-AEAE-A47FB53CF393}"/>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fld id="{A1E0C372-B15B-416F-A8B4-89ED8437FA1A}" type="slidenum">
              <a:rPr kumimoji="0" lang="en-US" sz="750" b="0" i="0" u="none" strike="noStrike" kern="0" cap="none" spc="0" normalizeH="0" baseline="0" noProof="0" smtClean="0">
                <a:ln>
                  <a:noFill/>
                </a:ln>
                <a:solidFill>
                  <a:schemeClr val="bg1"/>
                </a:solidFill>
                <a:effectLst/>
                <a:uLnTx/>
                <a:uFillTx/>
              </a:rPr>
              <a:pPr marL="0" marR="0" lvl="0" indent="0" defTabSz="685766" eaLnBrk="1" fontAlgn="auto" latinLnBrk="0" hangingPunct="1">
                <a:lnSpc>
                  <a:spcPct val="100000"/>
                </a:lnSpc>
                <a:spcBef>
                  <a:spcPts val="0"/>
                </a:spcBef>
                <a:spcAft>
                  <a:spcPts val="0"/>
                </a:spcAft>
                <a:buClrTx/>
                <a:buSzTx/>
                <a:buFontTx/>
                <a:buNone/>
                <a:tabLst/>
                <a:defRPr/>
              </a:pPr>
              <a:t>‹#›</a:t>
            </a:fld>
            <a:endParaRPr kumimoji="0" lang="en-US" sz="750" b="0" i="0" u="none" strike="noStrike" kern="0" cap="none" spc="0" normalizeH="0" baseline="0" noProof="0">
              <a:ln>
                <a:noFill/>
              </a:ln>
              <a:solidFill>
                <a:schemeClr val="bg1"/>
              </a:solidFill>
              <a:effectLst/>
              <a:uLnTx/>
              <a:uFillTx/>
            </a:endParaRPr>
          </a:p>
        </p:txBody>
      </p:sp>
    </p:spTree>
    <p:extLst>
      <p:ext uri="{BB962C8B-B14F-4D97-AF65-F5344CB8AC3E}">
        <p14:creationId xmlns:p14="http://schemas.microsoft.com/office/powerpoint/2010/main" val="345690776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solidFill>
          <a:srgbClr val="38C6F3"/>
        </a:solidFill>
        <a:effectLst/>
      </p:bgPr>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05722A73-1681-4FF8-81B4-AFD7234FC095}"/>
              </a:ext>
            </a:extLst>
          </p:cNvPr>
          <p:cNvGraphicFramePr>
            <a:graphicFrameLocks noChangeAspect="1"/>
          </p:cNvGraphicFramePr>
          <p:nvPr userDrawn="1">
            <p:custDataLst>
              <p:tags r:id="rId2"/>
            </p:custDataLst>
            <p:extLst>
              <p:ext uri="{D42A27DB-BD31-4B8C-83A1-F6EECF244321}">
                <p14:modId xmlns:p14="http://schemas.microsoft.com/office/powerpoint/2010/main" val="826356365"/>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2" name="think-cell data - do not delete" hidden="1">
                        <a:extLst>
                          <a:ext uri="{FF2B5EF4-FFF2-40B4-BE49-F238E27FC236}">
                            <a16:creationId xmlns:a16="http://schemas.microsoft.com/office/drawing/2014/main" id="{05722A73-1681-4FF8-81B4-AFD7234FC095}"/>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13" name="Freeform 12"/>
          <p:cNvSpPr/>
          <p:nvPr/>
        </p:nvSpPr>
        <p:spPr bwMode="ltGray">
          <a:xfrm>
            <a:off x="0" y="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Trebuchet MS" panose="020B0603020202020204" pitchFamily="34" charset="0"/>
            </a:endParaRPr>
          </a:p>
        </p:txBody>
      </p:sp>
      <p:sp>
        <p:nvSpPr>
          <p:cNvPr id="17" name="Freeform 12"/>
          <p:cNvSpPr/>
          <p:nvPr userDrawn="1"/>
        </p:nvSpPr>
        <p:spPr bwMode="ltGray">
          <a:xfrm>
            <a:off x="0" y="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Trebuchet MS" panose="020B0603020202020204" pitchFamily="34" charset="0"/>
            </a:endParaRPr>
          </a:p>
        </p:txBody>
      </p:sp>
      <p:sp>
        <p:nvSpPr>
          <p:cNvPr id="20" name="TextBox 19"/>
          <p:cNvSpPr txBox="1"/>
          <p:nvPr userDrawn="1"/>
        </p:nvSpPr>
        <p:spPr>
          <a:xfrm>
            <a:off x="472500" y="2821622"/>
            <a:ext cx="2194560" cy="1274388"/>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b="1">
                <a:solidFill>
                  <a:srgbClr val="000000"/>
                </a:solidFill>
                <a:latin typeface="+mn-lt"/>
                <a:ea typeface="+mn-ea"/>
                <a:cs typeface="+mn-cs"/>
                <a:sym typeface="Trebuchet MS" panose="020B0603020202020204" pitchFamily="34" charset="0"/>
              </a:rPr>
              <a:t>Table of contents</a:t>
            </a:r>
          </a:p>
        </p:txBody>
      </p:sp>
      <p:sp>
        <p:nvSpPr>
          <p:cNvPr id="15"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31478" y="3586748"/>
            <a:ext cx="1023938"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2" name="Copyright">
            <a:extLst>
              <a:ext uri="{FF2B5EF4-FFF2-40B4-BE49-F238E27FC236}">
                <a16:creationId xmlns:a16="http://schemas.microsoft.com/office/drawing/2014/main" id="{F352B8A1-87F8-49A7-826F-28739137CE27}"/>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FFFFFF">
                    <a:lumMod val="50000"/>
                  </a:srgbClr>
                </a:solidFill>
                <a:effectLst/>
                <a:uLnTx/>
                <a:uFillTx/>
                <a:sym typeface="+mn-lt"/>
              </a:rPr>
              <a:t>© 2023 Lumen Technologies. All Rights Reserved. </a:t>
            </a:r>
          </a:p>
        </p:txBody>
      </p:sp>
      <p:sp>
        <p:nvSpPr>
          <p:cNvPr id="16" name="TextBox 15">
            <a:extLst>
              <a:ext uri="{FF2B5EF4-FFF2-40B4-BE49-F238E27FC236}">
                <a16:creationId xmlns:a16="http://schemas.microsoft.com/office/drawing/2014/main" id="{2F87C1EA-A72E-461B-9971-4E79A264C200}"/>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fld id="{A1E0C372-B15B-416F-A8B4-89ED8437FA1A}" type="slidenum">
              <a:rPr kumimoji="0" lang="en-US" sz="750" b="0" i="0" u="none" strike="noStrike" kern="0" cap="none" spc="0" normalizeH="0" baseline="0" noProof="0" smtClean="0">
                <a:ln>
                  <a:noFill/>
                </a:ln>
                <a:solidFill>
                  <a:srgbClr val="777777"/>
                </a:solidFill>
                <a:effectLst/>
                <a:uLnTx/>
                <a:uFillTx/>
              </a:rPr>
              <a:pPr marL="0" marR="0" lvl="0" indent="0" defTabSz="685766" eaLnBrk="1" fontAlgn="auto" latinLnBrk="0" hangingPunct="1">
                <a:lnSpc>
                  <a:spcPct val="100000"/>
                </a:lnSpc>
                <a:spcBef>
                  <a:spcPts val="0"/>
                </a:spcBef>
                <a:spcAft>
                  <a:spcPts val="0"/>
                </a:spcAft>
                <a:buClrTx/>
                <a:buSzTx/>
                <a:buFontTx/>
                <a:buNone/>
                <a:tabLst/>
                <a:defRPr/>
              </a:pPr>
              <a:t>‹#›</a:t>
            </a:fld>
            <a:endParaRPr kumimoji="0" lang="en-US" sz="750" b="0" i="0" u="none" strike="noStrike" kern="0" cap="none" spc="0" normalizeH="0" baseline="0" noProof="0">
              <a:ln>
                <a:noFill/>
              </a:ln>
              <a:solidFill>
                <a:srgbClr val="777777"/>
              </a:solidFill>
              <a:effectLst/>
              <a:uLnTx/>
              <a:uFillTx/>
            </a:endParaRPr>
          </a:p>
        </p:txBody>
      </p:sp>
      <p:pic>
        <p:nvPicPr>
          <p:cNvPr id="18" name="Picture 17" descr="A picture containing clock&#10;&#10;Description automatically generated">
            <a:extLst>
              <a:ext uri="{FF2B5EF4-FFF2-40B4-BE49-F238E27FC236}">
                <a16:creationId xmlns:a16="http://schemas.microsoft.com/office/drawing/2014/main" id="{3027ABE8-19F4-4202-999B-B02E2E492C40}"/>
              </a:ext>
            </a:extLst>
          </p:cNvPr>
          <p:cNvPicPr>
            <a:picLocks noChangeAspect="1"/>
          </p:cNvPicPr>
          <p:nvPr userDrawn="1"/>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28450170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solidFill>
          <a:srgbClr val="38C6F3"/>
        </a:solidFill>
        <a:effectLst/>
      </p:bgPr>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378B1231-F74F-4BE7-9AE6-5B33DC3EA2B6}"/>
              </a:ext>
            </a:extLst>
          </p:cNvPr>
          <p:cNvGraphicFramePr>
            <a:graphicFrameLocks noChangeAspect="1"/>
          </p:cNvGraphicFramePr>
          <p:nvPr userDrawn="1">
            <p:custDataLst>
              <p:tags r:id="rId2"/>
            </p:custDataLst>
            <p:extLst>
              <p:ext uri="{D42A27DB-BD31-4B8C-83A1-F6EECF244321}">
                <p14:modId xmlns:p14="http://schemas.microsoft.com/office/powerpoint/2010/main" val="930168225"/>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2" name="think-cell data - do not delete" hidden="1">
                        <a:extLst>
                          <a:ext uri="{FF2B5EF4-FFF2-40B4-BE49-F238E27FC236}">
                            <a16:creationId xmlns:a16="http://schemas.microsoft.com/office/drawing/2014/main" id="{378B1231-F74F-4BE7-9AE6-5B33DC3EA2B6}"/>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6"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sp>
        <p:nvSpPr>
          <p:cNvPr id="7" name="Copyright">
            <a:extLst>
              <a:ext uri="{FF2B5EF4-FFF2-40B4-BE49-F238E27FC236}">
                <a16:creationId xmlns:a16="http://schemas.microsoft.com/office/drawing/2014/main" id="{6CBAD190-C195-4D75-8DCC-7BCD4AA86239}"/>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0" name="TextBox 9">
            <a:extLst>
              <a:ext uri="{FF2B5EF4-FFF2-40B4-BE49-F238E27FC236}">
                <a16:creationId xmlns:a16="http://schemas.microsoft.com/office/drawing/2014/main" id="{66A3BC4F-1AD2-4DCE-8D4F-435C3E444368}"/>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pic>
        <p:nvPicPr>
          <p:cNvPr id="12" name="Picture 11" descr="A picture containing clock&#10;&#10;Description automatically generated">
            <a:extLst>
              <a:ext uri="{FF2B5EF4-FFF2-40B4-BE49-F238E27FC236}">
                <a16:creationId xmlns:a16="http://schemas.microsoft.com/office/drawing/2014/main" id="{10CB0939-2939-4F2D-A0CC-61E1D7B33C0E}"/>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15732694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D8B6117-2238-43B0-B25C-3528DEA85029}"/>
              </a:ext>
            </a:extLst>
          </p:cNvPr>
          <p:cNvGraphicFramePr>
            <a:graphicFrameLocks noChangeAspect="1"/>
          </p:cNvGraphicFramePr>
          <p:nvPr userDrawn="1">
            <p:custDataLst>
              <p:tags r:id="rId1"/>
            </p:custDataLst>
            <p:extLst>
              <p:ext uri="{D42A27DB-BD31-4B8C-83A1-F6EECF244321}">
                <p14:modId xmlns:p14="http://schemas.microsoft.com/office/powerpoint/2010/main" val="404637372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2" name="think-cell data - do not delete" hidden="1">
                        <a:extLst>
                          <a:ext uri="{FF2B5EF4-FFF2-40B4-BE49-F238E27FC236}">
                            <a16:creationId xmlns:a16="http://schemas.microsoft.com/office/drawing/2014/main" id="{BD8B6117-2238-43B0-B25C-3528DEA85029}"/>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Trebuchet MS" panose="020B0603020202020204" pitchFamily="34" charset="0"/>
              </a:defRPr>
            </a:lvl1pPr>
          </a:lstStyle>
          <a:p>
            <a:endParaRPr lang="en-US"/>
          </a:p>
        </p:txBody>
      </p:sp>
    </p:spTree>
    <p:extLst>
      <p:ext uri="{BB962C8B-B14F-4D97-AF65-F5344CB8AC3E}">
        <p14:creationId xmlns:p14="http://schemas.microsoft.com/office/powerpoint/2010/main" val="216434482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EB64E423-2BDA-4DD4-B1D5-4CBF40F3CD7B}"/>
              </a:ext>
            </a:extLst>
          </p:cNvPr>
          <p:cNvGraphicFramePr>
            <a:graphicFrameLocks noChangeAspect="1"/>
          </p:cNvGraphicFramePr>
          <p:nvPr userDrawn="1">
            <p:custDataLst>
              <p:tags r:id="rId1"/>
            </p:custDataLst>
            <p:extLst>
              <p:ext uri="{D42A27DB-BD31-4B8C-83A1-F6EECF244321}">
                <p14:modId xmlns:p14="http://schemas.microsoft.com/office/powerpoint/2010/main" val="2004488076"/>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2" name="think-cell data - do not delete" hidden="1">
                        <a:extLst>
                          <a:ext uri="{FF2B5EF4-FFF2-40B4-BE49-F238E27FC236}">
                            <a16:creationId xmlns:a16="http://schemas.microsoft.com/office/drawing/2014/main" id="{EB64E423-2BDA-4DD4-B1D5-4CBF40F3CD7B}"/>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Trebuchet MS" panose="020B0603020202020204" pitchFamily="34" charset="0"/>
              </a:defRPr>
            </a:lvl1pPr>
          </a:lstStyle>
          <a:p>
            <a:endParaRPr lang="en-US"/>
          </a:p>
        </p:txBody>
      </p:sp>
    </p:spTree>
    <p:extLst>
      <p:ext uri="{BB962C8B-B14F-4D97-AF65-F5344CB8AC3E}">
        <p14:creationId xmlns:p14="http://schemas.microsoft.com/office/powerpoint/2010/main" val="363674284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021061473"/>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DAED2B23-D52E-4891-AD50-194576C0DE63}"/>
              </a:ext>
            </a:extLst>
          </p:cNvPr>
          <p:cNvPicPr>
            <a:picLocks/>
          </p:cNvPicPr>
          <p:nvPr userDrawn="1"/>
        </p:nvPicPr>
        <p:blipFill>
          <a:blip r:embed="rId5"/>
          <a:srcRect/>
          <a:stretch/>
        </p:blipFill>
        <p:spPr>
          <a:xfrm>
            <a:off x="0" y="0"/>
            <a:ext cx="9144000" cy="6864096"/>
          </a:xfrm>
          <a:prstGeom prst="rect">
            <a:avLst/>
          </a:prstGeom>
        </p:spPr>
      </p:pic>
      <p:sp>
        <p:nvSpPr>
          <p:cNvPr id="11" name="Rectangle 10">
            <a:extLst>
              <a:ext uri="{FF2B5EF4-FFF2-40B4-BE49-F238E27FC236}">
                <a16:creationId xmlns:a16="http://schemas.microsoft.com/office/drawing/2014/main" id="{71D7C225-4809-4651-8731-6DBA0089BE8D}"/>
              </a:ext>
            </a:extLst>
          </p:cNvPr>
          <p:cNvSpPr/>
          <p:nvPr userDrawn="1"/>
        </p:nvSpPr>
        <p:spPr>
          <a:xfrm>
            <a:off x="3" y="4"/>
            <a:ext cx="139775" cy="6857999"/>
          </a:xfrm>
          <a:prstGeom prst="rect">
            <a:avLst/>
          </a:prstGeom>
          <a:solidFill>
            <a:srgbClr val="38C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n-lt"/>
              <a:ea typeface="+mn-ea"/>
              <a:cs typeface="+mn-cs"/>
              <a:sym typeface="+mn-lt"/>
            </a:endParaRPr>
          </a:p>
        </p:txBody>
      </p:sp>
      <p:pic>
        <p:nvPicPr>
          <p:cNvPr id="12" name="Picture 11" descr="A picture containing clock&#10;&#10;Description automatically generated">
            <a:extLst>
              <a:ext uri="{FF2B5EF4-FFF2-40B4-BE49-F238E27FC236}">
                <a16:creationId xmlns:a16="http://schemas.microsoft.com/office/drawing/2014/main" id="{3317FBB5-2C3C-40E7-832D-24C4A00C08E3}"/>
              </a:ext>
            </a:extLst>
          </p:cNvPr>
          <p:cNvPicPr>
            <a:picLocks noChangeAspect="1"/>
          </p:cNvPicPr>
          <p:nvPr userDrawn="1"/>
        </p:nvPicPr>
        <p:blipFill>
          <a:blip r:embed="rId6"/>
          <a:stretch>
            <a:fillRect/>
          </a:stretch>
        </p:blipFill>
        <p:spPr>
          <a:xfrm>
            <a:off x="2517597" y="2352955"/>
            <a:ext cx="4108811" cy="1453457"/>
          </a:xfrm>
          <a:prstGeom prst="rect">
            <a:avLst/>
          </a:prstGeom>
        </p:spPr>
      </p:pic>
      <p:sp>
        <p:nvSpPr>
          <p:cNvPr id="13" name="Copyright">
            <a:extLst>
              <a:ext uri="{FF2B5EF4-FFF2-40B4-BE49-F238E27FC236}">
                <a16:creationId xmlns:a16="http://schemas.microsoft.com/office/drawing/2014/main" id="{94BB9847-FC4F-4E22-B37F-ABD0DADB2D5E}"/>
              </a:ext>
            </a:extLst>
          </p:cNvPr>
          <p:cNvSpPr txBox="1"/>
          <p:nvPr userDrawn="1"/>
        </p:nvSpPr>
        <p:spPr>
          <a:xfrm>
            <a:off x="317452" y="6554877"/>
            <a:ext cx="2976902" cy="246221"/>
          </a:xfrm>
          <a:prstGeom prst="rect">
            <a:avLst/>
          </a:prstGeom>
          <a:noFill/>
        </p:spPr>
        <p:txBody>
          <a:bodyPr wrap="square" lIns="0" tIns="0" rIns="0" bIns="0" rtlCol="0" anchor="ctr">
            <a:noAutofit/>
          </a:bodyPr>
          <a:lstStyle/>
          <a:p>
            <a:pPr>
              <a:lnSpc>
                <a:spcPct val="90000"/>
              </a:lnSpc>
              <a:spcAft>
                <a:spcPts val="450"/>
              </a:spcAft>
            </a:pPr>
            <a:r>
              <a:rPr lang="en-US" sz="600">
                <a:solidFill>
                  <a:schemeClr val="bg1">
                    <a:lumMod val="50000"/>
                  </a:schemeClr>
                </a:solidFill>
                <a:latin typeface="+mn-lt"/>
                <a:ea typeface="+mn-ea"/>
                <a:cs typeface="+mn-cs"/>
                <a:sym typeface="+mn-lt"/>
              </a:rPr>
              <a:t>© 2023 Lumen Technologies. All Rights Reserved. </a:t>
            </a:r>
          </a:p>
        </p:txBody>
      </p:sp>
    </p:spTree>
    <p:extLst>
      <p:ext uri="{BB962C8B-B14F-4D97-AF65-F5344CB8AC3E}">
        <p14:creationId xmlns:p14="http://schemas.microsoft.com/office/powerpoint/2010/main" val="410955276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AA675F7C-8402-4FE3-9DA9-B7E3D6D0A9F8}"/>
              </a:ext>
            </a:extLst>
          </p:cNvPr>
          <p:cNvGraphicFramePr>
            <a:graphicFrameLocks noChangeAspect="1"/>
          </p:cNvGraphicFramePr>
          <p:nvPr userDrawn="1">
            <p:custDataLst>
              <p:tags r:id="rId1"/>
            </p:custDataLst>
            <p:extLst>
              <p:ext uri="{D42A27DB-BD31-4B8C-83A1-F6EECF244321}">
                <p14:modId xmlns:p14="http://schemas.microsoft.com/office/powerpoint/2010/main" val="377095403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3" name="think-cell data - do not delete" hidden="1">
                        <a:extLst>
                          <a:ext uri="{FF2B5EF4-FFF2-40B4-BE49-F238E27FC236}">
                            <a16:creationId xmlns:a16="http://schemas.microsoft.com/office/drawing/2014/main" id="{AA675F7C-8402-4FE3-9DA9-B7E3D6D0A9F8}"/>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2" name="Date Placeholder 1"/>
          <p:cNvSpPr>
            <a:spLocks noGrp="1"/>
          </p:cNvSpPr>
          <p:nvPr>
            <p:ph type="dt" sz="half" idx="10"/>
          </p:nvPr>
        </p:nvSpPr>
        <p:spPr/>
        <p:txBody>
          <a:bodyPr/>
          <a:lstStyle>
            <a:lvl1pPr>
              <a:defRPr>
                <a:solidFill>
                  <a:schemeClr val="bg1">
                    <a:lumMod val="50000"/>
                  </a:schemeClr>
                </a:solidFill>
                <a:latin typeface="+mn-lt"/>
                <a:ea typeface="+mn-ea"/>
                <a:cs typeface="+mn-cs"/>
                <a:sym typeface="Trebuchet MS" panose="020B0603020202020204" pitchFamily="34" charset="0"/>
              </a:defRPr>
            </a:lvl1pPr>
          </a:lstStyle>
          <a:p>
            <a:endParaRPr lang="en-US"/>
          </a:p>
        </p:txBody>
      </p:sp>
      <p:grpSp>
        <p:nvGrpSpPr>
          <p:cNvPr id="50" name="Group 49">
            <a:extLst>
              <a:ext uri="{FF2B5EF4-FFF2-40B4-BE49-F238E27FC236}">
                <a16:creationId xmlns:a16="http://schemas.microsoft.com/office/drawing/2014/main" id="{8FB8F23F-3F0F-4111-A03C-C598005CBF97}"/>
              </a:ext>
            </a:extLst>
          </p:cNvPr>
          <p:cNvGrpSpPr/>
          <p:nvPr userDrawn="1"/>
        </p:nvGrpSpPr>
        <p:grpSpPr>
          <a:xfrm>
            <a:off x="-450" y="-1"/>
            <a:ext cx="9145350" cy="6858001"/>
            <a:chOff x="-600" y="-1"/>
            <a:chExt cx="12193800" cy="6858001"/>
          </a:xfrm>
        </p:grpSpPr>
        <p:sp>
          <p:nvSpPr>
            <p:cNvPr id="51" name="Freeform: Shape 50">
              <a:extLst>
                <a:ext uri="{FF2B5EF4-FFF2-40B4-BE49-F238E27FC236}">
                  <a16:creationId xmlns:a16="http://schemas.microsoft.com/office/drawing/2014/main" id="{E038D210-2A1C-4EBC-B952-EF4519B0CD95}"/>
                </a:ext>
              </a:extLst>
            </p:cNvPr>
            <p:cNvSpPr/>
            <p:nvPr/>
          </p:nvSpPr>
          <p:spPr>
            <a:xfrm>
              <a:off x="0" y="-1"/>
              <a:ext cx="12193200" cy="6858000"/>
            </a:xfrm>
            <a:custGeom>
              <a:avLst/>
              <a:gdLst>
                <a:gd name="connsiteX0" fmla="*/ 630001 w 12193200"/>
                <a:gd name="connsiteY0" fmla="*/ 622800 h 6858000"/>
                <a:gd name="connsiteX1" fmla="*/ 630001 w 12193200"/>
                <a:gd name="connsiteY1" fmla="*/ 622801 h 6858000"/>
                <a:gd name="connsiteX2" fmla="*/ 628650 w 12193200"/>
                <a:gd name="connsiteY2" fmla="*/ 622801 h 6858000"/>
                <a:gd name="connsiteX3" fmla="*/ 628650 w 12193200"/>
                <a:gd name="connsiteY3" fmla="*/ 6442949 h 6858000"/>
                <a:gd name="connsiteX4" fmla="*/ 11563350 w 12193200"/>
                <a:gd name="connsiteY4" fmla="*/ 6442949 h 6858000"/>
                <a:gd name="connsiteX5" fmla="*/ 11563350 w 12193200"/>
                <a:gd name="connsiteY5" fmla="*/ 622801 h 6858000"/>
                <a:gd name="connsiteX6" fmla="*/ 11562000 w 12193200"/>
                <a:gd name="connsiteY6" fmla="*/ 622801 h 6858000"/>
                <a:gd name="connsiteX7" fmla="*/ 11562000 w 12193200"/>
                <a:gd name="connsiteY7" fmla="*/ 622800 h 6858000"/>
                <a:gd name="connsiteX8" fmla="*/ 0 w 12193200"/>
                <a:gd name="connsiteY8" fmla="*/ 0 h 6858000"/>
                <a:gd name="connsiteX9" fmla="*/ 12193200 w 12193200"/>
                <a:gd name="connsiteY9" fmla="*/ 0 h 6858000"/>
                <a:gd name="connsiteX10" fmla="*/ 12193200 w 12193200"/>
                <a:gd name="connsiteY10" fmla="*/ 622800 h 6858000"/>
                <a:gd name="connsiteX11" fmla="*/ 12192000 w 12193200"/>
                <a:gd name="connsiteY11" fmla="*/ 622800 h 6858000"/>
                <a:gd name="connsiteX12" fmla="*/ 12192000 w 12193200"/>
                <a:gd name="connsiteY12" fmla="*/ 6160597 h 6858000"/>
                <a:gd name="connsiteX13" fmla="*/ 12193200 w 12193200"/>
                <a:gd name="connsiteY13" fmla="*/ 6160597 h 6858000"/>
                <a:gd name="connsiteX14" fmla="*/ 12193200 w 12193200"/>
                <a:gd name="connsiteY14" fmla="*/ 6858000 h 6858000"/>
                <a:gd name="connsiteX15" fmla="*/ 12192000 w 12193200"/>
                <a:gd name="connsiteY15" fmla="*/ 6858000 h 6858000"/>
                <a:gd name="connsiteX16" fmla="*/ 11562000 w 12193200"/>
                <a:gd name="connsiteY16" fmla="*/ 6858000 h 6858000"/>
                <a:gd name="connsiteX17" fmla="*/ 630001 w 12193200"/>
                <a:gd name="connsiteY17" fmla="*/ 6858000 h 6858000"/>
                <a:gd name="connsiteX18" fmla="*/ 1 w 12193200"/>
                <a:gd name="connsiteY18" fmla="*/ 6858000 h 6858000"/>
                <a:gd name="connsiteX19" fmla="*/ 1 w 12193200"/>
                <a:gd name="connsiteY19" fmla="*/ 6160597 h 6858000"/>
                <a:gd name="connsiteX20" fmla="*/ 1 w 12193200"/>
                <a:gd name="connsiteY20" fmla="*/ 622800 h 6858000"/>
                <a:gd name="connsiteX21" fmla="*/ 0 w 12193200"/>
                <a:gd name="connsiteY21"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3200" h="6858000">
                  <a:moveTo>
                    <a:pt x="630001" y="622800"/>
                  </a:moveTo>
                  <a:lnTo>
                    <a:pt x="630001" y="622801"/>
                  </a:lnTo>
                  <a:lnTo>
                    <a:pt x="628650" y="622801"/>
                  </a:lnTo>
                  <a:lnTo>
                    <a:pt x="628650" y="6442949"/>
                  </a:lnTo>
                  <a:lnTo>
                    <a:pt x="11563350" y="6442949"/>
                  </a:lnTo>
                  <a:lnTo>
                    <a:pt x="11563350" y="622801"/>
                  </a:lnTo>
                  <a:lnTo>
                    <a:pt x="11562000" y="622801"/>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E1251B">
                <a:alpha val="5000"/>
              </a:srgbClr>
            </a:solidFill>
            <a:ln>
              <a:noFill/>
            </a:ln>
          </p:spPr>
          <p:txBody>
            <a:bodyPr vert="horz" wrap="square" lIns="91440" tIns="45720" rIns="91440" bIns="45720" numCol="1" anchor="t" anchorCtr="0" compatLnSpc="1">
              <a:prstTxWarp prst="textNoShape">
                <a:avLst/>
              </a:prstTxWarp>
              <a:noAutofit/>
            </a:bodyPr>
            <a:lstStyle/>
            <a:p>
              <a:endParaRPr lang="en-US" sz="1350">
                <a:solidFill>
                  <a:schemeClr val="tx1"/>
                </a:solidFill>
              </a:endParaRPr>
            </a:p>
          </p:txBody>
        </p:sp>
        <p:cxnSp>
          <p:nvCxnSpPr>
            <p:cNvPr id="52" name="Straight Connector 51">
              <a:extLst>
                <a:ext uri="{FF2B5EF4-FFF2-40B4-BE49-F238E27FC236}">
                  <a16:creationId xmlns:a16="http://schemas.microsoft.com/office/drawing/2014/main" id="{ACC4D06E-7DF5-41F3-9C75-F6816BBE1303}"/>
                </a:ext>
              </a:extLst>
            </p:cNvPr>
            <p:cNvCxnSpPr/>
            <p:nvPr/>
          </p:nvCxnSpPr>
          <p:spPr>
            <a:xfrm>
              <a:off x="-600" y="622800"/>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0B285E0-449E-494A-A8FF-3E45D097BD39}"/>
                </a:ext>
              </a:extLst>
            </p:cNvPr>
            <p:cNvCxnSpPr/>
            <p:nvPr/>
          </p:nvCxnSpPr>
          <p:spPr>
            <a:xfrm>
              <a:off x="-600" y="914483"/>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9093EA1-7F97-476F-B1D6-451289C72DA8}"/>
                </a:ext>
              </a:extLst>
            </p:cNvPr>
            <p:cNvCxnSpPr/>
            <p:nvPr/>
          </p:nvCxnSpPr>
          <p:spPr>
            <a:xfrm>
              <a:off x="-600" y="1206166"/>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F03B404-9742-478B-8333-38073773FDFE}"/>
                </a:ext>
              </a:extLst>
            </p:cNvPr>
            <p:cNvCxnSpPr/>
            <p:nvPr/>
          </p:nvCxnSpPr>
          <p:spPr>
            <a:xfrm>
              <a:off x="-600" y="1497849"/>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DD0DB2E-CEF3-47E1-9224-506199D4FF07}"/>
                </a:ext>
              </a:extLst>
            </p:cNvPr>
            <p:cNvCxnSpPr/>
            <p:nvPr/>
          </p:nvCxnSpPr>
          <p:spPr>
            <a:xfrm>
              <a:off x="-600" y="1789532"/>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E4A6518-02C6-4AA6-B803-AF8AAD5FC198}"/>
                </a:ext>
              </a:extLst>
            </p:cNvPr>
            <p:cNvCxnSpPr/>
            <p:nvPr/>
          </p:nvCxnSpPr>
          <p:spPr>
            <a:xfrm>
              <a:off x="-600" y="2081213"/>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7A205C0-3017-4F33-B27C-A266CA18BE46}"/>
                </a:ext>
              </a:extLst>
            </p:cNvPr>
            <p:cNvCxnSpPr/>
            <p:nvPr/>
          </p:nvCxnSpPr>
          <p:spPr>
            <a:xfrm>
              <a:off x="-600" y="2363087"/>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4DAF5-BE90-4DC8-B6AC-4B562271F09E}"/>
                </a:ext>
              </a:extLst>
            </p:cNvPr>
            <p:cNvCxnSpPr/>
            <p:nvPr/>
          </p:nvCxnSpPr>
          <p:spPr>
            <a:xfrm>
              <a:off x="-600" y="2644961"/>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E24C659-F10E-4954-AFA7-FA4BF1100F49}"/>
                </a:ext>
              </a:extLst>
            </p:cNvPr>
            <p:cNvCxnSpPr/>
            <p:nvPr/>
          </p:nvCxnSpPr>
          <p:spPr>
            <a:xfrm>
              <a:off x="-600" y="2926835"/>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8B2935D-4C73-40A1-BA90-554F0E738C51}"/>
                </a:ext>
              </a:extLst>
            </p:cNvPr>
            <p:cNvCxnSpPr/>
            <p:nvPr/>
          </p:nvCxnSpPr>
          <p:spPr>
            <a:xfrm>
              <a:off x="-600" y="3208709"/>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F2BD5B5-0E7E-4AD2-8D45-2545DBBEDA93}"/>
                </a:ext>
              </a:extLst>
            </p:cNvPr>
            <p:cNvCxnSpPr/>
            <p:nvPr/>
          </p:nvCxnSpPr>
          <p:spPr>
            <a:xfrm>
              <a:off x="-600" y="3490583"/>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320037-5F1F-42E2-9D00-219211D03E5A}"/>
                </a:ext>
              </a:extLst>
            </p:cNvPr>
            <p:cNvCxnSpPr/>
            <p:nvPr/>
          </p:nvCxnSpPr>
          <p:spPr>
            <a:xfrm>
              <a:off x="-600" y="3772457"/>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E96BB16-39BD-4814-B4FD-32EC0154FFEE}"/>
                </a:ext>
              </a:extLst>
            </p:cNvPr>
            <p:cNvCxnSpPr/>
            <p:nvPr/>
          </p:nvCxnSpPr>
          <p:spPr>
            <a:xfrm>
              <a:off x="-600" y="4054331"/>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15A640E-661E-4641-ADBE-CEEC07337D55}"/>
                </a:ext>
              </a:extLst>
            </p:cNvPr>
            <p:cNvCxnSpPr/>
            <p:nvPr/>
          </p:nvCxnSpPr>
          <p:spPr>
            <a:xfrm>
              <a:off x="-600" y="4336205"/>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103E680-0CC4-493E-8D13-D6DEE69D1E48}"/>
                </a:ext>
              </a:extLst>
            </p:cNvPr>
            <p:cNvCxnSpPr/>
            <p:nvPr/>
          </p:nvCxnSpPr>
          <p:spPr>
            <a:xfrm>
              <a:off x="-600" y="4618079"/>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1DA8684-521B-4906-88DD-DD65DD2FD9FF}"/>
                </a:ext>
              </a:extLst>
            </p:cNvPr>
            <p:cNvCxnSpPr/>
            <p:nvPr/>
          </p:nvCxnSpPr>
          <p:spPr>
            <a:xfrm>
              <a:off x="-600" y="4899953"/>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4F0B14C-5532-437B-AE6B-F2DC5494B4C1}"/>
                </a:ext>
              </a:extLst>
            </p:cNvPr>
            <p:cNvCxnSpPr/>
            <p:nvPr/>
          </p:nvCxnSpPr>
          <p:spPr>
            <a:xfrm>
              <a:off x="-600" y="5181827"/>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5CDE833-C0F8-49AD-9C15-6B76B3D8D20C}"/>
                </a:ext>
              </a:extLst>
            </p:cNvPr>
            <p:cNvCxnSpPr/>
            <p:nvPr/>
          </p:nvCxnSpPr>
          <p:spPr>
            <a:xfrm>
              <a:off x="-600" y="5463701"/>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58FE9B2-D6FE-4052-AB14-9F5800E63A2C}"/>
                </a:ext>
              </a:extLst>
            </p:cNvPr>
            <p:cNvCxnSpPr/>
            <p:nvPr/>
          </p:nvCxnSpPr>
          <p:spPr>
            <a:xfrm>
              <a:off x="-600" y="5745575"/>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DBAB4A5-E2AD-4B87-86AC-7F57BD9FFFB6}"/>
                </a:ext>
              </a:extLst>
            </p:cNvPr>
            <p:cNvCxnSpPr/>
            <p:nvPr/>
          </p:nvCxnSpPr>
          <p:spPr>
            <a:xfrm>
              <a:off x="-600" y="6027452"/>
              <a:ext cx="121932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nvGrpSpPr>
            <p:cNvPr id="72" name="Gutter space">
              <a:extLst>
                <a:ext uri="{FF2B5EF4-FFF2-40B4-BE49-F238E27FC236}">
                  <a16:creationId xmlns:a16="http://schemas.microsoft.com/office/drawing/2014/main" id="{892038C0-E609-404B-B090-09F3545B9E2E}"/>
                </a:ext>
              </a:extLst>
            </p:cNvPr>
            <p:cNvGrpSpPr/>
            <p:nvPr/>
          </p:nvGrpSpPr>
          <p:grpSpPr>
            <a:xfrm>
              <a:off x="1277000" y="622800"/>
              <a:ext cx="9638000" cy="5404652"/>
              <a:chOff x="1277000" y="623550"/>
              <a:chExt cx="9638000" cy="5537047"/>
            </a:xfrm>
          </p:grpSpPr>
          <p:sp>
            <p:nvSpPr>
              <p:cNvPr id="84" name="Rectangle 34">
                <a:extLst>
                  <a:ext uri="{FF2B5EF4-FFF2-40B4-BE49-F238E27FC236}">
                    <a16:creationId xmlns:a16="http://schemas.microsoft.com/office/drawing/2014/main" id="{C7D63959-BE42-479A-9A19-186C7FA2BE73}"/>
                  </a:ext>
                </a:extLst>
              </p:cNvPr>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85" name="Rectangle 35">
                <a:extLst>
                  <a:ext uri="{FF2B5EF4-FFF2-40B4-BE49-F238E27FC236}">
                    <a16:creationId xmlns:a16="http://schemas.microsoft.com/office/drawing/2014/main" id="{B9DAB377-574A-434D-9B8F-B62F1F12B7D1}"/>
                  </a:ext>
                </a:extLst>
              </p:cNvPr>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86" name="Rectangle 36">
                <a:extLst>
                  <a:ext uri="{FF2B5EF4-FFF2-40B4-BE49-F238E27FC236}">
                    <a16:creationId xmlns:a16="http://schemas.microsoft.com/office/drawing/2014/main" id="{A43B5FF4-D406-4E05-93D0-B6AFC0B79A7A}"/>
                  </a:ext>
                </a:extLst>
              </p:cNvPr>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87" name="Rectangle 37">
                <a:extLst>
                  <a:ext uri="{FF2B5EF4-FFF2-40B4-BE49-F238E27FC236}">
                    <a16:creationId xmlns:a16="http://schemas.microsoft.com/office/drawing/2014/main" id="{49D9FA57-854F-4236-9A79-DF32870D6CB0}"/>
                  </a:ext>
                </a:extLst>
              </p:cNvPr>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88" name="Rectangle 38">
                <a:extLst>
                  <a:ext uri="{FF2B5EF4-FFF2-40B4-BE49-F238E27FC236}">
                    <a16:creationId xmlns:a16="http://schemas.microsoft.com/office/drawing/2014/main" id="{D7D46901-4D4B-4145-815F-D176739F66A0}"/>
                  </a:ext>
                </a:extLst>
              </p:cNvPr>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89" name="Rectangle 39">
                <a:extLst>
                  <a:ext uri="{FF2B5EF4-FFF2-40B4-BE49-F238E27FC236}">
                    <a16:creationId xmlns:a16="http://schemas.microsoft.com/office/drawing/2014/main" id="{B3912C0F-1E88-4825-9CD4-8801D2876CC7}"/>
                  </a:ext>
                </a:extLst>
              </p:cNvPr>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90" name="Rectangle 40">
                <a:extLst>
                  <a:ext uri="{FF2B5EF4-FFF2-40B4-BE49-F238E27FC236}">
                    <a16:creationId xmlns:a16="http://schemas.microsoft.com/office/drawing/2014/main" id="{06454163-A7CF-4D60-92CC-ADC6D205714F}"/>
                  </a:ext>
                </a:extLst>
              </p:cNvPr>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91" name="Rectangle 41">
                <a:extLst>
                  <a:ext uri="{FF2B5EF4-FFF2-40B4-BE49-F238E27FC236}">
                    <a16:creationId xmlns:a16="http://schemas.microsoft.com/office/drawing/2014/main" id="{3259DCEF-EE24-4BF6-923D-ED79FAF18D57}"/>
                  </a:ext>
                </a:extLst>
              </p:cNvPr>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92" name="Rectangle 42">
                <a:extLst>
                  <a:ext uri="{FF2B5EF4-FFF2-40B4-BE49-F238E27FC236}">
                    <a16:creationId xmlns:a16="http://schemas.microsoft.com/office/drawing/2014/main" id="{48D3B193-52FA-4F4E-83DA-A1D22A15C69A}"/>
                  </a:ext>
                </a:extLst>
              </p:cNvPr>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93" name="Rectangle 43">
                <a:extLst>
                  <a:ext uri="{FF2B5EF4-FFF2-40B4-BE49-F238E27FC236}">
                    <a16:creationId xmlns:a16="http://schemas.microsoft.com/office/drawing/2014/main" id="{A8038870-54BF-4E4C-91DC-10C238497BD4}"/>
                  </a:ext>
                </a:extLst>
              </p:cNvPr>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94" name="Rectangle 44">
                <a:extLst>
                  <a:ext uri="{FF2B5EF4-FFF2-40B4-BE49-F238E27FC236}">
                    <a16:creationId xmlns:a16="http://schemas.microsoft.com/office/drawing/2014/main" id="{4AD96902-B04F-48C1-9379-C4F0BEBB9DF1}"/>
                  </a:ext>
                </a:extLst>
              </p:cNvPr>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
          <p:nvSpPr>
            <p:cNvPr id="73" name="Slide edges">
              <a:extLst>
                <a:ext uri="{FF2B5EF4-FFF2-40B4-BE49-F238E27FC236}">
                  <a16:creationId xmlns:a16="http://schemas.microsoft.com/office/drawing/2014/main" id="{2C4B923F-34A0-4E27-84A9-D295A132814D}"/>
                </a:ext>
              </a:extLst>
            </p:cNvPr>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ea typeface="+mn-ea"/>
                <a:cs typeface="+mn-cs"/>
              </a:endParaRPr>
            </a:p>
          </p:txBody>
        </p:sp>
        <p:sp>
          <p:nvSpPr>
            <p:cNvPr id="74" name="Footnote measure">
              <a:extLst>
                <a:ext uri="{FF2B5EF4-FFF2-40B4-BE49-F238E27FC236}">
                  <a16:creationId xmlns:a16="http://schemas.microsoft.com/office/drawing/2014/main" id="{0CFA4B13-A820-4F12-80B0-5527587B4690}"/>
                </a:ext>
              </a:extLst>
            </p:cNvPr>
            <p:cNvSpPr>
              <a:spLocks noChangeArrowheads="1"/>
            </p:cNvSpPr>
            <p:nvPr/>
          </p:nvSpPr>
          <p:spPr bwMode="auto">
            <a:xfrm>
              <a:off x="628650" y="6027452"/>
              <a:ext cx="10934700" cy="415497"/>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75" name="Whitespace measure">
              <a:extLst>
                <a:ext uri="{FF2B5EF4-FFF2-40B4-BE49-F238E27FC236}">
                  <a16:creationId xmlns:a16="http://schemas.microsoft.com/office/drawing/2014/main" id="{C7B08E65-8DA9-4767-B076-6280963C6D6A}"/>
                </a:ext>
              </a:extLst>
            </p:cNvPr>
            <p:cNvSpPr>
              <a:spLocks noChangeArrowheads="1"/>
            </p:cNvSpPr>
            <p:nvPr/>
          </p:nvSpPr>
          <p:spPr bwMode="auto">
            <a:xfrm>
              <a:off x="628650" y="1563644"/>
              <a:ext cx="10934700" cy="517569"/>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nvGrpSpPr>
            <p:cNvPr id="76" name="Five column measure">
              <a:extLst>
                <a:ext uri="{FF2B5EF4-FFF2-40B4-BE49-F238E27FC236}">
                  <a16:creationId xmlns:a16="http://schemas.microsoft.com/office/drawing/2014/main" id="{8EA9FEAD-86D7-4495-8679-BF3C8B7C127E}"/>
                </a:ext>
              </a:extLst>
            </p:cNvPr>
            <p:cNvGrpSpPr/>
            <p:nvPr/>
          </p:nvGrpSpPr>
          <p:grpSpPr>
            <a:xfrm>
              <a:off x="629400" y="5846746"/>
              <a:ext cx="10933200" cy="79536"/>
              <a:chOff x="629400" y="5975122"/>
              <a:chExt cx="10933200" cy="79536"/>
            </a:xfrm>
          </p:grpSpPr>
          <p:sp>
            <p:nvSpPr>
              <p:cNvPr id="79" name="Rectangle 5">
                <a:extLst>
                  <a:ext uri="{FF2B5EF4-FFF2-40B4-BE49-F238E27FC236}">
                    <a16:creationId xmlns:a16="http://schemas.microsoft.com/office/drawing/2014/main" id="{7230BCA7-9650-4381-B1FA-AE5AFD38722C}"/>
                  </a:ext>
                </a:extLst>
              </p:cNvPr>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80" name="Rectangle 7">
                <a:extLst>
                  <a:ext uri="{FF2B5EF4-FFF2-40B4-BE49-F238E27FC236}">
                    <a16:creationId xmlns:a16="http://schemas.microsoft.com/office/drawing/2014/main" id="{E65E217C-F50E-4901-864C-CEBD9C1E6C8D}"/>
                  </a:ext>
                </a:extLst>
              </p:cNvPr>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81" name="Rectangle 9">
                <a:extLst>
                  <a:ext uri="{FF2B5EF4-FFF2-40B4-BE49-F238E27FC236}">
                    <a16:creationId xmlns:a16="http://schemas.microsoft.com/office/drawing/2014/main" id="{F45A0167-E152-4156-9759-72E36945C2E8}"/>
                  </a:ext>
                </a:extLst>
              </p:cNvPr>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82" name="Rectangle 11">
                <a:extLst>
                  <a:ext uri="{FF2B5EF4-FFF2-40B4-BE49-F238E27FC236}">
                    <a16:creationId xmlns:a16="http://schemas.microsoft.com/office/drawing/2014/main" id="{6F93B27B-B4A9-479E-AA73-6446F360FB93}"/>
                  </a:ext>
                </a:extLst>
              </p:cNvPr>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83" name="Rectangle 13">
                <a:extLst>
                  <a:ext uri="{FF2B5EF4-FFF2-40B4-BE49-F238E27FC236}">
                    <a16:creationId xmlns:a16="http://schemas.microsoft.com/office/drawing/2014/main" id="{E6F953BB-5B5E-4A13-98D4-2B62B82C82D8}"/>
                  </a:ext>
                </a:extLst>
              </p:cNvPr>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
          <p:nvSpPr>
            <p:cNvPr id="77" name="Live area">
              <a:extLst>
                <a:ext uri="{FF2B5EF4-FFF2-40B4-BE49-F238E27FC236}">
                  <a16:creationId xmlns:a16="http://schemas.microsoft.com/office/drawing/2014/main" id="{69E9EC94-A8DA-4F27-9A0F-0276232E659B}"/>
                </a:ext>
              </a:extLst>
            </p:cNvPr>
            <p:cNvSpPr/>
            <p:nvPr/>
          </p:nvSpPr>
          <p:spPr>
            <a:xfrm>
              <a:off x="628650" y="2081213"/>
              <a:ext cx="10934700" cy="3946239"/>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1251B">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schemeClr val="bg1"/>
                </a:solidFill>
              </a:endParaRPr>
            </a:p>
          </p:txBody>
        </p:sp>
        <p:sp>
          <p:nvSpPr>
            <p:cNvPr id="78" name="Footnote example">
              <a:extLst>
                <a:ext uri="{FF2B5EF4-FFF2-40B4-BE49-F238E27FC236}">
                  <a16:creationId xmlns:a16="http://schemas.microsoft.com/office/drawing/2014/main" id="{E1EAB825-D6CC-43CC-8FCE-FCD72F1EC330}"/>
                </a:ext>
              </a:extLst>
            </p:cNvPr>
            <p:cNvSpPr txBox="1"/>
            <p:nvPr/>
          </p:nvSpPr>
          <p:spPr>
            <a:xfrm>
              <a:off x="630000" y="6131325"/>
              <a:ext cx="9030914" cy="311624"/>
            </a:xfrm>
            <a:prstGeom prst="rect">
              <a:avLst/>
            </a:prstGeom>
            <a:noFill/>
          </p:spPr>
          <p:txBody>
            <a:bodyPr wrap="square" lIns="0" tIns="0" rIns="0" bIns="0" rtlCol="0" anchor="b">
              <a:spAutoFit/>
            </a:bodyPr>
            <a:lstStyle/>
            <a:p>
              <a:pPr lvl="0">
                <a:lnSpc>
                  <a:spcPct val="90000"/>
                </a:lnSpc>
                <a:defRPr/>
              </a:pPr>
              <a:r>
                <a:rPr lang="en-US" sz="750">
                  <a:solidFill>
                    <a:prstClr val="white">
                      <a:lumMod val="65000"/>
                    </a:prstClr>
                  </a:solidFill>
                  <a:sym typeface="Trebuchet MS" panose="020B0603020202020204" pitchFamily="34" charset="0"/>
                </a:rPr>
                <a:t>1. xxxx  2. xxxx  3. xxxx</a:t>
              </a:r>
            </a:p>
            <a:p>
              <a:pPr lvl="0">
                <a:lnSpc>
                  <a:spcPct val="90000"/>
                </a:lnSpc>
                <a:defRPr/>
              </a:pPr>
              <a:r>
                <a:rPr lang="en-US" sz="750">
                  <a:solidFill>
                    <a:prstClr val="white">
                      <a:lumMod val="65000"/>
                    </a:prstClr>
                  </a:solidFill>
                  <a:sym typeface="Trebuchet MS" panose="020B0603020202020204" pitchFamily="34" charset="0"/>
                </a:rPr>
                <a:t>Note: List footnotes in numerical order. Footnote numbers are not bracketed. Use 10pt font. Do not put a period at the end of the note or the source</a:t>
              </a:r>
            </a:p>
            <a:p>
              <a:pPr lvl="0">
                <a:lnSpc>
                  <a:spcPct val="90000"/>
                </a:lnSpc>
                <a:defRPr/>
              </a:pPr>
              <a:r>
                <a:rPr lang="en-US" sz="750">
                  <a:solidFill>
                    <a:prstClr val="white">
                      <a:lumMod val="65000"/>
                    </a:prstClr>
                  </a:solidFill>
                  <a:sym typeface="Trebuchet MS" panose="020B0603020202020204" pitchFamily="34" charset="0"/>
                </a:rPr>
                <a:t>Source: Include a source for every chart that you use. Separate sources with a semicolon; BCG-related sources go at the end</a:t>
              </a:r>
            </a:p>
          </p:txBody>
        </p:sp>
      </p:grpSp>
    </p:spTree>
    <p:extLst>
      <p:ext uri="{BB962C8B-B14F-4D97-AF65-F5344CB8AC3E}">
        <p14:creationId xmlns:p14="http://schemas.microsoft.com/office/powerpoint/2010/main" val="143666003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solidFill>
          <a:srgbClr val="38C6F3"/>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90433949"/>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192" y="1589"/>
                        <a:ext cx="1190" cy="1587"/>
                      </a:xfrm>
                      <a:prstGeom prst="rect">
                        <a:avLst/>
                      </a:prstGeom>
                    </p:spPr>
                  </p:pic>
                </p:oleObj>
              </mc:Fallback>
            </mc:AlternateContent>
          </a:graphicData>
        </a:graphic>
      </p:graphicFrame>
      <p:sp>
        <p:nvSpPr>
          <p:cNvPr id="11" name="Rectangle 10"/>
          <p:cNvSpPr/>
          <p:nvPr userDrawn="1"/>
        </p:nvSpPr>
        <p:spPr bwMode="invGray">
          <a:xfrm>
            <a:off x="1041109" y="4691187"/>
            <a:ext cx="697003"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a:solidFill>
                <a:prstClr val="white"/>
              </a:solidFill>
              <a:latin typeface="+mn-lt"/>
              <a:ea typeface="+mn-ea"/>
              <a:cs typeface="+mn-cs"/>
            </a:endParaRPr>
          </a:p>
        </p:txBody>
      </p:sp>
      <p:sp>
        <p:nvSpPr>
          <p:cNvPr id="12" name="Rectangle 11"/>
          <p:cNvSpPr/>
          <p:nvPr userDrawn="1">
            <p:custDataLst>
              <p:tags r:id="rId3"/>
            </p:custDataLst>
          </p:nvPr>
        </p:nvSpPr>
        <p:spPr>
          <a:xfrm>
            <a:off x="1882112" y="4691187"/>
            <a:ext cx="1177614"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a:solidFill>
                <a:srgbClr val="FFFFFF"/>
              </a:solidFill>
              <a:latin typeface="+mn-lt"/>
              <a:ea typeface="+mn-ea"/>
              <a:cs typeface="+mn-cs"/>
            </a:endParaRPr>
          </a:p>
        </p:txBody>
      </p:sp>
      <p:sp>
        <p:nvSpPr>
          <p:cNvPr id="2" name="TextBox 1"/>
          <p:cNvSpPr txBox="1"/>
          <p:nvPr userDrawn="1"/>
        </p:nvSpPr>
        <p:spPr>
          <a:xfrm>
            <a:off x="472500" y="907198"/>
            <a:ext cx="2586600" cy="3493008"/>
          </a:xfrm>
          <a:prstGeom prst="rect">
            <a:avLst/>
          </a:prstGeom>
          <a:noFill/>
          <a:ln>
            <a:solidFill>
              <a:schemeClr val="bg1"/>
            </a:solidFill>
          </a:ln>
        </p:spPr>
        <p:txBody>
          <a:bodyPr wrap="square" lIns="459000" tIns="351000" rIns="0" bIns="0" rtlCol="0" anchor="t">
            <a:noAutofit/>
          </a:bodyPr>
          <a:lstStyle/>
          <a:p>
            <a:pPr>
              <a:lnSpc>
                <a:spcPct val="90000"/>
              </a:lnSpc>
              <a:spcAft>
                <a:spcPts val="450"/>
              </a:spcAft>
            </a:pPr>
            <a:endParaRPr lang="en-US" sz="4050">
              <a:solidFill>
                <a:schemeClr val="bg1"/>
              </a:solidFill>
              <a:latin typeface="+mn-lt"/>
              <a:ea typeface="+mn-ea"/>
              <a:cs typeface="+mn-cs"/>
            </a:endParaRPr>
          </a:p>
        </p:txBody>
      </p:sp>
      <p:sp>
        <p:nvSpPr>
          <p:cNvPr id="10" name="TextBox 1"/>
          <p:cNvSpPr txBox="1"/>
          <p:nvPr userDrawn="1"/>
        </p:nvSpPr>
        <p:spPr>
          <a:xfrm>
            <a:off x="721014" y="1115416"/>
            <a:ext cx="2089033" cy="684418"/>
          </a:xfrm>
          <a:prstGeom prst="rect">
            <a:avLst/>
          </a:prstGeom>
          <a:noFill/>
        </p:spPr>
        <p:txBody>
          <a:bodyPr wrap="none" rtlCol="0">
            <a:spAutoFit/>
          </a:bodyPr>
          <a:lstStyle/>
          <a:p>
            <a:pPr algn="ctr" fontAlgn="auto">
              <a:lnSpc>
                <a:spcPct val="95000"/>
              </a:lnSpc>
              <a:spcBef>
                <a:spcPts val="0"/>
              </a:spcBef>
              <a:spcAft>
                <a:spcPts val="0"/>
              </a:spcAft>
            </a:pPr>
            <a:r>
              <a:rPr lang="en-US" sz="4050" b="1">
                <a:solidFill>
                  <a:schemeClr val="bg1"/>
                </a:solidFill>
                <a:latin typeface="+mn-lt"/>
                <a:ea typeface="+mn-ea"/>
                <a:cs typeface="+mn-cs"/>
              </a:rPr>
              <a:t>Agenda</a:t>
            </a:r>
          </a:p>
        </p:txBody>
      </p:sp>
      <p:sp>
        <p:nvSpPr>
          <p:cNvPr id="13" name="Copyright">
            <a:extLst>
              <a:ext uri="{FF2B5EF4-FFF2-40B4-BE49-F238E27FC236}">
                <a16:creationId xmlns:a16="http://schemas.microsoft.com/office/drawing/2014/main" id="{5FBBB008-C15F-4385-8AF2-26220C76E171}"/>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4" name="TextBox 13">
            <a:extLst>
              <a:ext uri="{FF2B5EF4-FFF2-40B4-BE49-F238E27FC236}">
                <a16:creationId xmlns:a16="http://schemas.microsoft.com/office/drawing/2014/main" id="{0611AD04-71D5-4EB4-B720-07195090C708}"/>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pic>
        <p:nvPicPr>
          <p:cNvPr id="15" name="Picture 14" descr="A picture containing clock&#10;&#10;Description automatically generated">
            <a:extLst>
              <a:ext uri="{FF2B5EF4-FFF2-40B4-BE49-F238E27FC236}">
                <a16:creationId xmlns:a16="http://schemas.microsoft.com/office/drawing/2014/main" id="{A76BF9D1-0441-4EF3-AA22-EBF87B98FD18}"/>
              </a:ext>
            </a:extLst>
          </p:cNvPr>
          <p:cNvPicPr>
            <a:picLocks noChangeAspect="1"/>
          </p:cNvPicPr>
          <p:nvPr userDrawn="1"/>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14411935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solidFill>
          <a:srgbClr val="38C6F3"/>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F8F04BC-ED97-48AC-8DDB-98EE63ECC0F5}"/>
              </a:ext>
            </a:extLst>
          </p:cNvPr>
          <p:cNvGraphicFramePr>
            <a:graphicFrameLocks noChangeAspect="1"/>
          </p:cNvGraphicFramePr>
          <p:nvPr userDrawn="1">
            <p:custDataLst>
              <p:tags r:id="rId2"/>
            </p:custDataLst>
            <p:extLst>
              <p:ext uri="{D42A27DB-BD31-4B8C-83A1-F6EECF244321}">
                <p14:modId xmlns:p14="http://schemas.microsoft.com/office/powerpoint/2010/main" val="3374003363"/>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3" name="think-cell data - do not delete" hidden="1">
                        <a:extLst>
                          <a:ext uri="{FF2B5EF4-FFF2-40B4-BE49-F238E27FC236}">
                            <a16:creationId xmlns:a16="http://schemas.microsoft.com/office/drawing/2014/main" id="{4F8F04BC-ED97-48AC-8DDB-98EE63ECC0F5}"/>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Date Placeholder 3"/>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sp>
        <p:nvSpPr>
          <p:cNvPr id="147" name="Title 1"/>
          <p:cNvSpPr>
            <a:spLocks noGrp="1"/>
          </p:cNvSpPr>
          <p:nvPr>
            <p:ph type="title" hasCustomPrompt="1"/>
          </p:nvPr>
        </p:nvSpPr>
        <p:spPr bwMode="blackWhite">
          <a:xfrm>
            <a:off x="471488" y="3826800"/>
            <a:ext cx="8201025" cy="2041200"/>
          </a:xfrm>
        </p:spPr>
        <p:txBody>
          <a:bodyPr vert="horz" anchor="t">
            <a:noAutofit/>
          </a:bodyPr>
          <a:lstStyle>
            <a:lvl1pPr>
              <a:defRPr sz="4050">
                <a:solidFill>
                  <a:schemeClr val="bg1"/>
                </a:solidFill>
                <a:latin typeface="+mj-lt"/>
                <a:ea typeface="+mj-ea"/>
                <a:cs typeface="+mj-cs"/>
                <a:sym typeface="Trebuchet MS" panose="020B0603020202020204" pitchFamily="34" charset="0"/>
              </a:defRPr>
            </a:lvl1pPr>
          </a:lstStyle>
          <a:p>
            <a:r>
              <a:rPr lang="en-US"/>
              <a:t>Click to add big statement text</a:t>
            </a:r>
          </a:p>
        </p:txBody>
      </p:sp>
      <p:cxnSp>
        <p:nvCxnSpPr>
          <p:cNvPr id="148" name="Straight Connector 147"/>
          <p:cNvCxnSpPr/>
          <p:nvPr userDrawn="1"/>
        </p:nvCxnSpPr>
        <p:spPr bwMode="white">
          <a:xfrm>
            <a:off x="471488" y="3680016"/>
            <a:ext cx="867491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9" name="Copyright">
            <a:extLst>
              <a:ext uri="{FF2B5EF4-FFF2-40B4-BE49-F238E27FC236}">
                <a16:creationId xmlns:a16="http://schemas.microsoft.com/office/drawing/2014/main" id="{3BFF703C-2F6E-43B8-8831-948029A73FE9}"/>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0" name="TextBox 9">
            <a:extLst>
              <a:ext uri="{FF2B5EF4-FFF2-40B4-BE49-F238E27FC236}">
                <a16:creationId xmlns:a16="http://schemas.microsoft.com/office/drawing/2014/main" id="{B1E381DF-0FCD-439F-8A15-6B32C4EB0E8B}"/>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pic>
        <p:nvPicPr>
          <p:cNvPr id="11" name="Picture 10" descr="A picture containing clock&#10;&#10;Description automatically generated">
            <a:extLst>
              <a:ext uri="{FF2B5EF4-FFF2-40B4-BE49-F238E27FC236}">
                <a16:creationId xmlns:a16="http://schemas.microsoft.com/office/drawing/2014/main" id="{69814CA5-6831-43E0-B74B-BC5B93C74491}"/>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1800155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solidFill>
          <a:srgbClr val="38C6F3"/>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65897625"/>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10" name="Rectangle 9"/>
          <p:cNvSpPr/>
          <p:nvPr userDrawn="1"/>
        </p:nvSpPr>
        <p:spPr bwMode="white">
          <a:xfrm>
            <a:off x="963557" y="1428131"/>
            <a:ext cx="710754"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Trebuchet MS" panose="020B0603020202020204" pitchFamily="34" charset="0"/>
            </a:endParaRPr>
          </a:p>
        </p:txBody>
      </p:sp>
      <p:sp>
        <p:nvSpPr>
          <p:cNvPr id="13" name="Rectangle 12"/>
          <p:cNvSpPr/>
          <p:nvPr userDrawn="1"/>
        </p:nvSpPr>
        <p:spPr>
          <a:xfrm>
            <a:off x="963900" y="2667600"/>
            <a:ext cx="72144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a:solidFill>
                <a:prstClr val="white"/>
              </a:solidFill>
              <a:latin typeface="+mn-lt"/>
              <a:ea typeface="+mn-ea"/>
              <a:cs typeface="+mn-cs"/>
            </a:endParaRPr>
          </a:p>
        </p:txBody>
      </p:sp>
      <p:sp>
        <p:nvSpPr>
          <p:cNvPr id="8" name="Copyright">
            <a:extLst>
              <a:ext uri="{FF2B5EF4-FFF2-40B4-BE49-F238E27FC236}">
                <a16:creationId xmlns:a16="http://schemas.microsoft.com/office/drawing/2014/main" id="{33FDC979-F38A-4F7D-BAA7-C4F8B4C76C0C}"/>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1" name="TextBox 10">
            <a:extLst>
              <a:ext uri="{FF2B5EF4-FFF2-40B4-BE49-F238E27FC236}">
                <a16:creationId xmlns:a16="http://schemas.microsoft.com/office/drawing/2014/main" id="{51EBB948-A68D-468D-8B21-C19D148E1C0D}"/>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pic>
        <p:nvPicPr>
          <p:cNvPr id="12" name="Picture 11" descr="A picture containing clock&#10;&#10;Description automatically generated">
            <a:extLst>
              <a:ext uri="{FF2B5EF4-FFF2-40B4-BE49-F238E27FC236}">
                <a16:creationId xmlns:a16="http://schemas.microsoft.com/office/drawing/2014/main" id="{3850DD30-3641-4796-8A5B-8EEC03E005EC}"/>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32894370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solidFill>
          <a:srgbClr val="38C6F3"/>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979243628"/>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10" name="Title 1"/>
          <p:cNvSpPr txBox="1">
            <a:spLocks/>
          </p:cNvSpPr>
          <p:nvPr userDrawn="1"/>
        </p:nvSpPr>
        <p:spPr>
          <a:xfrm>
            <a:off x="472500" y="622800"/>
            <a:ext cx="5392499" cy="353174"/>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550" b="1">
                <a:solidFill>
                  <a:schemeClr val="bg1"/>
                </a:solidFill>
                <a:latin typeface="+mn-lt"/>
                <a:ea typeface="+mn-ea"/>
                <a:cs typeface="+mn-cs"/>
              </a:rPr>
              <a:t>Agenda</a:t>
            </a:r>
          </a:p>
        </p:txBody>
      </p:sp>
      <p:cxnSp>
        <p:nvCxnSpPr>
          <p:cNvPr id="13" name="Straight Connector 12"/>
          <p:cNvCxnSpPr/>
          <p:nvPr userDrawn="1"/>
        </p:nvCxnSpPr>
        <p:spPr bwMode="white">
          <a:xfrm>
            <a:off x="464174" y="1206000"/>
            <a:ext cx="8682228"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8" name="Copyright">
            <a:extLst>
              <a:ext uri="{FF2B5EF4-FFF2-40B4-BE49-F238E27FC236}">
                <a16:creationId xmlns:a16="http://schemas.microsoft.com/office/drawing/2014/main" id="{E0970931-4CD1-4C69-A4A9-1371AB960D75}"/>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1" name="TextBox 10">
            <a:extLst>
              <a:ext uri="{FF2B5EF4-FFF2-40B4-BE49-F238E27FC236}">
                <a16:creationId xmlns:a16="http://schemas.microsoft.com/office/drawing/2014/main" id="{8B4BF8D4-44C0-4538-92BF-226DEAF4A565}"/>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pic>
        <p:nvPicPr>
          <p:cNvPr id="12" name="Picture 11" descr="A picture containing clock&#10;&#10;Description automatically generated">
            <a:extLst>
              <a:ext uri="{FF2B5EF4-FFF2-40B4-BE49-F238E27FC236}">
                <a16:creationId xmlns:a16="http://schemas.microsoft.com/office/drawing/2014/main" id="{51531E32-DBAB-48F6-89A9-165B96563019}"/>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20973926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solidFill>
          <a:srgbClr val="38C6F3"/>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528456898"/>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589"/>
                        <a:ext cx="1190"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2753302" y="0"/>
            <a:ext cx="312713" cy="6858000"/>
          </a:xfrm>
          <a:prstGeom prst="rect">
            <a:avLst/>
          </a:prstGeom>
        </p:spPr>
      </p:pic>
      <p:sp>
        <p:nvSpPr>
          <p:cNvPr id="13" name="Rectangle 12"/>
          <p:cNvSpPr/>
          <p:nvPr userDrawn="1"/>
        </p:nvSpPr>
        <p:spPr bwMode="white">
          <a:xfrm>
            <a:off x="3060573" y="-1309"/>
            <a:ext cx="6083428"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Trebuchet MS" panose="020B0603020202020204" pitchFamily="34" charset="0"/>
            </a:endParaRPr>
          </a:p>
        </p:txBody>
      </p:sp>
      <p:sp>
        <p:nvSpPr>
          <p:cNvPr id="17" name="TextBox 16"/>
          <p:cNvSpPr txBox="1"/>
          <p:nvPr userDrawn="1"/>
        </p:nvSpPr>
        <p:spPr>
          <a:xfrm>
            <a:off x="472499" y="3193865"/>
            <a:ext cx="1234440" cy="353174"/>
          </a:xfrm>
          <a:prstGeom prst="rect">
            <a:avLst/>
          </a:prstGeom>
          <a:noFill/>
        </p:spPr>
        <p:txBody>
          <a:bodyPr wrap="square" lIns="0" tIns="0" rIns="0" bIns="0" rtlCol="0" anchor="t">
            <a:spAutoFit/>
          </a:bodyPr>
          <a:lstStyle/>
          <a:p>
            <a:pPr>
              <a:lnSpc>
                <a:spcPct val="90000"/>
              </a:lnSpc>
              <a:spcAft>
                <a:spcPts val="450"/>
              </a:spcAft>
            </a:pPr>
            <a:r>
              <a:rPr lang="en-US" sz="2550" b="1">
                <a:solidFill>
                  <a:schemeClr val="bg1"/>
                </a:solidFill>
                <a:latin typeface="+mn-lt"/>
                <a:ea typeface="+mn-ea"/>
                <a:cs typeface="+mn-cs"/>
              </a:rPr>
              <a:t>Agenda</a:t>
            </a:r>
          </a:p>
        </p:txBody>
      </p:sp>
      <p:pic>
        <p:nvPicPr>
          <p:cNvPr id="11" name="Picture 10" descr="A picture containing clock&#10;&#10;Description automatically generated">
            <a:extLst>
              <a:ext uri="{FF2B5EF4-FFF2-40B4-BE49-F238E27FC236}">
                <a16:creationId xmlns:a16="http://schemas.microsoft.com/office/drawing/2014/main" id="{CFFA9FE2-BD76-4A74-B8EC-2E9D8A30F05B}"/>
              </a:ext>
            </a:extLst>
          </p:cNvPr>
          <p:cNvPicPr>
            <a:picLocks noChangeAspect="1"/>
          </p:cNvPicPr>
          <p:nvPr userDrawn="1"/>
        </p:nvPicPr>
        <p:blipFill>
          <a:blip r:embed="rId7"/>
          <a:stretch>
            <a:fillRect/>
          </a:stretch>
        </p:blipFill>
        <p:spPr>
          <a:xfrm>
            <a:off x="7442162" y="6237971"/>
            <a:ext cx="1603374" cy="567180"/>
          </a:xfrm>
          <a:prstGeom prst="rect">
            <a:avLst/>
          </a:prstGeom>
        </p:spPr>
      </p:pic>
      <p:sp>
        <p:nvSpPr>
          <p:cNvPr id="12" name="Copyright">
            <a:extLst>
              <a:ext uri="{FF2B5EF4-FFF2-40B4-BE49-F238E27FC236}">
                <a16:creationId xmlns:a16="http://schemas.microsoft.com/office/drawing/2014/main" id="{4E65185A-E651-435F-8CF2-F0C6244D1781}"/>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8" name="TextBox 17">
            <a:extLst>
              <a:ext uri="{FF2B5EF4-FFF2-40B4-BE49-F238E27FC236}">
                <a16:creationId xmlns:a16="http://schemas.microsoft.com/office/drawing/2014/main" id="{B2F8416C-A0B6-40E3-9AD9-39F99FB20E2A}"/>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spTree>
    <p:extLst>
      <p:ext uri="{BB962C8B-B14F-4D97-AF65-F5344CB8AC3E}">
        <p14:creationId xmlns:p14="http://schemas.microsoft.com/office/powerpoint/2010/main" val="7294101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444732917"/>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8" name="Rectangle 7"/>
          <p:cNvSpPr/>
          <p:nvPr userDrawn="1"/>
        </p:nvSpPr>
        <p:spPr bwMode="invGray">
          <a:xfrm>
            <a:off x="1041109" y="4691187"/>
            <a:ext cx="697003" cy="995874"/>
          </a:xfrm>
          <a:prstGeom prst="rect">
            <a:avLst/>
          </a:prstGeom>
          <a:noFill/>
          <a:ln w="9525">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a:solidFill>
                <a:prstClr val="white"/>
              </a:solidFill>
              <a:latin typeface="+mn-lt"/>
              <a:ea typeface="+mn-ea"/>
              <a:cs typeface="+mn-cs"/>
            </a:endParaRPr>
          </a:p>
        </p:txBody>
      </p:sp>
      <p:sp>
        <p:nvSpPr>
          <p:cNvPr id="10" name="Rectangle 9"/>
          <p:cNvSpPr/>
          <p:nvPr userDrawn="1">
            <p:custDataLst>
              <p:tags r:id="rId2"/>
            </p:custDataLst>
          </p:nvPr>
        </p:nvSpPr>
        <p:spPr>
          <a:xfrm>
            <a:off x="1882112" y="4691187"/>
            <a:ext cx="1177614" cy="1468176"/>
          </a:xfrm>
          <a:prstGeom prst="rect">
            <a:avLst/>
          </a:prstGeom>
          <a:noFill/>
          <a:ln w="9525" cmpd="sng">
            <a:solidFill>
              <a:schemeClr val="tx2"/>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a:solidFill>
                <a:srgbClr val="FFFFFF"/>
              </a:solidFill>
              <a:latin typeface="+mn-lt"/>
              <a:ea typeface="+mn-ea"/>
              <a:cs typeface="+mn-cs"/>
            </a:endParaRPr>
          </a:p>
        </p:txBody>
      </p:sp>
      <p:sp>
        <p:nvSpPr>
          <p:cNvPr id="11" name="TextBox 10"/>
          <p:cNvSpPr txBox="1"/>
          <p:nvPr userDrawn="1"/>
        </p:nvSpPr>
        <p:spPr>
          <a:xfrm>
            <a:off x="472500" y="907197"/>
            <a:ext cx="2586600" cy="3493008"/>
          </a:xfrm>
          <a:prstGeom prst="rect">
            <a:avLst/>
          </a:prstGeom>
          <a:noFill/>
          <a:ln>
            <a:solidFill>
              <a:schemeClr val="tx2"/>
            </a:solidFill>
          </a:ln>
        </p:spPr>
        <p:txBody>
          <a:bodyPr wrap="square" lIns="459000" tIns="351000" rIns="0" bIns="0" rtlCol="0" anchor="t">
            <a:noAutofit/>
          </a:bodyPr>
          <a:lstStyle/>
          <a:p>
            <a:pPr>
              <a:lnSpc>
                <a:spcPct val="90000"/>
              </a:lnSpc>
              <a:spcAft>
                <a:spcPts val="450"/>
              </a:spcAft>
            </a:pPr>
            <a:endParaRPr lang="en-US" sz="4050">
              <a:solidFill>
                <a:schemeClr val="accent4"/>
              </a:solidFill>
              <a:latin typeface="+mn-lt"/>
              <a:ea typeface="+mn-ea"/>
              <a:cs typeface="+mn-cs"/>
            </a:endParaRPr>
          </a:p>
        </p:txBody>
      </p:sp>
      <p:sp>
        <p:nvSpPr>
          <p:cNvPr id="9" name="TextBox 1"/>
          <p:cNvSpPr txBox="1"/>
          <p:nvPr userDrawn="1"/>
        </p:nvSpPr>
        <p:spPr>
          <a:xfrm>
            <a:off x="721014" y="1115416"/>
            <a:ext cx="2089033" cy="684418"/>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4050" b="1">
                <a:solidFill>
                  <a:srgbClr val="000000"/>
                </a:solidFill>
                <a:latin typeface="+mn-lt"/>
                <a:ea typeface="+mn-ea"/>
                <a:cs typeface="+mn-cs"/>
              </a:rPr>
              <a:t>Agenda</a:t>
            </a:r>
          </a:p>
        </p:txBody>
      </p:sp>
    </p:spTree>
    <p:extLst>
      <p:ext uri="{BB962C8B-B14F-4D97-AF65-F5344CB8AC3E}">
        <p14:creationId xmlns:p14="http://schemas.microsoft.com/office/powerpoint/2010/main" val="201271995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669846049"/>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8" name="Rectangle 7"/>
          <p:cNvSpPr/>
          <p:nvPr userDrawn="1"/>
        </p:nvSpPr>
        <p:spPr bwMode="white">
          <a:xfrm>
            <a:off x="963557" y="1428131"/>
            <a:ext cx="710754" cy="947672"/>
          </a:xfrm>
          <a:prstGeom prst="rect">
            <a:avLst/>
          </a:prstGeom>
          <a:noFill/>
          <a:ln w="9525">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Trebuchet MS" panose="020B0603020202020204" pitchFamily="34" charset="0"/>
            </a:endParaRPr>
          </a:p>
        </p:txBody>
      </p:sp>
      <p:sp>
        <p:nvSpPr>
          <p:cNvPr id="10" name="Rectangle 9"/>
          <p:cNvSpPr/>
          <p:nvPr userDrawn="1"/>
        </p:nvSpPr>
        <p:spPr>
          <a:xfrm>
            <a:off x="963900" y="2667600"/>
            <a:ext cx="7214400" cy="3200400"/>
          </a:xfrm>
          <a:prstGeom prst="rect">
            <a:avLst/>
          </a:prstGeom>
          <a:noFill/>
          <a:ln w="9525">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a:solidFill>
                <a:prstClr val="white"/>
              </a:solidFill>
              <a:latin typeface="+mn-lt"/>
              <a:ea typeface="+mn-ea"/>
              <a:cs typeface="+mn-cs"/>
            </a:endParaRPr>
          </a:p>
        </p:txBody>
      </p:sp>
    </p:spTree>
    <p:extLst>
      <p:ext uri="{BB962C8B-B14F-4D97-AF65-F5344CB8AC3E}">
        <p14:creationId xmlns:p14="http://schemas.microsoft.com/office/powerpoint/2010/main" val="216400455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732341044"/>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7" name="Title 1"/>
          <p:cNvSpPr txBox="1">
            <a:spLocks/>
          </p:cNvSpPr>
          <p:nvPr userDrawn="1"/>
        </p:nvSpPr>
        <p:spPr>
          <a:xfrm>
            <a:off x="472500" y="622800"/>
            <a:ext cx="5392499" cy="353174"/>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550" b="1">
                <a:solidFill>
                  <a:srgbClr val="000000"/>
                </a:solidFill>
                <a:latin typeface="+mn-lt"/>
                <a:ea typeface="+mn-ea"/>
                <a:cs typeface="+mn-cs"/>
              </a:rPr>
              <a:t>Agenda</a:t>
            </a:r>
          </a:p>
        </p:txBody>
      </p:sp>
      <p:cxnSp>
        <p:nvCxnSpPr>
          <p:cNvPr id="9" name="Straight Connector 8"/>
          <p:cNvCxnSpPr/>
          <p:nvPr userDrawn="1"/>
        </p:nvCxnSpPr>
        <p:spPr bwMode="white">
          <a:xfrm>
            <a:off x="464174" y="1206000"/>
            <a:ext cx="8682228" cy="0"/>
          </a:xfrm>
          <a:prstGeom prst="line">
            <a:avLst/>
          </a:prstGeom>
          <a:ln w="9525"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08640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solidFill>
          <a:srgbClr val="38C6F3"/>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96052647"/>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589"/>
                        <a:ext cx="1190"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2753302" y="0"/>
            <a:ext cx="312713" cy="6858000"/>
          </a:xfrm>
          <a:prstGeom prst="rect">
            <a:avLst/>
          </a:prstGeom>
        </p:spPr>
      </p:pic>
      <p:sp>
        <p:nvSpPr>
          <p:cNvPr id="26" name="Rectangle 25"/>
          <p:cNvSpPr/>
          <p:nvPr userDrawn="1"/>
        </p:nvSpPr>
        <p:spPr bwMode="ltGray">
          <a:xfrm>
            <a:off x="3060573" y="-1309"/>
            <a:ext cx="6083428"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Trebuchet MS" panose="020B0603020202020204" pitchFamily="34" charset="0"/>
            </a:endParaRPr>
          </a:p>
        </p:txBody>
      </p:sp>
      <p:sp>
        <p:nvSpPr>
          <p:cNvPr id="10" name="TextBox 9"/>
          <p:cNvSpPr txBox="1"/>
          <p:nvPr userDrawn="1"/>
        </p:nvSpPr>
        <p:spPr>
          <a:xfrm>
            <a:off x="472501" y="3262146"/>
            <a:ext cx="870785" cy="249299"/>
          </a:xfrm>
          <a:prstGeom prst="rect">
            <a:avLst/>
          </a:prstGeom>
          <a:noFill/>
        </p:spPr>
        <p:txBody>
          <a:bodyPr wrap="square" lIns="0" tIns="0" rIns="0" bIns="0" rtlCol="0" anchor="t">
            <a:spAutoFit/>
          </a:bodyPr>
          <a:lstStyle/>
          <a:p>
            <a:pPr>
              <a:lnSpc>
                <a:spcPct val="90000"/>
              </a:lnSpc>
              <a:spcAft>
                <a:spcPts val="450"/>
              </a:spcAft>
            </a:pPr>
            <a:r>
              <a:rPr lang="en-US" sz="1800" b="1">
                <a:solidFill>
                  <a:schemeClr val="bg1"/>
                </a:solidFill>
                <a:latin typeface="+mn-lt"/>
                <a:ea typeface="+mn-ea"/>
                <a:cs typeface="+mn-cs"/>
              </a:rPr>
              <a:t>Agenda</a:t>
            </a:r>
          </a:p>
        </p:txBody>
      </p:sp>
      <p:pic>
        <p:nvPicPr>
          <p:cNvPr id="9" name="Picture 8" descr="A picture containing clock&#10;&#10;Description automatically generated">
            <a:extLst>
              <a:ext uri="{FF2B5EF4-FFF2-40B4-BE49-F238E27FC236}">
                <a16:creationId xmlns:a16="http://schemas.microsoft.com/office/drawing/2014/main" id="{E5728CF6-189C-491E-9966-476AC1F8DC3F}"/>
              </a:ext>
            </a:extLst>
          </p:cNvPr>
          <p:cNvPicPr>
            <a:picLocks noChangeAspect="1"/>
          </p:cNvPicPr>
          <p:nvPr userDrawn="1"/>
        </p:nvPicPr>
        <p:blipFill>
          <a:blip r:embed="rId7"/>
          <a:stretch>
            <a:fillRect/>
          </a:stretch>
        </p:blipFill>
        <p:spPr>
          <a:xfrm>
            <a:off x="7442162" y="6237971"/>
            <a:ext cx="1603374" cy="567180"/>
          </a:xfrm>
          <a:prstGeom prst="rect">
            <a:avLst/>
          </a:prstGeom>
        </p:spPr>
      </p:pic>
      <p:sp>
        <p:nvSpPr>
          <p:cNvPr id="12" name="Copyright">
            <a:extLst>
              <a:ext uri="{FF2B5EF4-FFF2-40B4-BE49-F238E27FC236}">
                <a16:creationId xmlns:a16="http://schemas.microsoft.com/office/drawing/2014/main" id="{200573E5-B53C-4CD5-AE07-1CCB97E8C508}"/>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3" name="TextBox 12">
            <a:extLst>
              <a:ext uri="{FF2B5EF4-FFF2-40B4-BE49-F238E27FC236}">
                <a16:creationId xmlns:a16="http://schemas.microsoft.com/office/drawing/2014/main" id="{98EFCFD1-AE3C-4C8F-B636-488D2B814E0D}"/>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spTree>
    <p:extLst>
      <p:ext uri="{BB962C8B-B14F-4D97-AF65-F5344CB8AC3E}">
        <p14:creationId xmlns:p14="http://schemas.microsoft.com/office/powerpoint/2010/main" val="76691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solidFill>
          <a:srgbClr val="38C6F3"/>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18369214"/>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13" name="Freeform 12"/>
          <p:cNvSpPr/>
          <p:nvPr/>
        </p:nvSpPr>
        <p:spPr bwMode="ltGray">
          <a:xfrm>
            <a:off x="0" y="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Trebuchet MS" panose="020B0603020202020204" pitchFamily="34" charset="0"/>
            </a:endParaRPr>
          </a:p>
        </p:txBody>
      </p:sp>
      <p:sp>
        <p:nvSpPr>
          <p:cNvPr id="17" name="Freeform 12"/>
          <p:cNvSpPr/>
          <p:nvPr userDrawn="1"/>
        </p:nvSpPr>
        <p:spPr bwMode="ltGray">
          <a:xfrm>
            <a:off x="0" y="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Trebuchet MS" panose="020B0603020202020204" pitchFamily="34" charset="0"/>
            </a:endParaRPr>
          </a:p>
        </p:txBody>
      </p:sp>
      <p:sp>
        <p:nvSpPr>
          <p:cNvPr id="20" name="TextBox 19"/>
          <p:cNvSpPr txBox="1"/>
          <p:nvPr userDrawn="1"/>
        </p:nvSpPr>
        <p:spPr>
          <a:xfrm>
            <a:off x="472500" y="2821622"/>
            <a:ext cx="2194560" cy="1274388"/>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b="1">
                <a:solidFill>
                  <a:srgbClr val="000000"/>
                </a:solidFill>
                <a:latin typeface="+mn-lt"/>
                <a:ea typeface="+mn-ea"/>
                <a:cs typeface="+mn-cs"/>
                <a:sym typeface="Trebuchet MS" panose="020B0603020202020204" pitchFamily="34" charset="0"/>
              </a:rPr>
              <a:t>Table of contents</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31478" y="3586748"/>
            <a:ext cx="1023938"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4" name="Copyright">
            <a:extLst>
              <a:ext uri="{FF2B5EF4-FFF2-40B4-BE49-F238E27FC236}">
                <a16:creationId xmlns:a16="http://schemas.microsoft.com/office/drawing/2014/main" id="{69D471D5-F433-407A-8F8D-98ADBBA1B7A1}"/>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FFFFFF">
                    <a:lumMod val="50000"/>
                  </a:srgbClr>
                </a:solidFill>
                <a:effectLst/>
                <a:uLnTx/>
                <a:uFillTx/>
                <a:sym typeface="+mn-lt"/>
              </a:rPr>
              <a:t>© 2023 Lumen Technologies. All Rights Reserved. </a:t>
            </a:r>
          </a:p>
        </p:txBody>
      </p:sp>
      <p:sp>
        <p:nvSpPr>
          <p:cNvPr id="15" name="TextBox 14">
            <a:extLst>
              <a:ext uri="{FF2B5EF4-FFF2-40B4-BE49-F238E27FC236}">
                <a16:creationId xmlns:a16="http://schemas.microsoft.com/office/drawing/2014/main" id="{903FC51D-9E30-459F-8B2E-14C555FC0238}"/>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fld id="{A1E0C372-B15B-416F-A8B4-89ED8437FA1A}" type="slidenum">
              <a:rPr kumimoji="0" lang="en-US" sz="750" b="0" i="0" u="none" strike="noStrike" kern="0" cap="none" spc="0" normalizeH="0" baseline="0" noProof="0" smtClean="0">
                <a:ln>
                  <a:noFill/>
                </a:ln>
                <a:solidFill>
                  <a:srgbClr val="777777"/>
                </a:solidFill>
                <a:effectLst/>
                <a:uLnTx/>
                <a:uFillTx/>
              </a:rPr>
              <a:pPr marL="0" marR="0" lvl="0" indent="0" defTabSz="685766" eaLnBrk="1" fontAlgn="auto" latinLnBrk="0" hangingPunct="1">
                <a:lnSpc>
                  <a:spcPct val="100000"/>
                </a:lnSpc>
                <a:spcBef>
                  <a:spcPts val="0"/>
                </a:spcBef>
                <a:spcAft>
                  <a:spcPts val="0"/>
                </a:spcAft>
                <a:buClrTx/>
                <a:buSzTx/>
                <a:buFontTx/>
                <a:buNone/>
                <a:tabLst/>
                <a:defRPr/>
              </a:pPr>
              <a:t>‹#›</a:t>
            </a:fld>
            <a:endParaRPr kumimoji="0" lang="en-US" sz="750" b="0" i="0" u="none" strike="noStrike" kern="0" cap="none" spc="0" normalizeH="0" baseline="0" noProof="0">
              <a:ln>
                <a:noFill/>
              </a:ln>
              <a:solidFill>
                <a:srgbClr val="777777"/>
              </a:solidFill>
              <a:effectLst/>
              <a:uLnTx/>
              <a:uFillTx/>
            </a:endParaRPr>
          </a:p>
        </p:txBody>
      </p:sp>
      <p:pic>
        <p:nvPicPr>
          <p:cNvPr id="16" name="Picture 15" descr="A picture containing clock&#10;&#10;Description automatically generated">
            <a:extLst>
              <a:ext uri="{FF2B5EF4-FFF2-40B4-BE49-F238E27FC236}">
                <a16:creationId xmlns:a16="http://schemas.microsoft.com/office/drawing/2014/main" id="{40EC5865-6DF7-4582-80C5-63C5CB854C31}"/>
              </a:ext>
            </a:extLst>
          </p:cNvPr>
          <p:cNvPicPr>
            <a:picLocks noChangeAspect="1"/>
          </p:cNvPicPr>
          <p:nvPr userDrawn="1"/>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41179855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2_Our Strategy">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954546F-7B12-BC44-BC3C-9597E217BD37}"/>
              </a:ext>
            </a:extLst>
          </p:cNvPr>
          <p:cNvSpPr>
            <a:spLocks noGrp="1"/>
          </p:cNvSpPr>
          <p:nvPr>
            <p:ph type="title" hasCustomPrompt="1"/>
          </p:nvPr>
        </p:nvSpPr>
        <p:spPr>
          <a:xfrm>
            <a:off x="4708921" y="440986"/>
            <a:ext cx="3823238" cy="1325563"/>
          </a:xfrm>
        </p:spPr>
        <p:txBody>
          <a:bodyPr anchor="b">
            <a:normAutofit/>
          </a:bodyPr>
          <a:lstStyle>
            <a:lvl1pPr>
              <a:defRPr sz="2400"/>
            </a:lvl1pPr>
          </a:lstStyle>
          <a:p>
            <a:r>
              <a:rPr lang="en-US"/>
              <a:t>Click to add title </a:t>
            </a:r>
          </a:p>
        </p:txBody>
      </p:sp>
      <p:sp>
        <p:nvSpPr>
          <p:cNvPr id="5" name="Text Placeholder 4">
            <a:extLst>
              <a:ext uri="{FF2B5EF4-FFF2-40B4-BE49-F238E27FC236}">
                <a16:creationId xmlns:a16="http://schemas.microsoft.com/office/drawing/2014/main" id="{15B03C80-E95F-6446-BA3A-3B9DD0B808F8}"/>
              </a:ext>
            </a:extLst>
          </p:cNvPr>
          <p:cNvSpPr>
            <a:spLocks noGrp="1"/>
          </p:cNvSpPr>
          <p:nvPr>
            <p:ph type="body" sz="quarter" idx="10" hasCustomPrompt="1"/>
          </p:nvPr>
        </p:nvSpPr>
        <p:spPr>
          <a:xfrm>
            <a:off x="4708921" y="1766551"/>
            <a:ext cx="3823238" cy="3821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a:extLst>
              <a:ext uri="{FF2B5EF4-FFF2-40B4-BE49-F238E27FC236}">
                <a16:creationId xmlns:a16="http://schemas.microsoft.com/office/drawing/2014/main" id="{089D180B-F656-FCC5-C160-9CA376A5CB21}"/>
              </a:ext>
            </a:extLst>
          </p:cNvPr>
          <p:cNvPicPr>
            <a:picLocks noChangeAspect="1"/>
          </p:cNvPicPr>
          <p:nvPr userDrawn="1"/>
        </p:nvPicPr>
        <p:blipFill rotWithShape="1">
          <a:blip r:embed="rId2"/>
          <a:srcRect l="1" r="37163"/>
          <a:stretch/>
        </p:blipFill>
        <p:spPr>
          <a:xfrm>
            <a:off x="0" y="251326"/>
            <a:ext cx="4640580" cy="6578873"/>
          </a:xfrm>
          <a:prstGeom prst="rect">
            <a:avLst/>
          </a:prstGeom>
        </p:spPr>
      </p:pic>
    </p:spTree>
    <p:extLst>
      <p:ext uri="{BB962C8B-B14F-4D97-AF65-F5344CB8AC3E}">
        <p14:creationId xmlns:p14="http://schemas.microsoft.com/office/powerpoint/2010/main" val="3565501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solidFill>
          <a:srgbClr val="38C6F3"/>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85531B03-5991-4204-BB1E-CC0C0CA1F32E}"/>
              </a:ext>
            </a:extLst>
          </p:cNvPr>
          <p:cNvGraphicFramePr>
            <a:graphicFrameLocks noChangeAspect="1"/>
          </p:cNvGraphicFramePr>
          <p:nvPr userDrawn="1">
            <p:custDataLst>
              <p:tags r:id="rId2"/>
            </p:custDataLst>
            <p:extLst>
              <p:ext uri="{D42A27DB-BD31-4B8C-83A1-F6EECF244321}">
                <p14:modId xmlns:p14="http://schemas.microsoft.com/office/powerpoint/2010/main" val="11914419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3" name="think-cell data - do not delete" hidden="1">
                        <a:extLst>
                          <a:ext uri="{FF2B5EF4-FFF2-40B4-BE49-F238E27FC236}">
                            <a16:creationId xmlns:a16="http://schemas.microsoft.com/office/drawing/2014/main" id="{85531B03-5991-4204-BB1E-CC0C0CA1F32E}"/>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3048746" y="0"/>
            <a:ext cx="312713" cy="6858000"/>
          </a:xfrm>
          <a:prstGeom prst="rect">
            <a:avLst/>
          </a:prstGeom>
        </p:spPr>
      </p:pic>
      <p:sp>
        <p:nvSpPr>
          <p:cNvPr id="17" name="Date Placeholder 1"/>
          <p:cNvSpPr>
            <a:spLocks noGrp="1"/>
          </p:cNvSpPr>
          <p:nvPr>
            <p:ph type="dt" sz="half" idx="31"/>
          </p:nvPr>
        </p:nvSpPr>
        <p:spPr>
          <a:xfrm>
            <a:off x="7258051" y="6443508"/>
            <a:ext cx="1111538" cy="115416"/>
          </a:xfrm>
          <a:prstGeom prst="rect">
            <a:avLst/>
          </a:prstGeom>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sp>
        <p:nvSpPr>
          <p:cNvPr id="26" name="Rectangle 25"/>
          <p:cNvSpPr/>
          <p:nvPr userDrawn="1"/>
        </p:nvSpPr>
        <p:spPr bwMode="white">
          <a:xfrm>
            <a:off x="0" y="0"/>
            <a:ext cx="3059631"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Trebuchet MS" panose="020B0603020202020204" pitchFamily="34" charset="0"/>
            </a:endParaRPr>
          </a:p>
        </p:txBody>
      </p:sp>
      <p:sp>
        <p:nvSpPr>
          <p:cNvPr id="27" name="Title 4"/>
          <p:cNvSpPr>
            <a:spLocks noGrp="1"/>
          </p:cNvSpPr>
          <p:nvPr>
            <p:ph type="title" hasCustomPrompt="1"/>
          </p:nvPr>
        </p:nvSpPr>
        <p:spPr>
          <a:xfrm>
            <a:off x="472500" y="2681103"/>
            <a:ext cx="2345911" cy="1495794"/>
          </a:xfrm>
          <a:prstGeom prst="rect">
            <a:avLst/>
          </a:prstGeom>
        </p:spPr>
        <p:txBody>
          <a:bodyPr vert="horz" anchor="ctr">
            <a:noAutofit/>
          </a:bodyPr>
          <a:lstStyle>
            <a:lvl1pPr>
              <a:defRPr sz="2550">
                <a:solidFill>
                  <a:srgbClr val="000000"/>
                </a:solidFill>
                <a:latin typeface="+mj-lt"/>
                <a:ea typeface="+mj-ea"/>
                <a:cs typeface="+mj-cs"/>
                <a:sym typeface="Trebuchet MS" panose="020B0603020202020204" pitchFamily="34" charset="0"/>
              </a:defRPr>
            </a:lvl1pPr>
          </a:lstStyle>
          <a:p>
            <a:r>
              <a:rPr lang="en-US"/>
              <a:t>Click to add title</a:t>
            </a:r>
          </a:p>
        </p:txBody>
      </p:sp>
      <p:sp>
        <p:nvSpPr>
          <p:cNvPr id="14" name="Copyright">
            <a:extLst>
              <a:ext uri="{FF2B5EF4-FFF2-40B4-BE49-F238E27FC236}">
                <a16:creationId xmlns:a16="http://schemas.microsoft.com/office/drawing/2014/main" id="{AB197D13-6F4B-42B0-B993-9E96140DA941}"/>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FFFFFF">
                    <a:lumMod val="50000"/>
                  </a:srgbClr>
                </a:solidFill>
                <a:effectLst/>
                <a:uLnTx/>
                <a:uFillTx/>
                <a:sym typeface="+mn-lt"/>
              </a:rPr>
              <a:t>© 2023 Lumen Technologies. All Rights Reserved. </a:t>
            </a:r>
          </a:p>
        </p:txBody>
      </p:sp>
      <p:sp>
        <p:nvSpPr>
          <p:cNvPr id="15" name="TextBox 14">
            <a:extLst>
              <a:ext uri="{FF2B5EF4-FFF2-40B4-BE49-F238E27FC236}">
                <a16:creationId xmlns:a16="http://schemas.microsoft.com/office/drawing/2014/main" id="{441B5FAB-A5FE-494F-A130-E66B908223B0}"/>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fld id="{A1E0C372-B15B-416F-A8B4-89ED8437FA1A}" type="slidenum">
              <a:rPr kumimoji="0" lang="en-US" sz="750" b="0" i="0" u="none" strike="noStrike" kern="0" cap="none" spc="0" normalizeH="0" baseline="0" noProof="0" smtClean="0">
                <a:ln>
                  <a:noFill/>
                </a:ln>
                <a:solidFill>
                  <a:srgbClr val="777777"/>
                </a:solidFill>
                <a:effectLst/>
                <a:uLnTx/>
                <a:uFillTx/>
              </a:rPr>
              <a:pPr marL="0" marR="0" lvl="0" indent="0" defTabSz="685766" eaLnBrk="1" fontAlgn="auto" latinLnBrk="0" hangingPunct="1">
                <a:lnSpc>
                  <a:spcPct val="100000"/>
                </a:lnSpc>
                <a:spcBef>
                  <a:spcPts val="0"/>
                </a:spcBef>
                <a:spcAft>
                  <a:spcPts val="0"/>
                </a:spcAft>
                <a:buClrTx/>
                <a:buSzTx/>
                <a:buFontTx/>
                <a:buNone/>
                <a:tabLst/>
                <a:defRPr/>
              </a:pPr>
              <a:t>‹#›</a:t>
            </a:fld>
            <a:endParaRPr kumimoji="0" lang="en-US" sz="750" b="0" i="0" u="none" strike="noStrike" kern="0" cap="none" spc="0" normalizeH="0" baseline="0" noProof="0">
              <a:ln>
                <a:noFill/>
              </a:ln>
              <a:solidFill>
                <a:srgbClr val="777777"/>
              </a:solidFill>
              <a:effectLst/>
              <a:uLnTx/>
              <a:uFillTx/>
            </a:endParaRPr>
          </a:p>
        </p:txBody>
      </p:sp>
      <p:pic>
        <p:nvPicPr>
          <p:cNvPr id="18" name="Picture 17" descr="A picture containing clock&#10;&#10;Description automatically generated">
            <a:extLst>
              <a:ext uri="{FF2B5EF4-FFF2-40B4-BE49-F238E27FC236}">
                <a16:creationId xmlns:a16="http://schemas.microsoft.com/office/drawing/2014/main" id="{999973C6-E560-49B2-A043-73D01E580C71}"/>
              </a:ext>
            </a:extLst>
          </p:cNvPr>
          <p:cNvPicPr>
            <a:picLocks noChangeAspect="1"/>
          </p:cNvPicPr>
          <p:nvPr userDrawn="1"/>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280778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solidFill>
          <a:srgbClr val="38C6F3"/>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E337CB5-24FB-487D-A96E-12533329DFB0}"/>
              </a:ext>
            </a:extLst>
          </p:cNvPr>
          <p:cNvGraphicFramePr>
            <a:graphicFrameLocks noChangeAspect="1"/>
          </p:cNvGraphicFramePr>
          <p:nvPr userDrawn="1">
            <p:custDataLst>
              <p:tags r:id="rId2"/>
            </p:custDataLst>
            <p:extLst>
              <p:ext uri="{D42A27DB-BD31-4B8C-83A1-F6EECF244321}">
                <p14:modId xmlns:p14="http://schemas.microsoft.com/office/powerpoint/2010/main" val="198546019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3" name="think-cell data - do not delete" hidden="1">
                        <a:extLst>
                          <a:ext uri="{FF2B5EF4-FFF2-40B4-BE49-F238E27FC236}">
                            <a16:creationId xmlns:a16="http://schemas.microsoft.com/office/drawing/2014/main" id="{7E337CB5-24FB-487D-A96E-12533329DFB0}"/>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5374205" y="0"/>
            <a:ext cx="312713" cy="6858000"/>
          </a:xfrm>
          <a:prstGeom prst="rect">
            <a:avLst/>
          </a:prstGeom>
        </p:spPr>
      </p:pic>
      <p:sp>
        <p:nvSpPr>
          <p:cNvPr id="13" name="Rectangle 12"/>
          <p:cNvSpPr/>
          <p:nvPr userDrawn="1"/>
        </p:nvSpPr>
        <p:spPr bwMode="white">
          <a:xfrm>
            <a:off x="0" y="0"/>
            <a:ext cx="537896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Trebuchet MS" panose="020B0603020202020204" pitchFamily="34" charset="0"/>
            </a:endParaRPr>
          </a:p>
        </p:txBody>
      </p:sp>
      <p:sp>
        <p:nvSpPr>
          <p:cNvPr id="16" name="Date Placeholder 2"/>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Trebuchet MS" panose="020B0603020202020204" pitchFamily="34" charset="0"/>
              </a:defRPr>
            </a:lvl1pPr>
          </a:lstStyle>
          <a:p>
            <a:endParaRPr lang="en-US"/>
          </a:p>
        </p:txBody>
      </p:sp>
      <p:sp>
        <p:nvSpPr>
          <p:cNvPr id="23" name="Title 3"/>
          <p:cNvSpPr>
            <a:spLocks noGrp="1"/>
          </p:cNvSpPr>
          <p:nvPr>
            <p:ph type="title" hasCustomPrompt="1"/>
          </p:nvPr>
        </p:nvSpPr>
        <p:spPr>
          <a:xfrm>
            <a:off x="472500" y="622800"/>
            <a:ext cx="46926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1" i="0" u="none" kern="1200" spc="0">
                <a:solidFill>
                  <a:srgbClr val="000000"/>
                </a:solidFill>
                <a:latin typeface="+mj-lt"/>
                <a:ea typeface="+mj-ea"/>
                <a:cs typeface="+mj-cs"/>
                <a:sym typeface="Trebuchet MS" panose="020B0603020202020204" pitchFamily="34" charset="0"/>
              </a:defRPr>
            </a:lvl1pPr>
          </a:lstStyle>
          <a:p>
            <a:pPr lvl="0"/>
            <a:r>
              <a:rPr lang="en-US"/>
              <a:t>Click to add title</a:t>
            </a:r>
          </a:p>
        </p:txBody>
      </p:sp>
      <p:sp>
        <p:nvSpPr>
          <p:cNvPr id="14" name="Copyright">
            <a:extLst>
              <a:ext uri="{FF2B5EF4-FFF2-40B4-BE49-F238E27FC236}">
                <a16:creationId xmlns:a16="http://schemas.microsoft.com/office/drawing/2014/main" id="{029E0473-D80F-4456-A93F-EA85F4E38BC6}"/>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FFFFFF">
                    <a:lumMod val="50000"/>
                  </a:srgbClr>
                </a:solidFill>
                <a:effectLst/>
                <a:uLnTx/>
                <a:uFillTx/>
                <a:sym typeface="+mn-lt"/>
              </a:rPr>
              <a:t>© 2023 Lumen Technologies. All Rights Reserved. </a:t>
            </a:r>
          </a:p>
        </p:txBody>
      </p:sp>
      <p:sp>
        <p:nvSpPr>
          <p:cNvPr id="15" name="TextBox 14">
            <a:extLst>
              <a:ext uri="{FF2B5EF4-FFF2-40B4-BE49-F238E27FC236}">
                <a16:creationId xmlns:a16="http://schemas.microsoft.com/office/drawing/2014/main" id="{1D20EAFE-E6CD-4F91-B634-F2FE99DE0DBD}"/>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fld id="{A1E0C372-B15B-416F-A8B4-89ED8437FA1A}" type="slidenum">
              <a:rPr kumimoji="0" lang="en-US" sz="750" b="0" i="0" u="none" strike="noStrike" kern="0" cap="none" spc="0" normalizeH="0" baseline="0" noProof="0" smtClean="0">
                <a:ln>
                  <a:noFill/>
                </a:ln>
                <a:solidFill>
                  <a:srgbClr val="777777"/>
                </a:solidFill>
                <a:effectLst/>
                <a:uLnTx/>
                <a:uFillTx/>
              </a:rPr>
              <a:pPr marL="0" marR="0" lvl="0" indent="0" defTabSz="685766" eaLnBrk="1" fontAlgn="auto" latinLnBrk="0" hangingPunct="1">
                <a:lnSpc>
                  <a:spcPct val="100000"/>
                </a:lnSpc>
                <a:spcBef>
                  <a:spcPts val="0"/>
                </a:spcBef>
                <a:spcAft>
                  <a:spcPts val="0"/>
                </a:spcAft>
                <a:buClrTx/>
                <a:buSzTx/>
                <a:buFontTx/>
                <a:buNone/>
                <a:tabLst/>
                <a:defRPr/>
              </a:pPr>
              <a:t>‹#›</a:t>
            </a:fld>
            <a:endParaRPr kumimoji="0" lang="en-US" sz="750" b="0" i="0" u="none" strike="noStrike" kern="0" cap="none" spc="0" normalizeH="0" baseline="0" noProof="0">
              <a:ln>
                <a:noFill/>
              </a:ln>
              <a:solidFill>
                <a:srgbClr val="777777"/>
              </a:solidFill>
              <a:effectLst/>
              <a:uLnTx/>
              <a:uFillTx/>
            </a:endParaRPr>
          </a:p>
        </p:txBody>
      </p:sp>
      <p:pic>
        <p:nvPicPr>
          <p:cNvPr id="18" name="Picture 17" descr="A picture containing clock&#10;&#10;Description automatically generated">
            <a:extLst>
              <a:ext uri="{FF2B5EF4-FFF2-40B4-BE49-F238E27FC236}">
                <a16:creationId xmlns:a16="http://schemas.microsoft.com/office/drawing/2014/main" id="{5039122F-8B7E-4E40-8445-C59039A203AC}"/>
              </a:ext>
            </a:extLst>
          </p:cNvPr>
          <p:cNvPicPr>
            <a:picLocks noChangeAspect="1"/>
          </p:cNvPicPr>
          <p:nvPr userDrawn="1"/>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32869795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solidFill>
          <a:srgbClr val="38C6F3"/>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6D6A898-3CB7-4391-AAB0-B6608464F635}"/>
              </a:ext>
            </a:extLst>
          </p:cNvPr>
          <p:cNvGraphicFramePr>
            <a:graphicFrameLocks noChangeAspect="1"/>
          </p:cNvGraphicFramePr>
          <p:nvPr userDrawn="1">
            <p:custDataLst>
              <p:tags r:id="rId2"/>
            </p:custDataLst>
            <p:extLst>
              <p:ext uri="{D42A27DB-BD31-4B8C-83A1-F6EECF244321}">
                <p14:modId xmlns:p14="http://schemas.microsoft.com/office/powerpoint/2010/main" val="414027233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3" name="think-cell data - do not delete" hidden="1">
                        <a:extLst>
                          <a:ext uri="{FF2B5EF4-FFF2-40B4-BE49-F238E27FC236}">
                            <a16:creationId xmlns:a16="http://schemas.microsoft.com/office/drawing/2014/main" id="{E6D6A898-3CB7-4391-AAB0-B6608464F635}"/>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2753302" y="0"/>
            <a:ext cx="312713" cy="6858000"/>
          </a:xfrm>
          <a:prstGeom prst="rect">
            <a:avLst/>
          </a:prstGeom>
        </p:spPr>
      </p:pic>
      <p:sp>
        <p:nvSpPr>
          <p:cNvPr id="11" name="Title 4"/>
          <p:cNvSpPr>
            <a:spLocks noGrp="1"/>
          </p:cNvSpPr>
          <p:nvPr>
            <p:ph type="title" hasCustomPrompt="1"/>
          </p:nvPr>
        </p:nvSpPr>
        <p:spPr>
          <a:xfrm>
            <a:off x="472500" y="2681103"/>
            <a:ext cx="2345911" cy="1495794"/>
          </a:xfrm>
          <a:prstGeom prst="rect">
            <a:avLst/>
          </a:prstGeom>
        </p:spPr>
        <p:txBody>
          <a:bodyPr vert="horz" anchor="ctr">
            <a:noAutofit/>
          </a:bodyPr>
          <a:lstStyle>
            <a:lvl1pPr>
              <a:defRPr sz="2550">
                <a:solidFill>
                  <a:schemeClr val="bg1"/>
                </a:solidFill>
                <a:latin typeface="+mj-lt"/>
                <a:ea typeface="+mj-ea"/>
                <a:cs typeface="+mj-cs"/>
                <a:sym typeface="Trebuchet MS" panose="020B0603020202020204" pitchFamily="34" charset="0"/>
              </a:defRPr>
            </a:lvl1pPr>
          </a:lstStyle>
          <a:p>
            <a:r>
              <a:rPr lang="en-US"/>
              <a:t>Click to add title</a:t>
            </a:r>
          </a:p>
        </p:txBody>
      </p:sp>
      <p:sp>
        <p:nvSpPr>
          <p:cNvPr id="13" name="Rectangle 12"/>
          <p:cNvSpPr/>
          <p:nvPr userDrawn="1"/>
        </p:nvSpPr>
        <p:spPr bwMode="white">
          <a:xfrm>
            <a:off x="3060573" y="-1309"/>
            <a:ext cx="6083428"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Trebuchet MS" panose="020B0603020202020204" pitchFamily="34" charset="0"/>
            </a:endParaRPr>
          </a:p>
        </p:txBody>
      </p:sp>
      <p:sp>
        <p:nvSpPr>
          <p:cNvPr id="12" name="Date Placeholder 1"/>
          <p:cNvSpPr>
            <a:spLocks noGrp="1"/>
          </p:cNvSpPr>
          <p:nvPr>
            <p:ph type="dt" sz="half" idx="29"/>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Trebuchet MS" panose="020B0603020202020204" pitchFamily="34" charset="0"/>
              </a:defRPr>
            </a:lvl1pPr>
          </a:lstStyle>
          <a:p>
            <a:endParaRPr lang="en-US"/>
          </a:p>
        </p:txBody>
      </p:sp>
      <p:pic>
        <p:nvPicPr>
          <p:cNvPr id="17" name="Picture 16" descr="A picture containing clock&#10;&#10;Description automatically generated">
            <a:extLst>
              <a:ext uri="{FF2B5EF4-FFF2-40B4-BE49-F238E27FC236}">
                <a16:creationId xmlns:a16="http://schemas.microsoft.com/office/drawing/2014/main" id="{435BDFD7-4481-4D60-AE3D-4603DB178D30}"/>
              </a:ext>
            </a:extLst>
          </p:cNvPr>
          <p:cNvPicPr>
            <a:picLocks noChangeAspect="1"/>
          </p:cNvPicPr>
          <p:nvPr userDrawn="1"/>
        </p:nvPicPr>
        <p:blipFill>
          <a:blip r:embed="rId7"/>
          <a:stretch>
            <a:fillRect/>
          </a:stretch>
        </p:blipFill>
        <p:spPr>
          <a:xfrm>
            <a:off x="7442162" y="6237971"/>
            <a:ext cx="1603374" cy="567180"/>
          </a:xfrm>
          <a:prstGeom prst="rect">
            <a:avLst/>
          </a:prstGeom>
        </p:spPr>
      </p:pic>
      <p:sp>
        <p:nvSpPr>
          <p:cNvPr id="18" name="Copyright">
            <a:extLst>
              <a:ext uri="{FF2B5EF4-FFF2-40B4-BE49-F238E27FC236}">
                <a16:creationId xmlns:a16="http://schemas.microsoft.com/office/drawing/2014/main" id="{602685F5-9555-495E-BFCC-3DB7BDBEE8E1}"/>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a:lnSpc>
                <a:spcPct val="100000"/>
              </a:lnSpc>
              <a:spcAft>
                <a:spcPts val="0"/>
              </a:spcAft>
            </a:pPr>
            <a:r>
              <a:rPr lang="en-US" sz="600">
                <a:solidFill>
                  <a:schemeClr val="tx1"/>
                </a:solidFill>
                <a:latin typeface="+mn-lt"/>
                <a:ea typeface="+mn-ea"/>
                <a:cs typeface="+mn-cs"/>
                <a:sym typeface="+mn-lt"/>
              </a:rPr>
              <a:t>© 2023 Lumen Technologies. All Rights Reserved. </a:t>
            </a:r>
          </a:p>
        </p:txBody>
      </p:sp>
      <p:sp>
        <p:nvSpPr>
          <p:cNvPr id="19" name="TextBox 18">
            <a:extLst>
              <a:ext uri="{FF2B5EF4-FFF2-40B4-BE49-F238E27FC236}">
                <a16:creationId xmlns:a16="http://schemas.microsoft.com/office/drawing/2014/main" id="{E54FB22A-7FE6-4747-980B-2AB32CAAD33A}"/>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algn="l"/>
            <a:fld id="{A1E0C372-B15B-416F-A8B4-89ED8437FA1A}" type="slidenum">
              <a:rPr lang="en-US" sz="750" smtClean="0">
                <a:solidFill>
                  <a:schemeClr val="tx1"/>
                </a:solidFill>
              </a:rPr>
              <a:t>‹#›</a:t>
            </a:fld>
            <a:endParaRPr lang="en-US" sz="750">
              <a:solidFill>
                <a:schemeClr val="tx1"/>
              </a:solidFill>
            </a:endParaRPr>
          </a:p>
        </p:txBody>
      </p:sp>
    </p:spTree>
    <p:extLst>
      <p:ext uri="{BB962C8B-B14F-4D97-AF65-F5344CB8AC3E}">
        <p14:creationId xmlns:p14="http://schemas.microsoft.com/office/powerpoint/2010/main" val="24944816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3672706266"/>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71" imgW="270" imgH="270" progId="TCLayout.ActiveDocument.1">
                  <p:embed/>
                </p:oleObj>
              </mc:Choice>
              <mc:Fallback>
                <p:oleObj name="think-cell Slide" r:id="rId71" imgW="270" imgH="270" progId="TCLayout.ActiveDocument.1">
                  <p:embed/>
                  <p:pic>
                    <p:nvPicPr>
                      <p:cNvPr id="2" name="Object 1" hidden="1"/>
                      <p:cNvPicPr/>
                      <p:nvPr/>
                    </p:nvPicPr>
                    <p:blipFill>
                      <a:blip r:embed="rId72"/>
                      <a:stretch>
                        <a:fillRect/>
                      </a:stretch>
                    </p:blipFill>
                    <p:spPr>
                      <a:xfrm>
                        <a:off x="1192" y="1589"/>
                        <a:ext cx="1190" cy="1587"/>
                      </a:xfrm>
                      <a:prstGeom prst="rect">
                        <a:avLst/>
                      </a:prstGeom>
                    </p:spPr>
                  </p:pic>
                </p:oleObj>
              </mc:Fallback>
            </mc:AlternateContent>
          </a:graphicData>
        </a:graphic>
      </p:graphicFrame>
      <p:sp>
        <p:nvSpPr>
          <p:cNvPr id="11"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Trebuchet MS" panose="020B0603020202020204" pitchFamily="34" charset="0"/>
              </a:defRPr>
            </a:lvl1pPr>
          </a:lstStyle>
          <a:p>
            <a:endParaRPr lang="en-US"/>
          </a:p>
        </p:txBody>
      </p:sp>
      <p:sp>
        <p:nvSpPr>
          <p:cNvPr id="9" name="Title Placeholder 1"/>
          <p:cNvSpPr>
            <a:spLocks noGrp="1"/>
          </p:cNvSpPr>
          <p:nvPr>
            <p:ph type="title"/>
          </p:nvPr>
        </p:nvSpPr>
        <p:spPr>
          <a:xfrm>
            <a:off x="472500" y="622801"/>
            <a:ext cx="8199900" cy="249299"/>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472500" y="2081214"/>
            <a:ext cx="8199900" cy="394623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
        <p:nvSpPr>
          <p:cNvPr id="13" name="Rectangle 12">
            <a:extLst>
              <a:ext uri="{FF2B5EF4-FFF2-40B4-BE49-F238E27FC236}">
                <a16:creationId xmlns:a16="http://schemas.microsoft.com/office/drawing/2014/main" id="{3F4763A8-1A34-4D6D-B77C-B87C88850B7F}"/>
              </a:ext>
            </a:extLst>
          </p:cNvPr>
          <p:cNvSpPr/>
          <p:nvPr userDrawn="1"/>
        </p:nvSpPr>
        <p:spPr>
          <a:xfrm>
            <a:off x="0" y="1"/>
            <a:ext cx="9144000" cy="247805"/>
          </a:xfrm>
          <a:prstGeom prst="rect">
            <a:avLst/>
          </a:prstGeom>
          <a:solidFill>
            <a:srgbClr val="38C6F3"/>
          </a:solidFill>
          <a:ln w="12700" cap="flat" cmpd="sng" algn="ctr">
            <a:noFill/>
            <a:prstDash val="solid"/>
            <a:miter lim="800000"/>
          </a:ln>
          <a:effectLst/>
        </p:spPr>
        <p:txBody>
          <a:bodyPr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sym typeface="+mn-lt"/>
            </a:endParaRPr>
          </a:p>
        </p:txBody>
      </p:sp>
      <p:sp>
        <p:nvSpPr>
          <p:cNvPr id="14" name="Copyright">
            <a:extLst>
              <a:ext uri="{FF2B5EF4-FFF2-40B4-BE49-F238E27FC236}">
                <a16:creationId xmlns:a16="http://schemas.microsoft.com/office/drawing/2014/main" id="{4B255341-AAC2-44F3-9E1E-2F4ADFFB571D}"/>
              </a:ext>
            </a:extLst>
          </p:cNvPr>
          <p:cNvSpPr txBox="1"/>
          <p:nvPr userDrawn="1"/>
        </p:nvSpPr>
        <p:spPr>
          <a:xfrm>
            <a:off x="662227" y="6450381"/>
            <a:ext cx="2976902" cy="246221"/>
          </a:xfrm>
          <a:prstGeom prst="rect">
            <a:avLst/>
          </a:prstGeom>
          <a:noFill/>
        </p:spPr>
        <p:txBody>
          <a:bodyPr wrap="square" lIns="0" tIns="0" rIns="0" bIns="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FFFFFF">
                    <a:lumMod val="50000"/>
                  </a:srgbClr>
                </a:solidFill>
                <a:effectLst/>
                <a:uLnTx/>
                <a:uFillTx/>
                <a:sym typeface="+mn-lt"/>
              </a:rPr>
              <a:t>© 2023 Lumen Technologies. All Rights Reserved. </a:t>
            </a:r>
          </a:p>
        </p:txBody>
      </p:sp>
      <p:sp>
        <p:nvSpPr>
          <p:cNvPr id="15" name="TextBox 14">
            <a:extLst>
              <a:ext uri="{FF2B5EF4-FFF2-40B4-BE49-F238E27FC236}">
                <a16:creationId xmlns:a16="http://schemas.microsoft.com/office/drawing/2014/main" id="{2B901BFE-239D-44BC-BC22-DF5B7043F4DD}"/>
              </a:ext>
            </a:extLst>
          </p:cNvPr>
          <p:cNvSpPr txBox="1"/>
          <p:nvPr userDrawn="1"/>
        </p:nvSpPr>
        <p:spPr>
          <a:xfrm>
            <a:off x="262441" y="6389721"/>
            <a:ext cx="397262" cy="365125"/>
          </a:xfrm>
          <a:prstGeom prst="rect">
            <a:avLst/>
          </a:prstGeom>
        </p:spPr>
        <p:txBody>
          <a:bodyPr vert="horz" wrap="none" lIns="91440" tIns="45720" rIns="91440" bIns="45720" rtlCol="0" anchor="ctr">
            <a:noAutofit/>
          </a:bodyPr>
          <a:lstStyle/>
          <a:p>
            <a:pPr marL="0" marR="0" lvl="0" indent="0" defTabSz="685766" eaLnBrk="1" fontAlgn="auto" latinLnBrk="0" hangingPunct="1">
              <a:lnSpc>
                <a:spcPct val="100000"/>
              </a:lnSpc>
              <a:spcBef>
                <a:spcPts val="0"/>
              </a:spcBef>
              <a:spcAft>
                <a:spcPts val="0"/>
              </a:spcAft>
              <a:buClrTx/>
              <a:buSzTx/>
              <a:buFontTx/>
              <a:buNone/>
              <a:tabLst/>
              <a:defRPr/>
            </a:pPr>
            <a:fld id="{A1E0C372-B15B-416F-A8B4-89ED8437FA1A}" type="slidenum">
              <a:rPr kumimoji="0" lang="en-US" sz="750" b="0" i="0" u="none" strike="noStrike" kern="0" cap="none" spc="0" normalizeH="0" baseline="0" noProof="0" smtClean="0">
                <a:ln>
                  <a:noFill/>
                </a:ln>
                <a:solidFill>
                  <a:srgbClr val="777777"/>
                </a:solidFill>
                <a:effectLst/>
                <a:uLnTx/>
                <a:uFillTx/>
              </a:rPr>
              <a:pPr marL="0" marR="0" lvl="0" indent="0" defTabSz="685766" eaLnBrk="1" fontAlgn="auto" latinLnBrk="0" hangingPunct="1">
                <a:lnSpc>
                  <a:spcPct val="100000"/>
                </a:lnSpc>
                <a:spcBef>
                  <a:spcPts val="0"/>
                </a:spcBef>
                <a:spcAft>
                  <a:spcPts val="0"/>
                </a:spcAft>
                <a:buClrTx/>
                <a:buSzTx/>
                <a:buFontTx/>
                <a:buNone/>
                <a:tabLst/>
                <a:defRPr/>
              </a:pPr>
              <a:t>‹#›</a:t>
            </a:fld>
            <a:endParaRPr kumimoji="0" lang="en-US" sz="750" b="0" i="0" u="none" strike="noStrike" kern="0" cap="none" spc="0" normalizeH="0" baseline="0" noProof="0">
              <a:ln>
                <a:noFill/>
              </a:ln>
              <a:solidFill>
                <a:srgbClr val="777777"/>
              </a:solidFill>
              <a:effectLst/>
              <a:uLnTx/>
              <a:uFillTx/>
            </a:endParaRPr>
          </a:p>
        </p:txBody>
      </p:sp>
      <p:pic>
        <p:nvPicPr>
          <p:cNvPr id="16" name="Picture 15" descr="A picture containing clock&#10;&#10;Description automatically generated">
            <a:extLst>
              <a:ext uri="{FF2B5EF4-FFF2-40B4-BE49-F238E27FC236}">
                <a16:creationId xmlns:a16="http://schemas.microsoft.com/office/drawing/2014/main" id="{3128625E-DB89-4386-8661-E0AFEA2568CF}"/>
              </a:ext>
            </a:extLst>
          </p:cNvPr>
          <p:cNvPicPr>
            <a:picLocks noChangeAspect="1"/>
          </p:cNvPicPr>
          <p:nvPr userDrawn="1"/>
        </p:nvPicPr>
        <p:blipFill>
          <a:blip r:embed="rId73"/>
          <a:stretch>
            <a:fillRect/>
          </a:stretch>
        </p:blipFill>
        <p:spPr>
          <a:xfrm>
            <a:off x="7442162" y="6237971"/>
            <a:ext cx="1603374" cy="567180"/>
          </a:xfrm>
          <a:prstGeom prst="rect">
            <a:avLst/>
          </a:prstGeom>
        </p:spPr>
      </p:pic>
    </p:spTree>
    <p:extLst>
      <p:ext uri="{BB962C8B-B14F-4D97-AF65-F5344CB8AC3E}">
        <p14:creationId xmlns:p14="http://schemas.microsoft.com/office/powerpoint/2010/main" val="3930785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txStyles>
    <p:titleStyle>
      <a:lvl1pPr algn="l" defTabSz="685800" rtl="0" eaLnBrk="1" latinLnBrk="0" hangingPunct="1">
        <a:lnSpc>
          <a:spcPct val="90000"/>
        </a:lnSpc>
        <a:spcBef>
          <a:spcPct val="0"/>
        </a:spcBef>
        <a:buNone/>
        <a:defRPr sz="1800" b="1" kern="1200">
          <a:solidFill>
            <a:srgbClr val="000000"/>
          </a:solidFill>
          <a:latin typeface="+mj-lt"/>
          <a:ea typeface="+mj-ea"/>
          <a:cs typeface="+mj-cs"/>
          <a:sym typeface="Trebuchet MS" panose="020B0603020202020204" pitchFamily="34" charset="0"/>
        </a:defRPr>
      </a:lvl1pPr>
    </p:titleStyle>
    <p:bodyStyle>
      <a:lvl1pPr marL="0" indent="0" algn="l" defTabSz="685800" rtl="0" eaLnBrk="1" latinLnBrk="0" hangingPunct="1">
        <a:lnSpc>
          <a:spcPct val="110000"/>
        </a:lnSpc>
        <a:spcBef>
          <a:spcPts val="450"/>
        </a:spcBef>
        <a:spcAft>
          <a:spcPts val="225"/>
        </a:spcAft>
        <a:buClr>
          <a:srgbClr val="38C6F3"/>
        </a:buClr>
        <a:buFont typeface="Arial" panose="020B0604020202020204" pitchFamily="34" charset="0"/>
        <a:buChar char="​"/>
        <a:defRPr lang="en-US" sz="900" kern="1200">
          <a:solidFill>
            <a:srgbClr val="000000"/>
          </a:solidFill>
          <a:latin typeface="+mn-lt"/>
          <a:ea typeface="+mn-ea"/>
          <a:cs typeface="+mn-cs"/>
          <a:sym typeface="Trebuchet MS" panose="020B0603020202020204" pitchFamily="34" charset="0"/>
        </a:defRPr>
      </a:lvl1pPr>
      <a:lvl2pPr marL="185166" indent="-123444" algn="l" defTabSz="685800" rtl="0" eaLnBrk="1" latinLnBrk="0" hangingPunct="1">
        <a:lnSpc>
          <a:spcPct val="90000"/>
        </a:lnSpc>
        <a:spcBef>
          <a:spcPts val="0"/>
        </a:spcBef>
        <a:spcAft>
          <a:spcPts val="225"/>
        </a:spcAft>
        <a:buClr>
          <a:srgbClr val="38C6F3"/>
        </a:buClr>
        <a:buFont typeface="Arial" panose="020B0604020202020204" pitchFamily="34" charset="0"/>
        <a:buChar char="•"/>
        <a:defRPr lang="en-US" sz="900" kern="1200">
          <a:solidFill>
            <a:srgbClr val="000000"/>
          </a:solidFill>
          <a:latin typeface="+mn-lt"/>
          <a:ea typeface="+mn-ea"/>
          <a:cs typeface="+mn-cs"/>
          <a:sym typeface="Trebuchet MS" panose="020B0603020202020204" pitchFamily="34" charset="0"/>
        </a:defRPr>
      </a:lvl2pPr>
      <a:lvl3pPr marL="363474" indent="-124200" algn="l" defTabSz="685800" rtl="0" eaLnBrk="1" latinLnBrk="0" hangingPunct="1">
        <a:lnSpc>
          <a:spcPct val="90000"/>
        </a:lnSpc>
        <a:spcBef>
          <a:spcPts val="0"/>
        </a:spcBef>
        <a:spcAft>
          <a:spcPts val="225"/>
        </a:spcAft>
        <a:buClr>
          <a:srgbClr val="38C6F3"/>
        </a:buClr>
        <a:buFont typeface="Arial" panose="020B0604020202020204" pitchFamily="34" charset="0"/>
        <a:buChar char="–"/>
        <a:defRPr lang="en-US" sz="900" kern="1200">
          <a:solidFill>
            <a:srgbClr val="000000"/>
          </a:solidFill>
          <a:latin typeface="+mn-lt"/>
          <a:ea typeface="+mn-ea"/>
          <a:cs typeface="+mn-cs"/>
          <a:sym typeface="Trebuchet MS" panose="020B0603020202020204" pitchFamily="34" charset="0"/>
        </a:defRPr>
      </a:lvl3pPr>
      <a:lvl4pPr marL="0" indent="0" algn="l" defTabSz="685800" rtl="0" eaLnBrk="1" latinLnBrk="0" hangingPunct="1">
        <a:lnSpc>
          <a:spcPct val="110000"/>
        </a:lnSpc>
        <a:spcBef>
          <a:spcPts val="225"/>
        </a:spcBef>
        <a:spcAft>
          <a:spcPts val="225"/>
        </a:spcAft>
        <a:buClr>
          <a:srgbClr val="38C6F3"/>
        </a:buClr>
        <a:buFont typeface="Arial" panose="020B0604020202020204" pitchFamily="34" charset="0"/>
        <a:buChar char="​"/>
        <a:defRPr lang="en-US" sz="1200" b="1" kern="1200">
          <a:solidFill>
            <a:srgbClr val="000000"/>
          </a:solidFill>
          <a:latin typeface="+mn-lt"/>
          <a:ea typeface="+mn-ea"/>
          <a:cs typeface="+mn-cs"/>
          <a:sym typeface="Trebuchet MS" panose="020B0603020202020204" pitchFamily="34" charset="0"/>
        </a:defRPr>
      </a:lvl4pPr>
      <a:lvl5pPr marL="0" indent="0" algn="l" defTabSz="685800" rtl="0" eaLnBrk="1" latinLnBrk="0" hangingPunct="1">
        <a:lnSpc>
          <a:spcPct val="100000"/>
        </a:lnSpc>
        <a:spcBef>
          <a:spcPts val="0"/>
        </a:spcBef>
        <a:spcAft>
          <a:spcPts val="225"/>
        </a:spcAft>
        <a:buClr>
          <a:srgbClr val="38C6F3"/>
        </a:buClr>
        <a:buFont typeface="Arial" panose="020B0604020202020204" pitchFamily="34" charset="0"/>
        <a:buChar char="​"/>
        <a:defRPr lang="en-US" sz="1200" b="1" kern="1200" smtClean="0">
          <a:solidFill>
            <a:srgbClr val="000000"/>
          </a:solidFill>
          <a:latin typeface="+mn-lt"/>
          <a:ea typeface="+mn-ea"/>
          <a:cs typeface="+mn-cs"/>
          <a:sym typeface="Trebuchet MS" panose="020B0603020202020204" pitchFamily="34" charset="0"/>
        </a:defRPr>
      </a:lvl5pPr>
      <a:lvl6pPr marL="185166" indent="-123444" algn="l" defTabSz="685800" rtl="0" eaLnBrk="1" latinLnBrk="0" hangingPunct="1">
        <a:lnSpc>
          <a:spcPct val="90000"/>
        </a:lnSpc>
        <a:spcBef>
          <a:spcPts val="0"/>
        </a:spcBef>
        <a:spcAft>
          <a:spcPts val="450"/>
        </a:spcAft>
        <a:buClr>
          <a:srgbClr val="38C6F3"/>
        </a:buClr>
        <a:buFont typeface="Arial" panose="020B0604020202020204" pitchFamily="34" charset="0"/>
        <a:buChar char="•"/>
        <a:defRPr lang="en-US" sz="1200" kern="1200" smtClean="0">
          <a:solidFill>
            <a:srgbClr val="000000"/>
          </a:solidFill>
          <a:latin typeface="+mn-lt"/>
          <a:ea typeface="+mn-ea"/>
          <a:cs typeface="+mn-cs"/>
          <a:sym typeface="Trebuchet MS" panose="020B0603020202020204" pitchFamily="34" charset="0"/>
        </a:defRPr>
      </a:lvl6pPr>
      <a:lvl7pPr marL="0" indent="0" algn="l" defTabSz="685800" rtl="0" eaLnBrk="1" latinLnBrk="0" hangingPunct="1">
        <a:lnSpc>
          <a:spcPct val="90000"/>
        </a:lnSpc>
        <a:spcBef>
          <a:spcPts val="675"/>
        </a:spcBef>
        <a:spcAft>
          <a:spcPts val="675"/>
        </a:spcAft>
        <a:buClr>
          <a:srgbClr val="38C6F3"/>
        </a:buClr>
        <a:buFont typeface="Arial" panose="020B0604020202020204" pitchFamily="34" charset="0"/>
        <a:buChar char="​"/>
        <a:defRPr lang="en-US" sz="3300" kern="1200" baseline="0" smtClean="0">
          <a:solidFill>
            <a:srgbClr val="000000"/>
          </a:solidFill>
          <a:latin typeface="+mn-lt"/>
          <a:ea typeface="+mn-ea"/>
          <a:cs typeface="+mn-cs"/>
          <a:sym typeface="Trebuchet MS" panose="020B0603020202020204" pitchFamily="34" charset="0"/>
        </a:defRPr>
      </a:lvl7pPr>
      <a:lvl8pPr marL="0" indent="0" algn="l" defTabSz="685800" rtl="0" eaLnBrk="1" latinLnBrk="0" hangingPunct="1">
        <a:lnSpc>
          <a:spcPct val="90000"/>
        </a:lnSpc>
        <a:spcBef>
          <a:spcPts val="675"/>
        </a:spcBef>
        <a:spcAft>
          <a:spcPts val="0"/>
        </a:spcAft>
        <a:buClr>
          <a:srgbClr val="38C6F3"/>
        </a:buClr>
        <a:buFont typeface="Arial" panose="020B0604020202020204" pitchFamily="34" charset="0"/>
        <a:buChar char="​"/>
        <a:defRPr lang="en-US" sz="4050" b="1" kern="1200" baseline="0" smtClean="0">
          <a:solidFill>
            <a:srgbClr val="000000"/>
          </a:solidFill>
          <a:latin typeface="+mn-lt"/>
          <a:ea typeface="+mn-ea"/>
          <a:cs typeface="+mn-cs"/>
          <a:sym typeface="Trebuchet MS" panose="020B0603020202020204" pitchFamily="34" charset="0"/>
        </a:defRPr>
      </a:lvl8pPr>
      <a:lvl9pPr marL="0" indent="0" algn="l" defTabSz="685800" rtl="0" eaLnBrk="1" latinLnBrk="0" hangingPunct="1">
        <a:lnSpc>
          <a:spcPct val="100000"/>
        </a:lnSpc>
        <a:spcBef>
          <a:spcPts val="0"/>
        </a:spcBef>
        <a:spcAft>
          <a:spcPts val="675"/>
        </a:spcAft>
        <a:buClr>
          <a:srgbClr val="38C6F3"/>
        </a:buClr>
        <a:buFont typeface="Arial" panose="020B0604020202020204" pitchFamily="34" charset="0"/>
        <a:buChar char="​"/>
        <a:defRPr lang="en-US" sz="1800" b="1" kern="1200" baseline="0" dirty="0">
          <a:solidFill>
            <a:srgbClr val="000000"/>
          </a:solidFill>
          <a:latin typeface="+mn-lt"/>
          <a:ea typeface="+mn-ea"/>
          <a:cs typeface="+mn-cs"/>
          <a:sym typeface="Trebuchet MS" panose="020B0603020202020204" pitchFamily="34" charset="0"/>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79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3.xml"/><Relationship Id="rId1" Type="http://schemas.openxmlformats.org/officeDocument/2006/relationships/tags" Target="../tags/tag76.xml"/><Relationship Id="rId5" Type="http://schemas.openxmlformats.org/officeDocument/2006/relationships/hyperlink" Target="http://&#160;https:/github.com/tanmay-pal" TargetMode="External"/><Relationship Id="rId4" Type="http://schemas.openxmlformats.org/officeDocument/2006/relationships/image" Target="../media/image14.emf"/></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3.xml"/><Relationship Id="rId1" Type="http://schemas.openxmlformats.org/officeDocument/2006/relationships/tags" Target="../tags/tag83.xml"/><Relationship Id="rId5" Type="http://schemas.openxmlformats.org/officeDocument/2006/relationships/image" Target="../media/image21.png"/><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3.xml"/><Relationship Id="rId1" Type="http://schemas.openxmlformats.org/officeDocument/2006/relationships/tags" Target="../tags/tag84.xml"/><Relationship Id="rId5" Type="http://schemas.openxmlformats.org/officeDocument/2006/relationships/image" Target="../media/image21.png"/><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3.xml"/><Relationship Id="rId1" Type="http://schemas.openxmlformats.org/officeDocument/2006/relationships/tags" Target="../tags/tag85.xml"/><Relationship Id="rId5" Type="http://schemas.openxmlformats.org/officeDocument/2006/relationships/image" Target="../media/image21.png"/><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3.xml"/><Relationship Id="rId1" Type="http://schemas.openxmlformats.org/officeDocument/2006/relationships/tags" Target="../tags/tag86.xml"/><Relationship Id="rId5" Type="http://schemas.openxmlformats.org/officeDocument/2006/relationships/image" Target="../media/image21.png"/><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3.xml"/><Relationship Id="rId1" Type="http://schemas.openxmlformats.org/officeDocument/2006/relationships/tags" Target="../tags/tag87.xml"/><Relationship Id="rId5" Type="http://schemas.openxmlformats.org/officeDocument/2006/relationships/image" Target="../media/image21.png"/><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3.xml"/><Relationship Id="rId1" Type="http://schemas.openxmlformats.org/officeDocument/2006/relationships/tags" Target="../tags/tag88.xml"/><Relationship Id="rId5" Type="http://schemas.openxmlformats.org/officeDocument/2006/relationships/image" Target="../media/image21.png"/><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3.xml"/><Relationship Id="rId1" Type="http://schemas.openxmlformats.org/officeDocument/2006/relationships/tags" Target="../tags/tag89.xml"/><Relationship Id="rId5" Type="http://schemas.openxmlformats.org/officeDocument/2006/relationships/image" Target="../media/image21.png"/><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3.xml"/><Relationship Id="rId1" Type="http://schemas.openxmlformats.org/officeDocument/2006/relationships/tags" Target="../tags/tag90.xml"/><Relationship Id="rId5" Type="http://schemas.openxmlformats.org/officeDocument/2006/relationships/image" Target="../media/image21.png"/><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3.xml"/><Relationship Id="rId1" Type="http://schemas.openxmlformats.org/officeDocument/2006/relationships/tags" Target="../tags/tag91.xml"/><Relationship Id="rId5" Type="http://schemas.openxmlformats.org/officeDocument/2006/relationships/image" Target="../media/image21.png"/><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3.xml"/><Relationship Id="rId1" Type="http://schemas.openxmlformats.org/officeDocument/2006/relationships/tags" Target="../tags/tag77.xml"/><Relationship Id="rId4" Type="http://schemas.openxmlformats.org/officeDocument/2006/relationships/image" Target="../media/image14.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3.xml"/><Relationship Id="rId1" Type="http://schemas.openxmlformats.org/officeDocument/2006/relationships/tags" Target="../tags/tag92.xml"/><Relationship Id="rId5" Type="http://schemas.openxmlformats.org/officeDocument/2006/relationships/image" Target="../media/image21.png"/><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3.xml"/><Relationship Id="rId1" Type="http://schemas.openxmlformats.org/officeDocument/2006/relationships/tags" Target="../tags/tag93.xml"/><Relationship Id="rId5" Type="http://schemas.openxmlformats.org/officeDocument/2006/relationships/image" Target="../media/image21.png"/><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3.xml"/><Relationship Id="rId1" Type="http://schemas.openxmlformats.org/officeDocument/2006/relationships/tags" Target="../tags/tag94.xml"/><Relationship Id="rId5" Type="http://schemas.openxmlformats.org/officeDocument/2006/relationships/image" Target="../media/image21.png"/><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3.xml"/><Relationship Id="rId1" Type="http://schemas.openxmlformats.org/officeDocument/2006/relationships/tags" Target="../tags/tag95.xml"/><Relationship Id="rId5" Type="http://schemas.openxmlformats.org/officeDocument/2006/relationships/image" Target="../media/image21.png"/><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3.xml"/><Relationship Id="rId1" Type="http://schemas.openxmlformats.org/officeDocument/2006/relationships/tags" Target="../tags/tag96.xml"/><Relationship Id="rId5" Type="http://schemas.openxmlformats.org/officeDocument/2006/relationships/image" Target="../media/image21.png"/><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3.xml"/><Relationship Id="rId1" Type="http://schemas.openxmlformats.org/officeDocument/2006/relationships/tags" Target="../tags/tag97.xml"/><Relationship Id="rId5" Type="http://schemas.openxmlformats.org/officeDocument/2006/relationships/image" Target="../media/image21.png"/><Relationship Id="rId4" Type="http://schemas.openxmlformats.org/officeDocument/2006/relationships/image" Target="../media/image14.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3.xml"/><Relationship Id="rId1" Type="http://schemas.openxmlformats.org/officeDocument/2006/relationships/tags" Target="../tags/tag98.xml"/><Relationship Id="rId5" Type="http://schemas.openxmlformats.org/officeDocument/2006/relationships/image" Target="../media/image21.png"/><Relationship Id="rId4" Type="http://schemas.openxmlformats.org/officeDocument/2006/relationships/image" Target="../media/image14.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3.xml"/><Relationship Id="rId1" Type="http://schemas.openxmlformats.org/officeDocument/2006/relationships/tags" Target="../tags/tag99.xml"/><Relationship Id="rId5" Type="http://schemas.openxmlformats.org/officeDocument/2006/relationships/image" Target="../media/image21.png"/><Relationship Id="rId4" Type="http://schemas.openxmlformats.org/officeDocument/2006/relationships/image" Target="../media/image14.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3.xml"/><Relationship Id="rId1" Type="http://schemas.openxmlformats.org/officeDocument/2006/relationships/tags" Target="../tags/tag100.xml"/><Relationship Id="rId5" Type="http://schemas.openxmlformats.org/officeDocument/2006/relationships/image" Target="../media/image21.png"/><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3.xml"/><Relationship Id="rId1" Type="http://schemas.openxmlformats.org/officeDocument/2006/relationships/tags" Target="../tags/tag101.xml"/><Relationship Id="rId5" Type="http://schemas.openxmlformats.org/officeDocument/2006/relationships/image" Target="../media/image21.png"/><Relationship Id="rId4" Type="http://schemas.openxmlformats.org/officeDocument/2006/relationships/image" Target="../media/image14.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3.xml"/><Relationship Id="rId1" Type="http://schemas.openxmlformats.org/officeDocument/2006/relationships/tags" Target="../tags/tag78.xml"/><Relationship Id="rId5" Type="http://schemas.openxmlformats.org/officeDocument/2006/relationships/image" Target="../media/image15.png"/><Relationship Id="rId4" Type="http://schemas.openxmlformats.org/officeDocument/2006/relationships/image" Target="../media/image14.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3.xml"/><Relationship Id="rId1" Type="http://schemas.openxmlformats.org/officeDocument/2006/relationships/tags" Target="../tags/tag102.xml"/><Relationship Id="rId5" Type="http://schemas.openxmlformats.org/officeDocument/2006/relationships/image" Target="../media/image21.png"/><Relationship Id="rId4" Type="http://schemas.openxmlformats.org/officeDocument/2006/relationships/image" Target="../media/image14.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3.xml"/><Relationship Id="rId1" Type="http://schemas.openxmlformats.org/officeDocument/2006/relationships/tags" Target="../tags/tag103.xml"/><Relationship Id="rId5" Type="http://schemas.openxmlformats.org/officeDocument/2006/relationships/image" Target="../media/image21.png"/><Relationship Id="rId4" Type="http://schemas.openxmlformats.org/officeDocument/2006/relationships/image" Target="../media/image14.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3.xml"/><Relationship Id="rId1" Type="http://schemas.openxmlformats.org/officeDocument/2006/relationships/tags" Target="../tags/tag104.xml"/><Relationship Id="rId5" Type="http://schemas.openxmlformats.org/officeDocument/2006/relationships/image" Target="../media/image21.png"/><Relationship Id="rId4" Type="http://schemas.openxmlformats.org/officeDocument/2006/relationships/image" Target="../media/image14.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3.xml"/><Relationship Id="rId1" Type="http://schemas.openxmlformats.org/officeDocument/2006/relationships/tags" Target="../tags/tag105.xml"/><Relationship Id="rId5" Type="http://schemas.openxmlformats.org/officeDocument/2006/relationships/image" Target="../media/image21.png"/><Relationship Id="rId4" Type="http://schemas.openxmlformats.org/officeDocument/2006/relationships/image" Target="../media/image14.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3.xml"/><Relationship Id="rId1" Type="http://schemas.openxmlformats.org/officeDocument/2006/relationships/tags" Target="../tags/tag106.xml"/><Relationship Id="rId5" Type="http://schemas.openxmlformats.org/officeDocument/2006/relationships/image" Target="../media/image21.png"/><Relationship Id="rId4" Type="http://schemas.openxmlformats.org/officeDocument/2006/relationships/image" Target="../media/image14.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3.xml"/><Relationship Id="rId1" Type="http://schemas.openxmlformats.org/officeDocument/2006/relationships/tags" Target="../tags/tag107.xml"/><Relationship Id="rId5" Type="http://schemas.openxmlformats.org/officeDocument/2006/relationships/image" Target="../media/image21.png"/><Relationship Id="rId4" Type="http://schemas.openxmlformats.org/officeDocument/2006/relationships/image" Target="../media/image14.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3.xml"/><Relationship Id="rId1" Type="http://schemas.openxmlformats.org/officeDocument/2006/relationships/tags" Target="../tags/tag108.xml"/><Relationship Id="rId5" Type="http://schemas.openxmlformats.org/officeDocument/2006/relationships/image" Target="../media/image21.png"/><Relationship Id="rId4" Type="http://schemas.openxmlformats.org/officeDocument/2006/relationships/image" Target="../media/image14.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3.xml"/><Relationship Id="rId1" Type="http://schemas.openxmlformats.org/officeDocument/2006/relationships/tags" Target="../tags/tag79.xml"/><Relationship Id="rId5" Type="http://schemas.openxmlformats.org/officeDocument/2006/relationships/image" Target="../media/image16.png"/><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3.xml"/><Relationship Id="rId1" Type="http://schemas.openxmlformats.org/officeDocument/2006/relationships/tags" Target="../tags/tag80.xml"/><Relationship Id="rId5" Type="http://schemas.openxmlformats.org/officeDocument/2006/relationships/image" Target="../media/image17.png"/><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3.xml"/><Relationship Id="rId1" Type="http://schemas.openxmlformats.org/officeDocument/2006/relationships/tags" Target="../tags/tag81.xml"/><Relationship Id="rId5" Type="http://schemas.openxmlformats.org/officeDocument/2006/relationships/image" Target="../media/image18.png"/><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3.xml"/><Relationship Id="rId1" Type="http://schemas.openxmlformats.org/officeDocument/2006/relationships/tags" Target="../tags/tag82.xml"/><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CD8D2-CB31-3DBA-C99F-A6632606EE16}"/>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70A87E09-2542-B0D2-5C42-FBFD026B66D8}"/>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70A87E09-2542-B0D2-5C42-FBFD026B66D8}"/>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118A882A-0836-C229-ED5F-20055C9C6341}"/>
              </a:ext>
            </a:extLst>
          </p:cNvPr>
          <p:cNvSpPr>
            <a:spLocks noGrp="1"/>
          </p:cNvSpPr>
          <p:nvPr>
            <p:ph type="title"/>
          </p:nvPr>
        </p:nvSpPr>
        <p:spPr>
          <a:xfrm>
            <a:off x="472500" y="622800"/>
            <a:ext cx="8200013" cy="553998"/>
          </a:xfrm>
        </p:spPr>
        <p:txBody>
          <a:bodyPr/>
          <a:lstStyle/>
          <a:p>
            <a:br>
              <a:rPr lang="en-IN" sz="2000" b="1"/>
            </a:br>
            <a:endParaRPr lang="en-US" sz="2000"/>
          </a:p>
        </p:txBody>
      </p:sp>
      <p:sp>
        <p:nvSpPr>
          <p:cNvPr id="7" name="Text Placeholder 6">
            <a:extLst>
              <a:ext uri="{FF2B5EF4-FFF2-40B4-BE49-F238E27FC236}">
                <a16:creationId xmlns:a16="http://schemas.microsoft.com/office/drawing/2014/main" id="{6BF8DD54-06DD-F368-434D-A5C4571BEE8D}"/>
              </a:ext>
            </a:extLst>
          </p:cNvPr>
          <p:cNvSpPr>
            <a:spLocks noGrp="1"/>
          </p:cNvSpPr>
          <p:nvPr>
            <p:ph type="body" sz="quarter" idx="10"/>
          </p:nvPr>
        </p:nvSpPr>
        <p:spPr>
          <a:xfrm>
            <a:off x="838200" y="1076202"/>
            <a:ext cx="7834313" cy="4951251"/>
          </a:xfrm>
        </p:spPr>
        <p:txBody>
          <a:bodyPr vert="horz" lIns="0" tIns="0" rIns="0" bIns="0" rtlCol="0" anchor="t">
            <a:noAutofit/>
          </a:bodyPr>
          <a:lstStyle/>
          <a:p>
            <a:pPr marL="285750" indent="-285750">
              <a:buFont typeface="Arial" panose="05000000000000000000" pitchFamily="2" charset="2"/>
              <a:buChar char="​"/>
            </a:pPr>
            <a:r>
              <a:rPr lang="en-IN" sz="1400" b="1">
                <a:latin typeface="Arial"/>
                <a:ea typeface="Calibri"/>
                <a:cs typeface="Arial"/>
              </a:rPr>
              <a:t>Day-1 Agenda:</a:t>
            </a:r>
            <a:endParaRPr lang="en-IN" sz="1400">
              <a:solidFill>
                <a:srgbClr val="808080"/>
              </a:solidFill>
              <a:latin typeface="Arial"/>
              <a:ea typeface="Calibri"/>
              <a:cs typeface="Arial"/>
            </a:endParaRPr>
          </a:p>
          <a:p>
            <a:pPr marL="285750" indent="-285750">
              <a:buFont typeface="Arial" panose="05000000000000000000" pitchFamily="2" charset="2"/>
              <a:buChar char="​"/>
            </a:pPr>
            <a:endParaRPr lang="en-IN" sz="1400">
              <a:solidFill>
                <a:srgbClr val="808080"/>
              </a:solidFill>
              <a:latin typeface="Arial"/>
              <a:ea typeface="Calibri"/>
              <a:cs typeface="Arial"/>
            </a:endParaRPr>
          </a:p>
          <a:p>
            <a:pPr marL="342900" indent="-342900">
              <a:buFont typeface="Wingdings,Sans-Serif" panose="05000000000000000000" pitchFamily="2" charset="2"/>
              <a:buChar char="v"/>
            </a:pPr>
            <a:r>
              <a:rPr lang="en-IN" sz="1200" b="1">
                <a:latin typeface="Calibri"/>
                <a:ea typeface="Calibri"/>
                <a:cs typeface="Calibri"/>
              </a:rPr>
              <a:t>Introduction to Java</a:t>
            </a:r>
            <a:endParaRPr lang="en-IN" sz="1200">
              <a:solidFill>
                <a:srgbClr val="808080"/>
              </a:solidFill>
              <a:latin typeface="Calibri"/>
              <a:ea typeface="Calibri"/>
              <a:cs typeface="Calibri"/>
            </a:endParaRPr>
          </a:p>
          <a:p>
            <a:pPr marL="342900" indent="-342900">
              <a:buFont typeface="Wingdings,Sans-Serif" panose="05000000000000000000" pitchFamily="2" charset="2"/>
              <a:buChar char="v"/>
            </a:pPr>
            <a:r>
              <a:rPr lang="en-IN" sz="1200" b="1">
                <a:latin typeface="Calibri"/>
                <a:ea typeface="Calibri"/>
                <a:cs typeface="Calibri"/>
              </a:rPr>
              <a:t>JDK / JRE / JVM</a:t>
            </a:r>
            <a:endParaRPr lang="en-IN" sz="1200">
              <a:solidFill>
                <a:srgbClr val="808080"/>
              </a:solidFill>
              <a:latin typeface="Calibri"/>
              <a:ea typeface="Calibri"/>
              <a:cs typeface="Calibri"/>
            </a:endParaRPr>
          </a:p>
          <a:p>
            <a:pPr marL="342900" indent="-342900">
              <a:buFont typeface="Wingdings,Sans-Serif" panose="05000000000000000000" pitchFamily="2" charset="2"/>
              <a:buChar char="v"/>
            </a:pPr>
            <a:r>
              <a:rPr lang="en-IN" sz="1200" b="1">
                <a:latin typeface="Calibri"/>
                <a:ea typeface="Calibri"/>
                <a:cs typeface="Calibri"/>
              </a:rPr>
              <a:t>JVM Architecture</a:t>
            </a:r>
            <a:endParaRPr lang="en-IN" sz="1200">
              <a:solidFill>
                <a:srgbClr val="808080"/>
              </a:solidFill>
              <a:latin typeface="Calibri"/>
              <a:ea typeface="Calibri"/>
              <a:cs typeface="Calibri"/>
            </a:endParaRPr>
          </a:p>
          <a:p>
            <a:pPr marL="342900" indent="-342900">
              <a:buFont typeface="Wingdings,Sans-Serif" panose="05000000000000000000" pitchFamily="2" charset="2"/>
              <a:buChar char="v"/>
            </a:pPr>
            <a:r>
              <a:rPr lang="en-IN" sz="1200" b="1">
                <a:latin typeface="Calibri"/>
                <a:ea typeface="Calibri"/>
                <a:cs typeface="Calibri"/>
              </a:rPr>
              <a:t>OOPs Concept</a:t>
            </a:r>
            <a:endParaRPr lang="en-IN" sz="1200">
              <a:solidFill>
                <a:srgbClr val="808080"/>
              </a:solidFill>
              <a:latin typeface="Calibri"/>
              <a:ea typeface="Calibri"/>
              <a:cs typeface="Calibri"/>
            </a:endParaRPr>
          </a:p>
          <a:p>
            <a:pPr marL="342900" indent="-342900">
              <a:buFont typeface="Wingdings,Sans-Serif" panose="05000000000000000000" pitchFamily="2" charset="2"/>
              <a:buChar char="v"/>
            </a:pPr>
            <a:r>
              <a:rPr lang="en-IN" sz="1200" b="1">
                <a:latin typeface="Calibri"/>
                <a:ea typeface="Calibri"/>
                <a:cs typeface="Calibri"/>
              </a:rPr>
              <a:t>Data Types &amp; Variables</a:t>
            </a:r>
            <a:endParaRPr lang="en-IN" sz="1200">
              <a:solidFill>
                <a:srgbClr val="808080"/>
              </a:solidFill>
              <a:latin typeface="Calibri"/>
              <a:ea typeface="Calibri"/>
              <a:cs typeface="Calibri"/>
            </a:endParaRPr>
          </a:p>
          <a:p>
            <a:pPr marL="342900" indent="-342900">
              <a:buFont typeface="Wingdings,Sans-Serif" panose="05000000000000000000" pitchFamily="2" charset="2"/>
              <a:buChar char="v"/>
            </a:pPr>
            <a:r>
              <a:rPr lang="en-IN" sz="1200" b="1">
                <a:latin typeface="Calibri"/>
                <a:ea typeface="Calibri"/>
                <a:cs typeface="Calibri"/>
              </a:rPr>
              <a:t>Operators</a:t>
            </a:r>
            <a:endParaRPr lang="en-IN" sz="1200">
              <a:solidFill>
                <a:srgbClr val="808080"/>
              </a:solidFill>
              <a:latin typeface="Calibri"/>
              <a:ea typeface="Calibri"/>
              <a:cs typeface="Calibri"/>
            </a:endParaRPr>
          </a:p>
          <a:p>
            <a:pPr marL="342900" indent="-342900">
              <a:buFont typeface="Wingdings,Sans-Serif" panose="05000000000000000000" pitchFamily="2" charset="2"/>
              <a:buChar char="v"/>
            </a:pPr>
            <a:r>
              <a:rPr lang="en-IN" sz="1200" b="1">
                <a:latin typeface="Calibri"/>
                <a:ea typeface="Calibri"/>
                <a:cs typeface="Calibri"/>
              </a:rPr>
              <a:t>Control Flow Statements</a:t>
            </a:r>
            <a:endParaRPr lang="en-IN" sz="1200">
              <a:solidFill>
                <a:srgbClr val="808080"/>
              </a:solidFill>
              <a:latin typeface="Calibri"/>
              <a:ea typeface="Calibri"/>
              <a:cs typeface="Calibri"/>
            </a:endParaRPr>
          </a:p>
          <a:p>
            <a:pPr marL="342900" indent="-342900">
              <a:buFont typeface="Wingdings,Sans-Serif" panose="05000000000000000000" pitchFamily="2" charset="2"/>
              <a:buChar char="v"/>
            </a:pPr>
            <a:r>
              <a:rPr lang="en-IN" sz="1200" b="1">
                <a:latin typeface="Calibri"/>
                <a:ea typeface="Calibri"/>
                <a:cs typeface="Calibri"/>
              </a:rPr>
              <a:t>Array</a:t>
            </a:r>
            <a:endParaRPr lang="en-IN" sz="1200">
              <a:solidFill>
                <a:srgbClr val="808080"/>
              </a:solidFill>
              <a:latin typeface="Calibri"/>
              <a:ea typeface="Calibri"/>
              <a:cs typeface="Calibri"/>
            </a:endParaRPr>
          </a:p>
          <a:p>
            <a:pPr marL="342900" indent="-342900">
              <a:buFont typeface="Wingdings,Sans-Serif" panose="05000000000000000000" pitchFamily="2" charset="2"/>
              <a:buChar char="v"/>
            </a:pPr>
            <a:r>
              <a:rPr lang="en-IN" sz="1200" b="1">
                <a:latin typeface="Calibri"/>
                <a:ea typeface="Calibri"/>
                <a:cs typeface="Calibri"/>
              </a:rPr>
              <a:t>Enum</a:t>
            </a:r>
            <a:endParaRPr lang="en-IN" sz="1200">
              <a:solidFill>
                <a:srgbClr val="808080"/>
              </a:solidFill>
              <a:latin typeface="Calibri"/>
              <a:ea typeface="Calibri"/>
              <a:cs typeface="Calibri"/>
            </a:endParaRPr>
          </a:p>
          <a:p>
            <a:pPr marL="342900" indent="-342900">
              <a:buFont typeface="Wingdings,Sans-Serif" panose="05000000000000000000" pitchFamily="2" charset="2"/>
              <a:buChar char="v"/>
            </a:pPr>
            <a:r>
              <a:rPr lang="en-IN" sz="1200" b="1">
                <a:latin typeface="Calibri"/>
                <a:ea typeface="Calibri"/>
                <a:cs typeface="Calibri"/>
              </a:rPr>
              <a:t>Introduction to Classes</a:t>
            </a:r>
            <a:endParaRPr lang="en-IN" sz="1200">
              <a:solidFill>
                <a:srgbClr val="808080"/>
              </a:solidFill>
              <a:latin typeface="Calibri"/>
              <a:ea typeface="Calibri"/>
              <a:cs typeface="Calibri"/>
            </a:endParaRPr>
          </a:p>
          <a:p>
            <a:pPr marL="342900" indent="-342900">
              <a:buFont typeface="Wingdings,Sans-Serif" panose="05000000000000000000" pitchFamily="2" charset="2"/>
              <a:buChar char="v"/>
            </a:pPr>
            <a:r>
              <a:rPr lang="en-IN" sz="1200" b="1">
                <a:latin typeface="Calibri"/>
                <a:ea typeface="Calibri"/>
                <a:cs typeface="Calibri"/>
              </a:rPr>
              <a:t>Different ways of creating Objects</a:t>
            </a:r>
            <a:endParaRPr lang="en-IN" sz="1200">
              <a:solidFill>
                <a:srgbClr val="808080"/>
              </a:solidFill>
              <a:latin typeface="Calibri"/>
              <a:ea typeface="Calibri"/>
              <a:cs typeface="Calibri"/>
            </a:endParaRPr>
          </a:p>
          <a:p>
            <a:pPr marL="342900" indent="-342900">
              <a:buFont typeface="Wingdings,Sans-Serif" panose="05000000000000000000" pitchFamily="2" charset="2"/>
              <a:buChar char="v"/>
            </a:pPr>
            <a:r>
              <a:rPr lang="en-IN" sz="1200" b="1">
                <a:latin typeface="Calibri"/>
                <a:ea typeface="Calibri"/>
                <a:cs typeface="Calibri"/>
              </a:rPr>
              <a:t>Access Specifier / Modifiers</a:t>
            </a:r>
            <a:endParaRPr lang="en-IN" sz="1200">
              <a:solidFill>
                <a:srgbClr val="808080"/>
              </a:solidFill>
              <a:latin typeface="Calibri"/>
              <a:ea typeface="Calibri"/>
              <a:cs typeface="Calibri"/>
            </a:endParaRPr>
          </a:p>
          <a:p>
            <a:pPr marL="342900" indent="-342900">
              <a:buFont typeface="Wingdings,Sans-Serif" panose="05000000000000000000" pitchFamily="2" charset="2"/>
              <a:buChar char="v"/>
            </a:pPr>
            <a:r>
              <a:rPr lang="en-IN" sz="1200" b="1">
                <a:latin typeface="Calibri"/>
                <a:ea typeface="Calibri"/>
                <a:cs typeface="Calibri"/>
              </a:rPr>
              <a:t>Polymorphism</a:t>
            </a:r>
            <a:endParaRPr lang="en-IN" sz="1200">
              <a:solidFill>
                <a:srgbClr val="808080"/>
              </a:solidFill>
              <a:latin typeface="Calibri"/>
              <a:ea typeface="Calibri"/>
              <a:cs typeface="Calibri"/>
            </a:endParaRPr>
          </a:p>
          <a:p>
            <a:pPr marL="342900" indent="-342900">
              <a:buFont typeface="Wingdings,Sans-Serif" panose="05000000000000000000" pitchFamily="2" charset="2"/>
              <a:buChar char="v"/>
            </a:pPr>
            <a:r>
              <a:rPr lang="en-IN" sz="1200" b="1">
                <a:latin typeface="Calibri"/>
                <a:ea typeface="Calibri"/>
                <a:cs typeface="Calibri"/>
              </a:rPr>
              <a:t>Inheritance</a:t>
            </a:r>
            <a:br>
              <a:rPr lang="en-IN" sz="1200" b="1">
                <a:latin typeface="Calibri"/>
                <a:ea typeface="Calibri"/>
                <a:cs typeface="Calibri"/>
              </a:rPr>
            </a:br>
            <a:endParaRPr lang="en-IN" sz="1200">
              <a:solidFill>
                <a:srgbClr val="808080"/>
              </a:solidFill>
              <a:latin typeface="Calibri"/>
              <a:ea typeface="Calibri"/>
              <a:cs typeface="Calibri"/>
            </a:endParaRPr>
          </a:p>
          <a:p>
            <a:pPr marL="285750" indent="-285750">
              <a:buFont typeface="Arial" panose="05000000000000000000" pitchFamily="2" charset="2"/>
              <a:buChar char="​"/>
            </a:pPr>
            <a:r>
              <a:rPr lang="en-IN" sz="1400" b="1">
                <a:latin typeface="Arial"/>
                <a:ea typeface="Calibri"/>
                <a:cs typeface="Arial"/>
              </a:rPr>
              <a:t>Presenter:</a:t>
            </a:r>
            <a:endParaRPr lang="en-IN" sz="1400">
              <a:solidFill>
                <a:srgbClr val="808080"/>
              </a:solidFill>
              <a:latin typeface="Arial"/>
              <a:ea typeface="Calibri"/>
              <a:cs typeface="Arial"/>
            </a:endParaRPr>
          </a:p>
          <a:p>
            <a:pPr marL="285750" indent="-285750">
              <a:buFont typeface="Arial" panose="05000000000000000000" pitchFamily="2" charset="2"/>
              <a:buChar char="​"/>
            </a:pPr>
            <a:br>
              <a:rPr lang="en-IN" sz="1200">
                <a:latin typeface="Calibri"/>
                <a:ea typeface="Calibri"/>
                <a:cs typeface="Calibri"/>
              </a:rPr>
            </a:br>
            <a:r>
              <a:rPr lang="en-IN" sz="1200" b="1">
                <a:latin typeface="Calibri"/>
                <a:ea typeface="Calibri"/>
                <a:cs typeface="Calibri"/>
              </a:rPr>
              <a:t> Tanmay Pal (Batch 1)</a:t>
            </a:r>
            <a:endParaRPr lang="en-IN" sz="1200">
              <a:solidFill>
                <a:srgbClr val="808080"/>
              </a:solidFill>
              <a:latin typeface="Calibri"/>
              <a:ea typeface="Calibri"/>
              <a:cs typeface="Calibri"/>
            </a:endParaRPr>
          </a:p>
          <a:p>
            <a:pPr marL="285750" indent="-285750">
              <a:buFont typeface="Arial" panose="05000000000000000000" pitchFamily="2" charset="2"/>
              <a:buChar char="​"/>
            </a:pPr>
            <a:r>
              <a:rPr lang="en-IN" sz="1200" b="1">
                <a:latin typeface="Calibri"/>
                <a:ea typeface="Calibri"/>
                <a:cs typeface="Calibri"/>
              </a:rPr>
              <a:t> Suneel Kumar Gudipati (Batch 2)</a:t>
            </a:r>
            <a:endParaRPr lang="en-IN" sz="1200">
              <a:solidFill>
                <a:srgbClr val="808080"/>
              </a:solidFill>
              <a:latin typeface="Calibri"/>
              <a:ea typeface="Calibri"/>
              <a:cs typeface="Calibri"/>
            </a:endParaRPr>
          </a:p>
          <a:p>
            <a:pPr marL="285750" indent="-285750">
              <a:buFont typeface="Arial" panose="05000000000000000000" pitchFamily="2" charset="2"/>
              <a:buChar char="​"/>
            </a:pPr>
            <a:endParaRPr lang="en-IN" sz="1200" b="1">
              <a:latin typeface="Calibri"/>
              <a:ea typeface="Calibri"/>
              <a:cs typeface="Calibri"/>
            </a:endParaRPr>
          </a:p>
          <a:p>
            <a:pPr marL="285750" indent="-285750">
              <a:buFont typeface="Arial" panose="05000000000000000000" pitchFamily="2" charset="2"/>
              <a:buChar char="​"/>
            </a:pPr>
            <a:r>
              <a:rPr lang="en-IN" sz="1400" b="1">
                <a:latin typeface="Arial"/>
                <a:ea typeface="Calibri"/>
                <a:cs typeface="Arial"/>
              </a:rPr>
              <a:t>GitHub:</a:t>
            </a:r>
            <a:br>
              <a:rPr lang="en-IN" sz="1400" b="1">
                <a:latin typeface="Arial"/>
                <a:ea typeface="Calibri"/>
                <a:cs typeface="Arial"/>
              </a:rPr>
            </a:br>
            <a:endParaRPr lang="en-IN" sz="1400" b="1">
              <a:latin typeface="Arial"/>
              <a:ea typeface="Calibri"/>
              <a:cs typeface="Arial"/>
            </a:endParaRPr>
          </a:p>
          <a:p>
            <a:pPr marL="347345" lvl="1" indent="0">
              <a:buNone/>
            </a:pPr>
            <a:r>
              <a:rPr lang="en-IN" sz="1200">
                <a:solidFill>
                  <a:schemeClr val="tx1"/>
                </a:solidFill>
                <a:latin typeface="Arial"/>
                <a:ea typeface="Calibri"/>
                <a:cs typeface="Arial"/>
                <a:hlinkClick r:id="rId5">
                  <a:extLst>
                    <a:ext uri="{A12FA001-AC4F-418D-AE19-62706E023703}">
                      <ahyp:hlinkClr xmlns:ahyp="http://schemas.microsoft.com/office/drawing/2018/hyperlinkcolor" val="tx"/>
                    </a:ext>
                  </a:extLst>
                </a:hlinkClick>
              </a:rPr>
              <a:t>https://github.com/tanmay-pal</a:t>
            </a:r>
            <a:endParaRPr lang="en-IN">
              <a:solidFill>
                <a:schemeClr val="tx1"/>
              </a:solidFill>
            </a:endParaRPr>
          </a:p>
          <a:p>
            <a:pPr marL="285750" indent="-285750">
              <a:buFont typeface="Arial" panose="05000000000000000000" pitchFamily="2" charset="2"/>
              <a:buChar char="​"/>
            </a:pPr>
            <a:endParaRPr lang="en-IN" sz="1200">
              <a:solidFill>
                <a:srgbClr val="808080"/>
              </a:solidFill>
              <a:latin typeface="Calibri"/>
              <a:ea typeface="Calibri"/>
              <a:cs typeface="Calibri"/>
            </a:endParaRPr>
          </a:p>
          <a:p>
            <a:pPr marL="285750" indent="-285750" algn="ctr">
              <a:buFont typeface="Arial" panose="05000000000000000000" pitchFamily="2" charset="2"/>
              <a:buChar char="​"/>
            </a:pPr>
            <a:endParaRPr lang="en-IN" sz="2400">
              <a:solidFill>
                <a:srgbClr val="808080"/>
              </a:solidFill>
              <a:latin typeface="+mj-lt"/>
              <a:cs typeface="Arial"/>
            </a:endParaRPr>
          </a:p>
          <a:p>
            <a:pPr marL="285750" indent="-285750">
              <a:buFont typeface="Wingdings" panose="05000000000000000000" pitchFamily="2" charset="2"/>
              <a:buChar char="§"/>
            </a:pPr>
            <a:endParaRPr lang="en-US">
              <a:solidFill>
                <a:srgbClr val="273239"/>
              </a:solidFill>
              <a:latin typeface="Calibri"/>
              <a:ea typeface="Calibri"/>
              <a:cs typeface="Calibri"/>
            </a:endParaRPr>
          </a:p>
        </p:txBody>
      </p:sp>
    </p:spTree>
    <p:extLst>
      <p:ext uri="{BB962C8B-B14F-4D97-AF65-F5344CB8AC3E}">
        <p14:creationId xmlns:p14="http://schemas.microsoft.com/office/powerpoint/2010/main" val="266390447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FDEF-4785-2FF1-50CC-9F9FBC6046D0}"/>
              </a:ext>
            </a:extLst>
          </p:cNvPr>
          <p:cNvSpPr>
            <a:spLocks noGrp="1"/>
          </p:cNvSpPr>
          <p:nvPr>
            <p:ph type="title"/>
          </p:nvPr>
        </p:nvSpPr>
        <p:spPr>
          <a:xfrm>
            <a:off x="472500" y="622800"/>
            <a:ext cx="8200013" cy="276999"/>
          </a:xfrm>
        </p:spPr>
        <p:txBody>
          <a:bodyPr/>
          <a:lstStyle/>
          <a:p>
            <a:r>
              <a:rPr lang="en-IN" sz="2000">
                <a:cs typeface="Arial"/>
              </a:rPr>
              <a:t>Enum:</a:t>
            </a:r>
            <a:endParaRPr lang="en-US"/>
          </a:p>
        </p:txBody>
      </p:sp>
      <p:sp>
        <p:nvSpPr>
          <p:cNvPr id="3" name="Text Placeholder 2">
            <a:extLst>
              <a:ext uri="{FF2B5EF4-FFF2-40B4-BE49-F238E27FC236}">
                <a16:creationId xmlns:a16="http://schemas.microsoft.com/office/drawing/2014/main" id="{7B6F27EC-ABC1-16CE-D7B5-294750C8AD65}"/>
              </a:ext>
            </a:extLst>
          </p:cNvPr>
          <p:cNvSpPr>
            <a:spLocks noGrp="1"/>
          </p:cNvSpPr>
          <p:nvPr>
            <p:ph type="body" sz="quarter" idx="10"/>
          </p:nvPr>
        </p:nvSpPr>
        <p:spPr>
          <a:xfrm>
            <a:off x="471488" y="1243014"/>
            <a:ext cx="8201025" cy="4784439"/>
          </a:xfrm>
        </p:spPr>
        <p:txBody>
          <a:bodyPr vert="horz" lIns="0" tIns="0" rIns="0" bIns="0" rtlCol="0" anchor="t">
            <a:noAutofit/>
          </a:bodyPr>
          <a:lstStyle/>
          <a:p>
            <a:pPr marL="285750" indent="-285750">
              <a:buFont typeface="Wingdings" panose="020B0604020202020204" pitchFamily="34" charset="0"/>
              <a:buChar char="§"/>
            </a:pPr>
            <a:r>
              <a:rPr lang="en-US">
                <a:latin typeface="Calibri"/>
                <a:ea typeface="Calibri"/>
                <a:cs typeface="Arial"/>
              </a:rPr>
              <a:t>Every </a:t>
            </a:r>
            <a:r>
              <a:rPr lang="en-US" err="1">
                <a:latin typeface="Calibri"/>
                <a:ea typeface="Calibri"/>
                <a:cs typeface="Arial"/>
              </a:rPr>
              <a:t>enum</a:t>
            </a:r>
            <a:r>
              <a:rPr lang="en-US">
                <a:latin typeface="Calibri"/>
                <a:ea typeface="Calibri"/>
                <a:cs typeface="Arial"/>
              </a:rPr>
              <a:t> is internally implemented by using Class.</a:t>
            </a:r>
          </a:p>
          <a:p>
            <a:pPr marL="285750" indent="-285750">
              <a:buFont typeface="Wingdings" panose="020B0604020202020204" pitchFamily="34" charset="0"/>
              <a:buChar char="§"/>
            </a:pPr>
            <a:r>
              <a:rPr lang="en-US">
                <a:latin typeface="Calibri"/>
                <a:ea typeface="Calibri"/>
                <a:cs typeface="Arial"/>
              </a:rPr>
              <a:t>Every </a:t>
            </a:r>
            <a:r>
              <a:rPr lang="en-US" err="1">
                <a:latin typeface="Calibri"/>
                <a:ea typeface="Calibri"/>
                <a:cs typeface="Arial"/>
              </a:rPr>
              <a:t>enum</a:t>
            </a:r>
            <a:r>
              <a:rPr lang="en-US">
                <a:latin typeface="Calibri"/>
                <a:ea typeface="Calibri"/>
                <a:cs typeface="Arial"/>
              </a:rPr>
              <a:t> constant represents an object of type </a:t>
            </a:r>
            <a:r>
              <a:rPr lang="en-US" err="1">
                <a:latin typeface="Calibri"/>
                <a:ea typeface="Calibri"/>
                <a:cs typeface="Arial"/>
              </a:rPr>
              <a:t>enum</a:t>
            </a:r>
            <a:r>
              <a:rPr lang="en-US">
                <a:latin typeface="Calibri"/>
                <a:ea typeface="Calibri"/>
                <a:cs typeface="Arial"/>
              </a:rPr>
              <a:t>.</a:t>
            </a:r>
          </a:p>
          <a:p>
            <a:pPr marL="285750" indent="-285750">
              <a:buFont typeface="Wingdings" panose="020B0604020202020204" pitchFamily="34" charset="0"/>
              <a:buChar char="§"/>
            </a:pPr>
            <a:r>
              <a:rPr lang="en-US">
                <a:latin typeface="Calibri"/>
                <a:ea typeface="Calibri"/>
                <a:cs typeface="Arial"/>
              </a:rPr>
              <a:t>Enum type can be passed as an argument to switch statements.</a:t>
            </a:r>
          </a:p>
          <a:p>
            <a:pPr marL="285750" indent="-285750">
              <a:buFont typeface="Wingdings" panose="020B0604020202020204" pitchFamily="34" charset="0"/>
              <a:buChar char="§"/>
            </a:pPr>
            <a:r>
              <a:rPr lang="en-US">
                <a:latin typeface="Calibri"/>
                <a:ea typeface="Calibri"/>
                <a:cs typeface="Arial"/>
              </a:rPr>
              <a:t>Every </a:t>
            </a:r>
            <a:r>
              <a:rPr lang="en-US" err="1">
                <a:latin typeface="Calibri"/>
                <a:ea typeface="Calibri"/>
                <a:cs typeface="Arial"/>
              </a:rPr>
              <a:t>enum</a:t>
            </a:r>
            <a:r>
              <a:rPr lang="en-US">
                <a:latin typeface="Calibri"/>
                <a:ea typeface="Calibri"/>
                <a:cs typeface="Arial"/>
              </a:rPr>
              <a:t> constant is always implicitly public static final. Since it is static, we can access it by using the </a:t>
            </a:r>
            <a:r>
              <a:rPr lang="en-US" err="1">
                <a:latin typeface="Calibri"/>
                <a:ea typeface="Calibri"/>
                <a:cs typeface="Arial"/>
              </a:rPr>
              <a:t>enum</a:t>
            </a:r>
            <a:r>
              <a:rPr lang="en-US">
                <a:latin typeface="Calibri"/>
                <a:ea typeface="Calibri"/>
                <a:cs typeface="Arial"/>
              </a:rPr>
              <a:t> Name. Since it is final, we can’t create child </a:t>
            </a:r>
            <a:r>
              <a:rPr lang="en-US" err="1">
                <a:latin typeface="Calibri"/>
                <a:ea typeface="Calibri"/>
                <a:cs typeface="Arial"/>
              </a:rPr>
              <a:t>enums</a:t>
            </a:r>
            <a:r>
              <a:rPr lang="en-US">
                <a:latin typeface="Calibri"/>
                <a:ea typeface="Calibri"/>
                <a:cs typeface="Arial"/>
              </a:rPr>
              <a:t>.</a:t>
            </a:r>
          </a:p>
          <a:p>
            <a:pPr marL="285750" indent="-285750">
              <a:buFont typeface="Wingdings" panose="020B0604020202020204" pitchFamily="34" charset="0"/>
              <a:buChar char="§"/>
            </a:pPr>
            <a:endParaRPr lang="en-US">
              <a:latin typeface="Calibri"/>
              <a:ea typeface="Calibri"/>
              <a:cs typeface="Arial"/>
            </a:endParaRPr>
          </a:p>
          <a:p>
            <a:pPr marL="285750" indent="-285750">
              <a:buFont typeface="Wingdings" panose="020B0604020202020204" pitchFamily="34" charset="0"/>
              <a:buChar char="§"/>
            </a:pPr>
            <a:endParaRPr lang="en-US">
              <a:latin typeface="Calibri"/>
              <a:ea typeface="Calibri"/>
              <a:cs typeface="Arial"/>
            </a:endParaRPr>
          </a:p>
          <a:p>
            <a:pPr marL="285750" indent="-285750">
              <a:buFont typeface="Wingdings" panose="020B0604020202020204" pitchFamily="34" charset="0"/>
              <a:buChar char="§"/>
            </a:pPr>
            <a:endParaRPr lang="en-US" sz="1300">
              <a:latin typeface="Arial"/>
              <a:ea typeface="Calibri"/>
              <a:cs typeface="Arial"/>
            </a:endParaRPr>
          </a:p>
          <a:p>
            <a:pPr marL="285750" indent="-285750">
              <a:buFont typeface="Wingdings" panose="020B0604020202020204" pitchFamily="34" charset="0"/>
              <a:buChar char="§"/>
            </a:pPr>
            <a:endParaRPr lang="en-US" sz="1300">
              <a:latin typeface="Arial"/>
              <a:ea typeface="Calibri"/>
              <a:cs typeface="Arial"/>
            </a:endParaRPr>
          </a:p>
          <a:p>
            <a:pPr marL="285750" indent="-285750">
              <a:buFont typeface="Wingdings" panose="020B0604020202020204" pitchFamily="34" charset="0"/>
              <a:buChar char="§"/>
            </a:pPr>
            <a:endParaRPr lang="en-US">
              <a:latin typeface="Calibri"/>
              <a:ea typeface="Calibri"/>
              <a:cs typeface="Arial"/>
            </a:endParaRPr>
          </a:p>
          <a:p>
            <a:pPr marL="285750" indent="-285750">
              <a:buFont typeface="Wingdings" panose="020B0604020202020204" pitchFamily="34" charset="0"/>
              <a:buChar char="§"/>
            </a:pPr>
            <a:endParaRPr lang="en-US">
              <a:latin typeface="Calibri"/>
              <a:ea typeface="Calibri"/>
              <a:cs typeface="Arial"/>
            </a:endParaRPr>
          </a:p>
          <a:p>
            <a:pPr marL="285750" indent="-285750">
              <a:buFont typeface="Wingdings" panose="020B0604020202020204" pitchFamily="34" charset="0"/>
              <a:buChar char="§"/>
            </a:pPr>
            <a:endParaRPr lang="en-US">
              <a:latin typeface="Calibri"/>
              <a:ea typeface="Calibri"/>
              <a:cs typeface="Arial"/>
            </a:endParaRPr>
          </a:p>
          <a:p>
            <a:pPr marL="285750" indent="-285750">
              <a:buFont typeface="Wingdings" panose="020B0604020202020204" pitchFamily="34" charset="0"/>
              <a:buChar char="§"/>
            </a:pPr>
            <a:endParaRPr lang="en-US" b="1">
              <a:latin typeface="Calibri"/>
              <a:ea typeface="Calibri"/>
              <a:cs typeface="Arial"/>
            </a:endParaRPr>
          </a:p>
          <a:p>
            <a:pPr marL="184785" lvl="1" indent="0">
              <a:buNone/>
            </a:pPr>
            <a:r>
              <a:rPr lang="en-US">
                <a:cs typeface="Arial"/>
              </a:rPr>
              <a:t> </a:t>
            </a:r>
            <a:br>
              <a:rPr lang="en-US">
                <a:cs typeface="Arial"/>
              </a:rPr>
            </a:br>
            <a:r>
              <a:rPr lang="en-US">
                <a:cs typeface="Arial"/>
              </a:rPr>
              <a:t> </a:t>
            </a:r>
            <a:endParaRPr lang="en-US"/>
          </a:p>
        </p:txBody>
      </p:sp>
      <p:pic>
        <p:nvPicPr>
          <p:cNvPr id="5" name="Picture 4" descr="A screen shot of a computer code&#10;&#10;Description automatically generated">
            <a:extLst>
              <a:ext uri="{FF2B5EF4-FFF2-40B4-BE49-F238E27FC236}">
                <a16:creationId xmlns:a16="http://schemas.microsoft.com/office/drawing/2014/main" id="{D681A804-AD9A-6E0F-0C53-AB0287ED4247}"/>
              </a:ext>
            </a:extLst>
          </p:cNvPr>
          <p:cNvPicPr>
            <a:picLocks noChangeAspect="1"/>
          </p:cNvPicPr>
          <p:nvPr/>
        </p:nvPicPr>
        <p:blipFill>
          <a:blip r:embed="rId2"/>
          <a:stretch>
            <a:fillRect/>
          </a:stretch>
        </p:blipFill>
        <p:spPr>
          <a:xfrm>
            <a:off x="1483925" y="2893277"/>
            <a:ext cx="5135368" cy="2344543"/>
          </a:xfrm>
          <a:prstGeom prst="rect">
            <a:avLst/>
          </a:prstGeom>
        </p:spPr>
      </p:pic>
    </p:spTree>
    <p:extLst>
      <p:ext uri="{BB962C8B-B14F-4D97-AF65-F5344CB8AC3E}">
        <p14:creationId xmlns:p14="http://schemas.microsoft.com/office/powerpoint/2010/main" val="148843456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472500" y="622800"/>
            <a:ext cx="8200013" cy="623248"/>
          </a:xfrm>
        </p:spPr>
        <p:txBody>
          <a:bodyPr/>
          <a:lstStyle/>
          <a:p>
            <a:pPr algn="ctr"/>
            <a:r>
              <a:rPr lang="en-IN" sz="2400"/>
              <a:t>Classes, Interfaces</a:t>
            </a:r>
            <a:r>
              <a:rPr lang="en-IN" sz="2500"/>
              <a:t> &amp; Objects</a:t>
            </a:r>
            <a:br>
              <a:rPr lang="en-IN" sz="2500" b="1"/>
            </a:br>
            <a:endParaRPr lang="en-US" sz="2000">
              <a:cs typeface="Arial"/>
            </a:endParaRPr>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838200" y="1418598"/>
            <a:ext cx="7834313" cy="4608855"/>
          </a:xfrm>
        </p:spPr>
        <p:txBody>
          <a:bodyPr vert="horz" lIns="0" tIns="0" rIns="0" bIns="0" rtlCol="0" anchor="t">
            <a:noAutofit/>
          </a:bodyPr>
          <a:lstStyle/>
          <a:p>
            <a:pPr>
              <a:buNone/>
            </a:pPr>
            <a:r>
              <a:rPr lang="en-US" sz="2000">
                <a:latin typeface="inter-regular"/>
                <a:ea typeface="+mn-lt"/>
                <a:cs typeface="+mn-lt"/>
              </a:rPr>
              <a:t>Everything in Java is associated with classes and objects</a:t>
            </a:r>
            <a:br>
              <a:rPr lang="en-US" sz="2000">
                <a:latin typeface="inter-regular"/>
                <a:ea typeface="+mn-lt"/>
                <a:cs typeface="+mn-lt"/>
              </a:rPr>
            </a:br>
            <a:br>
              <a:rPr lang="en-US" sz="2000">
                <a:latin typeface="inter-regular"/>
                <a:ea typeface="+mn-lt"/>
                <a:cs typeface="+mn-lt"/>
              </a:rPr>
            </a:br>
            <a:r>
              <a:rPr lang="en-US" sz="2000">
                <a:latin typeface="inter-regular"/>
                <a:ea typeface="+mn-lt"/>
                <a:cs typeface="+mn-lt"/>
              </a:rPr>
              <a:t>A class is a blueprint or prototype to create objects and to define attributes and methods.</a:t>
            </a:r>
            <a:br>
              <a:rPr lang="en-US" sz="2000">
                <a:latin typeface="inter-regular"/>
                <a:ea typeface="+mn-lt"/>
                <a:cs typeface="+mn-lt"/>
              </a:rPr>
            </a:br>
            <a:r>
              <a:rPr lang="en-US" sz="2000">
                <a:latin typeface="inter-regular"/>
                <a:ea typeface="+mn-lt"/>
                <a:cs typeface="+mn-lt"/>
              </a:rPr>
              <a:t>Class in Java does not consume memory on its own.</a:t>
            </a:r>
            <a:endParaRPr lang="en-US" sz="2000">
              <a:latin typeface="inter-regular"/>
            </a:endParaRPr>
          </a:p>
          <a:p>
            <a:pPr>
              <a:buNone/>
            </a:pPr>
            <a:endParaRPr lang="en-US" sz="2000">
              <a:latin typeface="inter-regular"/>
              <a:ea typeface="+mn-lt"/>
              <a:cs typeface="+mn-lt"/>
            </a:endParaRPr>
          </a:p>
          <a:p>
            <a:pPr>
              <a:buNone/>
            </a:pPr>
            <a:r>
              <a:rPr lang="en-US" sz="2000">
                <a:latin typeface="inter-regular"/>
                <a:ea typeface="+mn-lt"/>
                <a:cs typeface="+mn-lt"/>
              </a:rPr>
              <a:t>Object is an instance of a Java class, it is a copy of a specific class. All objects in a given class will have the same methods or properties.</a:t>
            </a:r>
          </a:p>
          <a:p>
            <a:pPr>
              <a:buNone/>
            </a:pPr>
            <a:r>
              <a:rPr lang="en-US" sz="2000">
                <a:latin typeface="inter-regular"/>
                <a:ea typeface="+mn-lt"/>
                <a:cs typeface="+mn-lt"/>
              </a:rPr>
              <a:t>Objects are created from classes at runtime.</a:t>
            </a:r>
            <a:br>
              <a:rPr lang="en-US" sz="2000">
                <a:latin typeface="inter-regular"/>
                <a:ea typeface="+mn-lt"/>
                <a:cs typeface="+mn-lt"/>
              </a:rPr>
            </a:br>
            <a:r>
              <a:rPr lang="en-US" sz="2000">
                <a:latin typeface="inter-regular"/>
                <a:ea typeface="+mn-lt"/>
                <a:cs typeface="+mn-lt"/>
              </a:rPr>
              <a:t>Object in Java occupies memory when instantiated.</a:t>
            </a:r>
            <a:endParaRPr lang="en-US" sz="2000">
              <a:latin typeface="inter-regular"/>
            </a:endParaRPr>
          </a:p>
          <a:p>
            <a:pPr>
              <a:buNone/>
            </a:pPr>
            <a:endParaRPr lang="en-US" sz="2000">
              <a:latin typeface="inter-regular"/>
              <a:ea typeface="+mn-lt"/>
              <a:cs typeface="+mn-lt"/>
            </a:endParaRPr>
          </a:p>
          <a:p>
            <a:pPr>
              <a:buNone/>
            </a:pPr>
            <a:r>
              <a:rPr lang="en-US" sz="2000">
                <a:ea typeface="+mn-lt"/>
                <a:cs typeface="+mn-lt"/>
              </a:rPr>
              <a:t>Interface is a reference type, similar to a class, that can contain only constants, method signatures and default methods.</a:t>
            </a:r>
            <a:endParaRPr lang="en-US">
              <a:ea typeface="+mn-lt"/>
              <a:cs typeface="+mn-lt"/>
            </a:endParaRPr>
          </a:p>
        </p:txBody>
      </p:sp>
    </p:spTree>
    <p:extLst>
      <p:ext uri="{BB962C8B-B14F-4D97-AF65-F5344CB8AC3E}">
        <p14:creationId xmlns:p14="http://schemas.microsoft.com/office/powerpoint/2010/main" val="35488674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472500" y="622800"/>
            <a:ext cx="8200013" cy="623248"/>
          </a:xfrm>
        </p:spPr>
        <p:txBody>
          <a:bodyPr/>
          <a:lstStyle/>
          <a:p>
            <a:pPr algn="ctr"/>
            <a:r>
              <a:rPr lang="en-IN" sz="2500">
                <a:ea typeface="+mj-lt"/>
                <a:cs typeface="+mj-lt"/>
              </a:rPr>
              <a:t>Classes</a:t>
            </a:r>
            <a:br>
              <a:rPr lang="en-IN" sz="2500" b="1"/>
            </a:br>
            <a:endParaRPr lang="en-US" sz="2000">
              <a:cs typeface="Arial"/>
            </a:endParaRPr>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838200" y="1418598"/>
            <a:ext cx="7834313" cy="4608855"/>
          </a:xfrm>
        </p:spPr>
        <p:txBody>
          <a:bodyPr vert="horz" lIns="0" tIns="0" rIns="0" bIns="0" rtlCol="0" anchor="t">
            <a:noAutofit/>
          </a:bodyPr>
          <a:lstStyle/>
          <a:p>
            <a:pPr>
              <a:buNone/>
            </a:pPr>
            <a:r>
              <a:rPr lang="en-US" sz="2000">
                <a:latin typeface="inter-regular"/>
                <a:ea typeface="+mn-lt"/>
                <a:cs typeface="+mn-lt"/>
              </a:rPr>
              <a:t>A class is a blueprint to create objects and to define attributes and methods.</a:t>
            </a:r>
            <a:br>
              <a:rPr lang="en-US" sz="2000">
                <a:latin typeface="inter-regular"/>
                <a:cs typeface="+mn-lt"/>
              </a:rPr>
            </a:br>
            <a:r>
              <a:rPr lang="en-US" sz="2000">
                <a:latin typeface="inter-regular"/>
                <a:cs typeface="Arial"/>
              </a:rPr>
              <a:t>Class is created in Java by using keyword "class".</a:t>
            </a:r>
          </a:p>
          <a:p>
            <a:pPr>
              <a:buNone/>
            </a:pPr>
            <a:endParaRPr lang="en-US" sz="2000">
              <a:latin typeface="inter-regular"/>
              <a:cs typeface="Arial"/>
            </a:endParaRPr>
          </a:p>
          <a:p>
            <a:pPr>
              <a:buNone/>
            </a:pPr>
            <a:r>
              <a:rPr lang="en-US" sz="2000">
                <a:latin typeface="inter-regular"/>
                <a:cs typeface="Arial"/>
              </a:rPr>
              <a:t>Class Signature :: &lt;Access Specifier&gt; class &lt;Class name&gt; { }</a:t>
            </a:r>
          </a:p>
          <a:p>
            <a:pPr>
              <a:buNone/>
            </a:pPr>
            <a:r>
              <a:rPr lang="en-US" sz="2000" u="sng">
                <a:latin typeface="inter-regular"/>
                <a:cs typeface="Arial" panose="020B0604020202020204"/>
              </a:rPr>
              <a:t>Example </a:t>
            </a:r>
            <a:r>
              <a:rPr lang="en-US" sz="2000">
                <a:latin typeface="inter-regular"/>
                <a:cs typeface="Arial" panose="020B0604020202020204"/>
              </a:rPr>
              <a:t>: public class Car { </a:t>
            </a:r>
            <a:endParaRPr lang="en-US" sz="2000">
              <a:latin typeface="inter-regular"/>
            </a:endParaRPr>
          </a:p>
          <a:p>
            <a:pPr>
              <a:buNone/>
            </a:pPr>
            <a:r>
              <a:rPr lang="en-US" sz="2000">
                <a:latin typeface="inter-regular"/>
                <a:ea typeface="+mn-lt"/>
                <a:cs typeface="+mn-lt"/>
              </a:rPr>
              <a:t>String type; </a:t>
            </a:r>
          </a:p>
          <a:p>
            <a:pPr>
              <a:buNone/>
            </a:pPr>
            <a:r>
              <a:rPr lang="en-US" sz="2000">
                <a:latin typeface="inter-regular"/>
                <a:ea typeface="+mn-lt"/>
                <a:cs typeface="+mn-lt"/>
              </a:rPr>
              <a:t>String color; </a:t>
            </a:r>
          </a:p>
          <a:p>
            <a:pPr>
              <a:buNone/>
            </a:pPr>
            <a:r>
              <a:rPr lang="en-US" sz="2000">
                <a:latin typeface="inter-regular"/>
                <a:ea typeface="+mn-lt"/>
                <a:cs typeface="+mn-lt"/>
              </a:rPr>
              <a:t>int speed;</a:t>
            </a:r>
          </a:p>
          <a:p>
            <a:pPr>
              <a:buNone/>
            </a:pPr>
            <a:endParaRPr lang="en-US" sz="2000">
              <a:latin typeface="inter-regular"/>
              <a:cs typeface="Arial" panose="020B0604020202020204"/>
            </a:endParaRPr>
          </a:p>
          <a:p>
            <a:pPr>
              <a:buNone/>
            </a:pPr>
            <a:r>
              <a:rPr lang="en-US" sz="2000">
                <a:ea typeface="+mn-lt"/>
                <a:cs typeface="+mn-lt"/>
              </a:rPr>
              <a:t>public int </a:t>
            </a:r>
            <a:r>
              <a:rPr lang="en-US" sz="2000" err="1">
                <a:ea typeface="+mn-lt"/>
                <a:cs typeface="+mn-lt"/>
              </a:rPr>
              <a:t>increaseSpeed</a:t>
            </a:r>
            <a:r>
              <a:rPr lang="en-US" sz="2000">
                <a:ea typeface="+mn-lt"/>
                <a:cs typeface="+mn-lt"/>
              </a:rPr>
              <a:t>(int increment) {</a:t>
            </a:r>
            <a:endParaRPr lang="en-US"/>
          </a:p>
          <a:p>
            <a:pPr>
              <a:buNone/>
            </a:pPr>
            <a:r>
              <a:rPr lang="en-US" sz="2000">
                <a:ea typeface="+mn-lt"/>
                <a:cs typeface="+mn-lt"/>
              </a:rPr>
              <a:t>        </a:t>
            </a:r>
            <a:r>
              <a:rPr lang="en-US" sz="2000" err="1">
                <a:ea typeface="+mn-lt"/>
                <a:cs typeface="+mn-lt"/>
              </a:rPr>
              <a:t>this.speed</a:t>
            </a:r>
            <a:r>
              <a:rPr lang="en-US" sz="2000">
                <a:ea typeface="+mn-lt"/>
                <a:cs typeface="+mn-lt"/>
              </a:rPr>
              <a:t> = </a:t>
            </a:r>
            <a:r>
              <a:rPr lang="en-US" sz="2000" err="1">
                <a:ea typeface="+mn-lt"/>
                <a:cs typeface="+mn-lt"/>
              </a:rPr>
              <a:t>this.speed</a:t>
            </a:r>
            <a:r>
              <a:rPr lang="en-US" sz="2000">
                <a:ea typeface="+mn-lt"/>
                <a:cs typeface="+mn-lt"/>
              </a:rPr>
              <a:t> + increment;</a:t>
            </a:r>
            <a:endParaRPr lang="en-US"/>
          </a:p>
          <a:p>
            <a:pPr>
              <a:buNone/>
            </a:pPr>
            <a:r>
              <a:rPr lang="en-US" sz="2000">
                <a:ea typeface="+mn-lt"/>
                <a:cs typeface="+mn-lt"/>
              </a:rPr>
              <a:t>        return </a:t>
            </a:r>
            <a:r>
              <a:rPr lang="en-US" sz="2000" err="1">
                <a:ea typeface="+mn-lt"/>
                <a:cs typeface="+mn-lt"/>
              </a:rPr>
              <a:t>this.speed</a:t>
            </a:r>
            <a:r>
              <a:rPr lang="en-US" sz="2000">
                <a:ea typeface="+mn-lt"/>
                <a:cs typeface="+mn-lt"/>
              </a:rPr>
              <a:t>;</a:t>
            </a:r>
            <a:endParaRPr lang="en-US"/>
          </a:p>
          <a:p>
            <a:pPr>
              <a:buNone/>
            </a:pPr>
            <a:r>
              <a:rPr lang="en-US" sz="2000">
                <a:ea typeface="+mn-lt"/>
                <a:cs typeface="+mn-lt"/>
              </a:rPr>
              <a:t>    }</a:t>
            </a:r>
            <a:endParaRPr lang="en-US"/>
          </a:p>
          <a:p>
            <a:pPr>
              <a:buNone/>
            </a:pPr>
            <a:r>
              <a:rPr lang="en-US" sz="2000">
                <a:latin typeface="inter-regular"/>
                <a:cs typeface="Arial" panose="020B0604020202020204"/>
              </a:rPr>
              <a:t>}</a:t>
            </a:r>
            <a:endParaRPr lang="en-US" sz="2000">
              <a:latin typeface="inter-regular"/>
            </a:endParaRPr>
          </a:p>
          <a:p>
            <a:pPr>
              <a:buNone/>
            </a:pPr>
            <a:endParaRPr lang="en-US" sz="2000">
              <a:latin typeface="inter-regular"/>
              <a:cs typeface="Arial" panose="020B0604020202020204"/>
            </a:endParaRPr>
          </a:p>
          <a:p>
            <a:pPr>
              <a:buNone/>
            </a:pPr>
            <a:endParaRPr lang="en-US" sz="2000">
              <a:latin typeface="inter-regular"/>
              <a:cs typeface="Arial" panose="020B0604020202020204"/>
            </a:endParaRPr>
          </a:p>
        </p:txBody>
      </p:sp>
    </p:spTree>
    <p:extLst>
      <p:ext uri="{BB962C8B-B14F-4D97-AF65-F5344CB8AC3E}">
        <p14:creationId xmlns:p14="http://schemas.microsoft.com/office/powerpoint/2010/main" val="356034896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472500" y="622800"/>
            <a:ext cx="8200013" cy="623248"/>
          </a:xfrm>
        </p:spPr>
        <p:txBody>
          <a:bodyPr/>
          <a:lstStyle/>
          <a:p>
            <a:pPr algn="ctr"/>
            <a:r>
              <a:rPr lang="en-IN" sz="2500">
                <a:ea typeface="+mj-lt"/>
                <a:cs typeface="+mj-lt"/>
              </a:rPr>
              <a:t>Classes</a:t>
            </a:r>
            <a:br>
              <a:rPr lang="en-IN" sz="2500" b="1"/>
            </a:br>
            <a:endParaRPr lang="en-US" sz="2000">
              <a:cs typeface="Arial"/>
            </a:endParaRPr>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838200" y="1418598"/>
            <a:ext cx="7834313" cy="4608855"/>
          </a:xfrm>
        </p:spPr>
        <p:txBody>
          <a:bodyPr vert="horz" lIns="0" tIns="0" rIns="0" bIns="0" rtlCol="0" anchor="t">
            <a:noAutofit/>
          </a:bodyPr>
          <a:lstStyle/>
          <a:p>
            <a:pPr>
              <a:buNone/>
            </a:pPr>
            <a:r>
              <a:rPr lang="en-US" sz="2000">
                <a:latin typeface="inter-regular"/>
                <a:ea typeface="+mn-lt"/>
                <a:cs typeface="+mn-lt"/>
              </a:rPr>
              <a:t>Different types of classes available in Java</a:t>
            </a:r>
            <a:endParaRPr lang="en-US" sz="2000">
              <a:latin typeface="inter-regular"/>
            </a:endParaRPr>
          </a:p>
          <a:p>
            <a:pPr>
              <a:buNone/>
            </a:pPr>
            <a:endParaRPr lang="en-US" sz="2000">
              <a:latin typeface="inter-regular"/>
              <a:cs typeface="Arial" panose="020B0604020202020204"/>
            </a:endParaRPr>
          </a:p>
          <a:p>
            <a:pPr>
              <a:buNone/>
            </a:pPr>
            <a:r>
              <a:rPr lang="en-US" sz="2000">
                <a:latin typeface="inter-regular"/>
                <a:ea typeface="+mn-lt"/>
                <a:cs typeface="+mn-lt"/>
              </a:rPr>
              <a:t>Inner class – Are like subtopics</a:t>
            </a:r>
            <a:br>
              <a:rPr lang="en-US" sz="2000">
                <a:latin typeface="inter-regular"/>
                <a:ea typeface="+mn-lt"/>
                <a:cs typeface="+mn-lt"/>
              </a:rPr>
            </a:br>
            <a:r>
              <a:rPr lang="en-US" sz="2000">
                <a:latin typeface="inter-regular"/>
                <a:ea typeface="+mn-lt"/>
                <a:cs typeface="+mn-lt"/>
              </a:rPr>
              <a:t>Concrete class – can be instantiated and used to create objects</a:t>
            </a:r>
            <a:br>
              <a:rPr lang="en-US" sz="2000">
                <a:latin typeface="inter-regular"/>
                <a:ea typeface="+mn-lt"/>
                <a:cs typeface="+mn-lt"/>
              </a:rPr>
            </a:br>
            <a:r>
              <a:rPr lang="en-US" sz="2000">
                <a:latin typeface="inter-regular"/>
                <a:ea typeface="+mn-lt"/>
                <a:cs typeface="+mn-lt"/>
              </a:rPr>
              <a:t>POJO class – Encapsulates data and provide setter and getters.</a:t>
            </a:r>
            <a:br>
              <a:rPr lang="en-US" sz="2000">
                <a:latin typeface="inter-regular"/>
                <a:ea typeface="+mn-lt"/>
                <a:cs typeface="+mn-lt"/>
              </a:rPr>
            </a:br>
            <a:r>
              <a:rPr lang="en-US" sz="2000">
                <a:latin typeface="inter-regular"/>
                <a:ea typeface="+mn-lt"/>
                <a:cs typeface="+mn-lt"/>
              </a:rPr>
              <a:t>Static class – Used to create nested class</a:t>
            </a:r>
            <a:br>
              <a:rPr lang="en-US" sz="2000">
                <a:latin typeface="inter-regular"/>
                <a:ea typeface="+mn-lt"/>
                <a:cs typeface="+mn-lt"/>
              </a:rPr>
            </a:br>
            <a:r>
              <a:rPr lang="en-US" sz="2000">
                <a:latin typeface="inter-regular"/>
                <a:ea typeface="+mn-lt"/>
                <a:cs typeface="+mn-lt"/>
              </a:rPr>
              <a:t>Final class – Used to create immutable classes</a:t>
            </a:r>
            <a:br>
              <a:rPr lang="en-US" sz="2000">
                <a:latin typeface="inter-regular"/>
                <a:ea typeface="+mn-lt"/>
                <a:cs typeface="+mn-lt"/>
              </a:rPr>
            </a:br>
            <a:r>
              <a:rPr lang="en-US" sz="2000">
                <a:latin typeface="inter-regular"/>
                <a:ea typeface="+mn-lt"/>
                <a:cs typeface="+mn-lt"/>
              </a:rPr>
              <a:t>Abstract class – Cannot be instantiated, but used as base class</a:t>
            </a:r>
            <a:br>
              <a:rPr lang="en-US" sz="2000">
                <a:latin typeface="inter-regular"/>
                <a:ea typeface="+mn-lt"/>
                <a:cs typeface="+mn-lt"/>
              </a:rPr>
            </a:br>
            <a:r>
              <a:rPr lang="en-US" sz="2000" err="1">
                <a:latin typeface="inter-regular"/>
                <a:ea typeface="+mn-lt"/>
                <a:cs typeface="+mn-lt"/>
              </a:rPr>
              <a:t>SingleTon</a:t>
            </a:r>
            <a:r>
              <a:rPr lang="en-US" sz="2000">
                <a:latin typeface="inter-regular"/>
                <a:ea typeface="+mn-lt"/>
                <a:cs typeface="+mn-lt"/>
              </a:rPr>
              <a:t> class – Allows only one instance of itself to be created</a:t>
            </a:r>
            <a:br>
              <a:rPr lang="en-US" sz="2000">
                <a:latin typeface="inter-regular"/>
                <a:ea typeface="+mn-lt"/>
                <a:cs typeface="+mn-lt"/>
              </a:rPr>
            </a:br>
            <a:r>
              <a:rPr lang="en-US" sz="2000">
                <a:latin typeface="inter-regular"/>
                <a:ea typeface="+mn-lt"/>
                <a:cs typeface="+mn-lt"/>
              </a:rPr>
              <a:t>Superclass – From which other classes inherit properties</a:t>
            </a:r>
            <a:br>
              <a:rPr lang="en-US" sz="2000">
                <a:latin typeface="inter-regular"/>
                <a:ea typeface="+mn-lt"/>
                <a:cs typeface="+mn-lt"/>
              </a:rPr>
            </a:br>
            <a:r>
              <a:rPr lang="en-US" sz="2000">
                <a:latin typeface="inter-regular"/>
                <a:ea typeface="+mn-lt"/>
                <a:cs typeface="+mn-lt"/>
              </a:rPr>
              <a:t>Subclass - </a:t>
            </a:r>
            <a:r>
              <a:rPr lang="en-US" sz="2000">
                <a:solidFill>
                  <a:srgbClr val="212529"/>
                </a:solidFill>
                <a:latin typeface="inter-regular"/>
                <a:ea typeface="+mn-lt"/>
                <a:cs typeface="+mn-lt"/>
              </a:rPr>
              <a:t>inherits properties and methods from a superclass</a:t>
            </a:r>
            <a:endParaRPr lang="en-US" sz="2000">
              <a:latin typeface="inter-regular"/>
            </a:endParaRPr>
          </a:p>
          <a:p>
            <a:pPr>
              <a:buNone/>
            </a:pPr>
            <a:endParaRPr lang="en-US" sz="2000">
              <a:latin typeface="inter-regular"/>
              <a:cs typeface="Arial" panose="020B0604020202020204"/>
            </a:endParaRPr>
          </a:p>
          <a:p>
            <a:pPr>
              <a:buNone/>
            </a:pPr>
            <a:endParaRPr lang="en-US" sz="2000">
              <a:latin typeface="inter-regular"/>
              <a:cs typeface="Arial" panose="020B0604020202020204"/>
            </a:endParaRPr>
          </a:p>
          <a:p>
            <a:pPr>
              <a:buNone/>
            </a:pPr>
            <a:endParaRPr lang="en-US" sz="2000">
              <a:latin typeface="inter-regular"/>
              <a:cs typeface="Arial" panose="020B0604020202020204"/>
            </a:endParaRPr>
          </a:p>
          <a:p>
            <a:pPr>
              <a:buNone/>
            </a:pPr>
            <a:endParaRPr lang="en-US" sz="2000">
              <a:latin typeface="inter-regular"/>
              <a:cs typeface="Arial" panose="020B0604020202020204"/>
            </a:endParaRPr>
          </a:p>
        </p:txBody>
      </p:sp>
    </p:spTree>
    <p:extLst>
      <p:ext uri="{BB962C8B-B14F-4D97-AF65-F5344CB8AC3E}">
        <p14:creationId xmlns:p14="http://schemas.microsoft.com/office/powerpoint/2010/main" val="405591380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472500" y="622800"/>
            <a:ext cx="8200013" cy="623248"/>
          </a:xfrm>
        </p:spPr>
        <p:txBody>
          <a:bodyPr/>
          <a:lstStyle/>
          <a:p>
            <a:pPr algn="ctr"/>
            <a:r>
              <a:rPr lang="en-IN" sz="2500">
                <a:ea typeface="+mj-lt"/>
                <a:cs typeface="+mj-lt"/>
              </a:rPr>
              <a:t>Interface</a:t>
            </a:r>
            <a:br>
              <a:rPr lang="en-IN" sz="2500" b="1"/>
            </a:br>
            <a:endParaRPr lang="en-US" sz="2000">
              <a:cs typeface="Arial"/>
            </a:endParaRPr>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838200" y="1418598"/>
            <a:ext cx="7834313" cy="4608855"/>
          </a:xfrm>
        </p:spPr>
        <p:txBody>
          <a:bodyPr vert="horz" lIns="0" tIns="0" rIns="0" bIns="0" rtlCol="0" anchor="t">
            <a:noAutofit/>
          </a:bodyPr>
          <a:lstStyle/>
          <a:p>
            <a:pPr>
              <a:buNone/>
            </a:pPr>
            <a:r>
              <a:rPr lang="en-US" sz="2000">
                <a:latin typeface="inter-regular"/>
                <a:ea typeface="+mn-lt"/>
                <a:cs typeface="+mn-lt"/>
              </a:rPr>
              <a:t>Interface is created with keyword interface. It cannot be used to create objects.</a:t>
            </a:r>
            <a:br>
              <a:rPr lang="en-US" sz="2000">
                <a:ea typeface="+mn-lt"/>
                <a:cs typeface="+mn-lt"/>
              </a:rPr>
            </a:br>
            <a:endParaRPr lang="en-US"/>
          </a:p>
          <a:p>
            <a:pPr>
              <a:buNone/>
            </a:pPr>
            <a:r>
              <a:rPr lang="en-US" sz="2000">
                <a:ea typeface="+mn-lt"/>
                <a:cs typeface="+mn-lt"/>
              </a:rPr>
              <a:t>Interface methods do not have a body - the body is provided by the "implement" class</a:t>
            </a:r>
            <a:br>
              <a:rPr lang="en-US" sz="2000">
                <a:ea typeface="+mn-lt"/>
                <a:cs typeface="+mn-lt"/>
              </a:rPr>
            </a:br>
            <a:endParaRPr lang="en-US"/>
          </a:p>
          <a:p>
            <a:pPr>
              <a:buNone/>
            </a:pPr>
            <a:r>
              <a:rPr lang="en-US" sz="2000">
                <a:ea typeface="+mn-lt"/>
                <a:cs typeface="+mn-lt"/>
              </a:rPr>
              <a:t>On implementation of an interface, you must override all its methods.</a:t>
            </a:r>
            <a:br>
              <a:rPr lang="en-US" sz="2000">
                <a:ea typeface="+mn-lt"/>
                <a:cs typeface="+mn-lt"/>
              </a:rPr>
            </a:br>
            <a:endParaRPr lang="en-US"/>
          </a:p>
          <a:p>
            <a:pPr>
              <a:buNone/>
            </a:pPr>
            <a:r>
              <a:rPr lang="en-US" sz="2000">
                <a:ea typeface="+mn-lt"/>
                <a:cs typeface="+mn-lt"/>
              </a:rPr>
              <a:t>Interface methods are by default abstract and public.</a:t>
            </a:r>
            <a:br>
              <a:rPr lang="en-US" sz="2000">
                <a:ea typeface="+mn-lt"/>
                <a:cs typeface="+mn-lt"/>
              </a:rPr>
            </a:br>
            <a:endParaRPr lang="en-US"/>
          </a:p>
          <a:p>
            <a:pPr>
              <a:buNone/>
            </a:pPr>
            <a:r>
              <a:rPr lang="en-US" sz="2000">
                <a:ea typeface="+mn-lt"/>
                <a:cs typeface="+mn-lt"/>
              </a:rPr>
              <a:t>Interface attributes are by default public, static and final.</a:t>
            </a:r>
            <a:br>
              <a:rPr lang="en-US" sz="2000">
                <a:ea typeface="+mn-lt"/>
                <a:cs typeface="+mn-lt"/>
              </a:rPr>
            </a:br>
            <a:endParaRPr lang="en-US"/>
          </a:p>
          <a:p>
            <a:pPr>
              <a:buNone/>
            </a:pPr>
            <a:r>
              <a:rPr lang="en-US" sz="2000">
                <a:ea typeface="+mn-lt"/>
                <a:cs typeface="+mn-lt"/>
              </a:rPr>
              <a:t>An interface cannot contain a constructor as it cannot be used to create objects.</a:t>
            </a:r>
            <a:br>
              <a:rPr lang="en-US" sz="2000">
                <a:latin typeface="inter-regular"/>
                <a:ea typeface="+mn-lt"/>
                <a:cs typeface="+mn-lt"/>
              </a:rPr>
            </a:br>
            <a:r>
              <a:rPr lang="en-US" sz="2000">
                <a:latin typeface="inter-regular"/>
                <a:ea typeface="+mn-lt"/>
                <a:cs typeface="+mn-lt"/>
              </a:rPr>
              <a:t> </a:t>
            </a:r>
            <a:endParaRPr lang="en-US">
              <a:cs typeface="Arial"/>
            </a:endParaRPr>
          </a:p>
        </p:txBody>
      </p:sp>
    </p:spTree>
    <p:extLst>
      <p:ext uri="{BB962C8B-B14F-4D97-AF65-F5344CB8AC3E}">
        <p14:creationId xmlns:p14="http://schemas.microsoft.com/office/powerpoint/2010/main" val="192049049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472500" y="622800"/>
            <a:ext cx="8200013" cy="623248"/>
          </a:xfrm>
        </p:spPr>
        <p:txBody>
          <a:bodyPr/>
          <a:lstStyle/>
          <a:p>
            <a:pPr algn="ctr"/>
            <a:r>
              <a:rPr lang="en-IN" sz="2500">
                <a:ea typeface="+mj-lt"/>
                <a:cs typeface="+mj-lt"/>
              </a:rPr>
              <a:t>Interface</a:t>
            </a:r>
            <a:br>
              <a:rPr lang="en-IN" sz="2500" b="1"/>
            </a:br>
            <a:endParaRPr lang="en-US" sz="2000">
              <a:cs typeface="Arial"/>
            </a:endParaRPr>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838200" y="1418598"/>
            <a:ext cx="7834313" cy="4608855"/>
          </a:xfrm>
        </p:spPr>
        <p:txBody>
          <a:bodyPr vert="horz" lIns="0" tIns="0" rIns="0" bIns="0" rtlCol="0" anchor="t">
            <a:noAutofit/>
          </a:bodyPr>
          <a:lstStyle/>
          <a:p>
            <a:pPr>
              <a:buNone/>
            </a:pPr>
            <a:r>
              <a:rPr lang="en-US" sz="2000">
                <a:ea typeface="+mn-lt"/>
                <a:cs typeface="+mn-lt"/>
              </a:rPr>
              <a:t>Ex:</a:t>
            </a:r>
            <a:br>
              <a:rPr lang="en-US" sz="2000">
                <a:ea typeface="+mn-lt"/>
                <a:cs typeface="+mn-lt"/>
              </a:rPr>
            </a:br>
            <a:r>
              <a:rPr lang="en-US" sz="2000">
                <a:ea typeface="+mn-lt"/>
                <a:cs typeface="+mn-lt"/>
              </a:rPr>
              <a:t>public interface Language {</a:t>
            </a:r>
            <a:endParaRPr lang="en-US"/>
          </a:p>
          <a:p>
            <a:pPr>
              <a:buNone/>
            </a:pPr>
            <a:r>
              <a:rPr lang="en-US" sz="2000">
                <a:ea typeface="+mn-lt"/>
                <a:cs typeface="+mn-lt"/>
              </a:rPr>
              <a:t>  void </a:t>
            </a:r>
            <a:r>
              <a:rPr lang="en-US" sz="2000" err="1">
                <a:ea typeface="+mn-lt"/>
                <a:cs typeface="+mn-lt"/>
              </a:rPr>
              <a:t>getName</a:t>
            </a:r>
            <a:r>
              <a:rPr lang="en-US" sz="2000">
                <a:ea typeface="+mn-lt"/>
                <a:cs typeface="+mn-lt"/>
              </a:rPr>
              <a:t>(String name);</a:t>
            </a:r>
            <a:endParaRPr lang="en-US"/>
          </a:p>
          <a:p>
            <a:pPr>
              <a:buNone/>
            </a:pPr>
            <a:r>
              <a:rPr lang="en-US" sz="2000">
                <a:ea typeface="+mn-lt"/>
                <a:cs typeface="+mn-lt"/>
              </a:rPr>
              <a:t>}</a:t>
            </a:r>
            <a:endParaRPr lang="en-US"/>
          </a:p>
          <a:p>
            <a:pPr>
              <a:buNone/>
            </a:pPr>
            <a:endParaRPr lang="en-US"/>
          </a:p>
          <a:p>
            <a:pPr>
              <a:buNone/>
            </a:pPr>
            <a:r>
              <a:rPr lang="en-US" sz="2000">
                <a:ea typeface="+mn-lt"/>
                <a:cs typeface="+mn-lt"/>
              </a:rPr>
              <a:t>class </a:t>
            </a:r>
            <a:r>
              <a:rPr lang="en-US" sz="2000" err="1">
                <a:ea typeface="+mn-lt"/>
                <a:cs typeface="+mn-lt"/>
              </a:rPr>
              <a:t>ProgrammingLanguage</a:t>
            </a:r>
            <a:r>
              <a:rPr lang="en-US" sz="2000">
                <a:ea typeface="+mn-lt"/>
                <a:cs typeface="+mn-lt"/>
              </a:rPr>
              <a:t> implements Language {</a:t>
            </a:r>
            <a:endParaRPr lang="en-US"/>
          </a:p>
          <a:p>
            <a:pPr>
              <a:buNone/>
            </a:pPr>
            <a:endParaRPr lang="en-US"/>
          </a:p>
          <a:p>
            <a:pPr>
              <a:buNone/>
            </a:pPr>
            <a:r>
              <a:rPr lang="en-US" sz="2000">
                <a:ea typeface="+mn-lt"/>
                <a:cs typeface="+mn-lt"/>
              </a:rPr>
              <a:t>  public void </a:t>
            </a:r>
            <a:r>
              <a:rPr lang="en-US" sz="2000" err="1">
                <a:ea typeface="+mn-lt"/>
                <a:cs typeface="+mn-lt"/>
              </a:rPr>
              <a:t>getName</a:t>
            </a:r>
            <a:r>
              <a:rPr lang="en-US" sz="2000">
                <a:ea typeface="+mn-lt"/>
                <a:cs typeface="+mn-lt"/>
              </a:rPr>
              <a:t>(String name) {</a:t>
            </a:r>
            <a:endParaRPr lang="en-US"/>
          </a:p>
          <a:p>
            <a:pPr>
              <a:buNone/>
            </a:pPr>
            <a:r>
              <a:rPr lang="en-US" sz="2000">
                <a:ea typeface="+mn-lt"/>
                <a:cs typeface="+mn-lt"/>
              </a:rPr>
              <a:t>    </a:t>
            </a:r>
            <a:r>
              <a:rPr lang="en-US" sz="2000" err="1">
                <a:ea typeface="+mn-lt"/>
                <a:cs typeface="+mn-lt"/>
              </a:rPr>
              <a:t>System.out.println</a:t>
            </a:r>
            <a:r>
              <a:rPr lang="en-US" sz="2000">
                <a:ea typeface="+mn-lt"/>
                <a:cs typeface="+mn-lt"/>
              </a:rPr>
              <a:t>("Programming Language: " + name);</a:t>
            </a:r>
            <a:endParaRPr lang="en-US"/>
          </a:p>
          <a:p>
            <a:pPr>
              <a:buNone/>
            </a:pPr>
            <a:r>
              <a:rPr lang="en-US" sz="2000">
                <a:ea typeface="+mn-lt"/>
                <a:cs typeface="+mn-lt"/>
              </a:rPr>
              <a:t>  }</a:t>
            </a:r>
            <a:endParaRPr lang="en-US"/>
          </a:p>
          <a:p>
            <a:pPr>
              <a:buNone/>
            </a:pPr>
            <a:r>
              <a:rPr lang="en-US" sz="2000">
                <a:ea typeface="+mn-lt"/>
                <a:cs typeface="+mn-lt"/>
              </a:rPr>
              <a:t>  </a:t>
            </a:r>
            <a:endParaRPr lang="en-US"/>
          </a:p>
          <a:p>
            <a:pPr>
              <a:buNone/>
            </a:pPr>
            <a:r>
              <a:rPr lang="en-US" sz="2000">
                <a:ea typeface="+mn-lt"/>
                <a:cs typeface="+mn-lt"/>
              </a:rPr>
              <a:t>  public static void main(String[] </a:t>
            </a:r>
            <a:r>
              <a:rPr lang="en-US" sz="2000" err="1">
                <a:ea typeface="+mn-lt"/>
                <a:cs typeface="+mn-lt"/>
              </a:rPr>
              <a:t>args</a:t>
            </a:r>
            <a:r>
              <a:rPr lang="en-US" sz="2000">
                <a:ea typeface="+mn-lt"/>
                <a:cs typeface="+mn-lt"/>
              </a:rPr>
              <a:t>) {</a:t>
            </a:r>
            <a:endParaRPr lang="en-US"/>
          </a:p>
          <a:p>
            <a:pPr>
              <a:buNone/>
            </a:pPr>
            <a:r>
              <a:rPr lang="en-US" sz="2000">
                <a:ea typeface="+mn-lt"/>
                <a:cs typeface="+mn-lt"/>
              </a:rPr>
              <a:t>    </a:t>
            </a:r>
            <a:r>
              <a:rPr lang="en-US" sz="2000" err="1">
                <a:ea typeface="+mn-lt"/>
                <a:cs typeface="+mn-lt"/>
              </a:rPr>
              <a:t>ProgrammingLanguage</a:t>
            </a:r>
            <a:r>
              <a:rPr lang="en-US" sz="2000">
                <a:ea typeface="+mn-lt"/>
                <a:cs typeface="+mn-lt"/>
              </a:rPr>
              <a:t> lang = new </a:t>
            </a:r>
            <a:r>
              <a:rPr lang="en-US" sz="2000" err="1">
                <a:ea typeface="+mn-lt"/>
                <a:cs typeface="+mn-lt"/>
              </a:rPr>
              <a:t>ProgrammingLanguage</a:t>
            </a:r>
            <a:r>
              <a:rPr lang="en-US" sz="2000">
                <a:ea typeface="+mn-lt"/>
                <a:cs typeface="+mn-lt"/>
              </a:rPr>
              <a:t>();</a:t>
            </a:r>
            <a:endParaRPr lang="en-US"/>
          </a:p>
          <a:p>
            <a:pPr>
              <a:buNone/>
            </a:pPr>
            <a:r>
              <a:rPr lang="en-US" sz="2000">
                <a:ea typeface="+mn-lt"/>
                <a:cs typeface="+mn-lt"/>
              </a:rPr>
              <a:t>    </a:t>
            </a:r>
            <a:r>
              <a:rPr lang="en-US" sz="2000" err="1">
                <a:ea typeface="+mn-lt"/>
                <a:cs typeface="+mn-lt"/>
              </a:rPr>
              <a:t>lang.getName</a:t>
            </a:r>
            <a:r>
              <a:rPr lang="en-US" sz="2000">
                <a:ea typeface="+mn-lt"/>
                <a:cs typeface="+mn-lt"/>
              </a:rPr>
              <a:t>("Java");</a:t>
            </a:r>
            <a:endParaRPr lang="en-US"/>
          </a:p>
          <a:p>
            <a:pPr>
              <a:buNone/>
            </a:pPr>
            <a:r>
              <a:rPr lang="en-US" sz="2000">
                <a:ea typeface="+mn-lt"/>
                <a:cs typeface="+mn-lt"/>
              </a:rPr>
              <a:t>  }</a:t>
            </a:r>
            <a:endParaRPr lang="en-US"/>
          </a:p>
          <a:p>
            <a:pPr>
              <a:buNone/>
            </a:pPr>
            <a:r>
              <a:rPr lang="en-US" sz="2000">
                <a:ea typeface="+mn-lt"/>
                <a:cs typeface="+mn-lt"/>
              </a:rPr>
              <a:t>}</a:t>
            </a:r>
            <a:endParaRPr lang="en-US"/>
          </a:p>
        </p:txBody>
      </p:sp>
    </p:spTree>
    <p:extLst>
      <p:ext uri="{BB962C8B-B14F-4D97-AF65-F5344CB8AC3E}">
        <p14:creationId xmlns:p14="http://schemas.microsoft.com/office/powerpoint/2010/main" val="117295138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472500" y="622800"/>
            <a:ext cx="8200013" cy="346249"/>
          </a:xfrm>
        </p:spPr>
        <p:txBody>
          <a:bodyPr/>
          <a:lstStyle/>
          <a:p>
            <a:pPr algn="ctr"/>
            <a:r>
              <a:rPr lang="en-IN" sz="2500">
                <a:ea typeface="+mj-lt"/>
                <a:cs typeface="+mj-lt"/>
              </a:rPr>
              <a:t>Creating Objects</a:t>
            </a:r>
            <a:endParaRPr lang="en-US"/>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838200" y="1418598"/>
            <a:ext cx="7834313" cy="4608855"/>
          </a:xfrm>
        </p:spPr>
        <p:txBody>
          <a:bodyPr vert="horz" lIns="0" tIns="0" rIns="0" bIns="0" rtlCol="0" anchor="t">
            <a:noAutofit/>
          </a:bodyPr>
          <a:lstStyle/>
          <a:p>
            <a:pPr>
              <a:buNone/>
            </a:pPr>
            <a:r>
              <a:rPr lang="en-US" sz="2000">
                <a:solidFill>
                  <a:srgbClr val="212529"/>
                </a:solidFill>
                <a:latin typeface="inter-regular"/>
                <a:ea typeface="+mn-lt"/>
                <a:cs typeface="+mn-lt"/>
              </a:rPr>
              <a:t>In Java, classes and objects are initialized through different ways based on the program’s specific needs.</a:t>
            </a:r>
          </a:p>
          <a:p>
            <a:pPr>
              <a:buNone/>
            </a:pPr>
            <a:endParaRPr lang="en-US" sz="2000">
              <a:solidFill>
                <a:srgbClr val="212529"/>
              </a:solidFill>
              <a:latin typeface="inter-regular"/>
              <a:ea typeface="+mn-lt"/>
              <a:cs typeface="+mn-lt"/>
            </a:endParaRPr>
          </a:p>
          <a:p>
            <a:pPr>
              <a:buNone/>
            </a:pPr>
            <a:r>
              <a:rPr lang="en-US" sz="2000">
                <a:solidFill>
                  <a:srgbClr val="212529"/>
                </a:solidFill>
                <a:latin typeface="inter-regular"/>
                <a:ea typeface="+mn-lt"/>
                <a:cs typeface="+mn-lt"/>
              </a:rPr>
              <a:t>Using the ‘new’ keyword.</a:t>
            </a:r>
            <a:br>
              <a:rPr lang="en-US" sz="2000">
                <a:latin typeface="inter-regular"/>
                <a:ea typeface="+mn-lt"/>
                <a:cs typeface="+mn-lt"/>
              </a:rPr>
            </a:br>
            <a:r>
              <a:rPr lang="en-US" sz="2000" err="1">
                <a:latin typeface="inter-regular"/>
                <a:ea typeface="+mn-lt"/>
                <a:cs typeface="+mn-lt"/>
              </a:rPr>
              <a:t>ClassName</a:t>
            </a:r>
            <a:r>
              <a:rPr lang="en-US" sz="2000">
                <a:latin typeface="inter-regular"/>
                <a:ea typeface="+mn-lt"/>
                <a:cs typeface="+mn-lt"/>
              </a:rPr>
              <a:t> </a:t>
            </a:r>
            <a:r>
              <a:rPr lang="en-US" sz="2000" err="1">
                <a:latin typeface="inter-regular"/>
                <a:ea typeface="+mn-lt"/>
                <a:cs typeface="+mn-lt"/>
              </a:rPr>
              <a:t>objectName</a:t>
            </a:r>
            <a:r>
              <a:rPr lang="en-US" sz="2000">
                <a:latin typeface="inter-regular"/>
                <a:ea typeface="+mn-lt"/>
                <a:cs typeface="+mn-lt"/>
              </a:rPr>
              <a:t> = new </a:t>
            </a:r>
            <a:r>
              <a:rPr lang="en-US" sz="2000" err="1">
                <a:latin typeface="inter-regular"/>
                <a:ea typeface="+mn-lt"/>
                <a:cs typeface="+mn-lt"/>
              </a:rPr>
              <a:t>ClassName</a:t>
            </a:r>
            <a:r>
              <a:rPr lang="en-US" sz="2000">
                <a:latin typeface="inter-regular"/>
                <a:ea typeface="+mn-lt"/>
                <a:cs typeface="+mn-lt"/>
              </a:rPr>
              <a:t>();</a:t>
            </a:r>
          </a:p>
          <a:p>
            <a:pPr>
              <a:buNone/>
            </a:pPr>
            <a:endParaRPr lang="en-US" sz="2000">
              <a:latin typeface="inter-regular"/>
              <a:cs typeface="Arial"/>
            </a:endParaRPr>
          </a:p>
          <a:p>
            <a:pPr>
              <a:buNone/>
            </a:pPr>
            <a:r>
              <a:rPr lang="en-US" sz="2000">
                <a:solidFill>
                  <a:srgbClr val="212529"/>
                </a:solidFill>
                <a:latin typeface="inter-regular"/>
                <a:ea typeface="+mn-lt"/>
                <a:cs typeface="+mn-lt"/>
              </a:rPr>
              <a:t>Objects can be created and initialized through methods. </a:t>
            </a:r>
          </a:p>
          <a:p>
            <a:pPr>
              <a:buNone/>
            </a:pPr>
            <a:r>
              <a:rPr lang="en-US" sz="2000">
                <a:solidFill>
                  <a:srgbClr val="212529"/>
                </a:solidFill>
                <a:latin typeface="inter-regular"/>
                <a:ea typeface="+mn-lt"/>
                <a:cs typeface="+mn-lt"/>
              </a:rPr>
              <a:t>public </a:t>
            </a:r>
            <a:r>
              <a:rPr lang="en-US" sz="2000" err="1">
                <a:solidFill>
                  <a:srgbClr val="212529"/>
                </a:solidFill>
                <a:latin typeface="inter-regular"/>
                <a:ea typeface="+mn-lt"/>
                <a:cs typeface="+mn-lt"/>
              </a:rPr>
              <a:t>ClassName</a:t>
            </a:r>
            <a:r>
              <a:rPr lang="en-US" sz="2000">
                <a:solidFill>
                  <a:srgbClr val="212529"/>
                </a:solidFill>
                <a:latin typeface="inter-regular"/>
                <a:ea typeface="+mn-lt"/>
                <a:cs typeface="+mn-lt"/>
              </a:rPr>
              <a:t> </a:t>
            </a:r>
            <a:r>
              <a:rPr lang="en-US" sz="2000" err="1">
                <a:solidFill>
                  <a:srgbClr val="212529"/>
                </a:solidFill>
                <a:latin typeface="inter-regular"/>
                <a:ea typeface="+mn-lt"/>
                <a:cs typeface="+mn-lt"/>
              </a:rPr>
              <a:t>createObject</a:t>
            </a:r>
            <a:r>
              <a:rPr lang="en-US" sz="2000">
                <a:solidFill>
                  <a:srgbClr val="212529"/>
                </a:solidFill>
                <a:latin typeface="inter-regular"/>
                <a:ea typeface="+mn-lt"/>
                <a:cs typeface="+mn-lt"/>
              </a:rPr>
              <a:t>() {</a:t>
            </a:r>
            <a:endParaRPr lang="en-US" sz="2000">
              <a:latin typeface="inter-regular"/>
              <a:ea typeface="+mn-lt"/>
              <a:cs typeface="+mn-lt"/>
            </a:endParaRPr>
          </a:p>
          <a:p>
            <a:pPr>
              <a:buNone/>
            </a:pPr>
            <a:r>
              <a:rPr lang="en-US" sz="2000">
                <a:solidFill>
                  <a:srgbClr val="212529"/>
                </a:solidFill>
                <a:latin typeface="inter-regular"/>
                <a:ea typeface="+mn-lt"/>
                <a:cs typeface="+mn-lt"/>
              </a:rPr>
              <a:t>    </a:t>
            </a:r>
            <a:r>
              <a:rPr lang="en-US" sz="2000" err="1">
                <a:solidFill>
                  <a:srgbClr val="212529"/>
                </a:solidFill>
                <a:latin typeface="inter-regular"/>
                <a:ea typeface="+mn-lt"/>
                <a:cs typeface="+mn-lt"/>
              </a:rPr>
              <a:t>ClassName</a:t>
            </a:r>
            <a:r>
              <a:rPr lang="en-US" sz="2000">
                <a:solidFill>
                  <a:srgbClr val="212529"/>
                </a:solidFill>
                <a:latin typeface="inter-regular"/>
                <a:ea typeface="+mn-lt"/>
                <a:cs typeface="+mn-lt"/>
              </a:rPr>
              <a:t> </a:t>
            </a:r>
            <a:r>
              <a:rPr lang="en-US" sz="2000" err="1">
                <a:solidFill>
                  <a:srgbClr val="212529"/>
                </a:solidFill>
                <a:latin typeface="inter-regular"/>
                <a:ea typeface="+mn-lt"/>
                <a:cs typeface="+mn-lt"/>
              </a:rPr>
              <a:t>objectName</a:t>
            </a:r>
            <a:r>
              <a:rPr lang="en-US" sz="2000">
                <a:solidFill>
                  <a:srgbClr val="212529"/>
                </a:solidFill>
                <a:latin typeface="inter-regular"/>
                <a:ea typeface="+mn-lt"/>
                <a:cs typeface="+mn-lt"/>
              </a:rPr>
              <a:t> = new </a:t>
            </a:r>
            <a:r>
              <a:rPr lang="en-US" sz="2000" err="1">
                <a:solidFill>
                  <a:srgbClr val="212529"/>
                </a:solidFill>
                <a:latin typeface="inter-regular"/>
                <a:ea typeface="+mn-lt"/>
                <a:cs typeface="+mn-lt"/>
              </a:rPr>
              <a:t>ClassName</a:t>
            </a:r>
            <a:r>
              <a:rPr lang="en-US" sz="2000">
                <a:solidFill>
                  <a:srgbClr val="212529"/>
                </a:solidFill>
                <a:latin typeface="inter-regular"/>
                <a:ea typeface="+mn-lt"/>
                <a:cs typeface="+mn-lt"/>
              </a:rPr>
              <a:t>();</a:t>
            </a:r>
            <a:endParaRPr lang="en-US" sz="2000">
              <a:latin typeface="inter-regular"/>
              <a:ea typeface="+mn-lt"/>
              <a:cs typeface="+mn-lt"/>
            </a:endParaRPr>
          </a:p>
          <a:p>
            <a:pPr>
              <a:buNone/>
            </a:pPr>
            <a:r>
              <a:rPr lang="en-US" sz="2000">
                <a:solidFill>
                  <a:srgbClr val="212529"/>
                </a:solidFill>
                <a:latin typeface="inter-regular"/>
                <a:ea typeface="+mn-lt"/>
                <a:cs typeface="+mn-lt"/>
              </a:rPr>
              <a:t>    return </a:t>
            </a:r>
            <a:r>
              <a:rPr lang="en-US" sz="2000" err="1">
                <a:solidFill>
                  <a:srgbClr val="212529"/>
                </a:solidFill>
                <a:latin typeface="inter-regular"/>
                <a:ea typeface="+mn-lt"/>
                <a:cs typeface="+mn-lt"/>
              </a:rPr>
              <a:t>objectName</a:t>
            </a:r>
            <a:r>
              <a:rPr lang="en-US" sz="2000">
                <a:solidFill>
                  <a:srgbClr val="212529"/>
                </a:solidFill>
                <a:latin typeface="inter-regular"/>
                <a:ea typeface="+mn-lt"/>
                <a:cs typeface="+mn-lt"/>
              </a:rPr>
              <a:t>;</a:t>
            </a:r>
            <a:endParaRPr lang="en-US" sz="2000">
              <a:latin typeface="inter-regular"/>
              <a:ea typeface="+mn-lt"/>
              <a:cs typeface="+mn-lt"/>
            </a:endParaRPr>
          </a:p>
          <a:p>
            <a:pPr>
              <a:buNone/>
            </a:pPr>
            <a:r>
              <a:rPr lang="en-US" sz="2000">
                <a:solidFill>
                  <a:srgbClr val="212529"/>
                </a:solidFill>
                <a:latin typeface="inter-regular"/>
                <a:ea typeface="+mn-lt"/>
                <a:cs typeface="+mn-lt"/>
              </a:rPr>
              <a:t>}</a:t>
            </a:r>
          </a:p>
          <a:p>
            <a:pPr>
              <a:buNone/>
            </a:pPr>
            <a:endParaRPr lang="en-US" sz="2000">
              <a:solidFill>
                <a:srgbClr val="212529"/>
              </a:solidFill>
              <a:latin typeface="inter-regular"/>
              <a:ea typeface="+mn-lt"/>
              <a:cs typeface="+mn-lt"/>
            </a:endParaRPr>
          </a:p>
          <a:p>
            <a:pPr>
              <a:buNone/>
            </a:pPr>
            <a:r>
              <a:rPr lang="en-US" sz="2000">
                <a:solidFill>
                  <a:srgbClr val="212529"/>
                </a:solidFill>
                <a:latin typeface="inter-regular"/>
                <a:ea typeface="+mn-lt"/>
                <a:cs typeface="+mn-lt"/>
              </a:rPr>
              <a:t>Initializing objects using Constructors</a:t>
            </a:r>
            <a:br>
              <a:rPr lang="en-US" sz="2000">
                <a:latin typeface="inter-regular"/>
                <a:ea typeface="+mn-lt"/>
                <a:cs typeface="+mn-lt"/>
              </a:rPr>
            </a:br>
            <a:r>
              <a:rPr lang="en-US" sz="2000">
                <a:solidFill>
                  <a:srgbClr val="212529"/>
                </a:solidFill>
                <a:latin typeface="inter-regular"/>
                <a:ea typeface="+mn-lt"/>
                <a:cs typeface="+mn-lt"/>
              </a:rPr>
              <a:t>Object can be created using parameterized constructor.</a:t>
            </a:r>
          </a:p>
          <a:p>
            <a:pPr>
              <a:buNone/>
            </a:pPr>
            <a:r>
              <a:rPr lang="en-US" sz="2000">
                <a:solidFill>
                  <a:srgbClr val="212529"/>
                </a:solidFill>
                <a:ea typeface="+mn-lt"/>
                <a:cs typeface="+mn-lt"/>
              </a:rPr>
              <a:t>Every class has default constructor which is called on object creation.</a:t>
            </a:r>
            <a:endParaRPr lang="en-US"/>
          </a:p>
        </p:txBody>
      </p:sp>
    </p:spTree>
    <p:extLst>
      <p:ext uri="{BB962C8B-B14F-4D97-AF65-F5344CB8AC3E}">
        <p14:creationId xmlns:p14="http://schemas.microsoft.com/office/powerpoint/2010/main" val="183322116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472500" y="622800"/>
            <a:ext cx="8200013" cy="346249"/>
          </a:xfrm>
        </p:spPr>
        <p:txBody>
          <a:bodyPr/>
          <a:lstStyle/>
          <a:p>
            <a:pPr algn="ctr"/>
            <a:r>
              <a:rPr lang="en-IN" sz="2500">
                <a:cs typeface="Arial"/>
              </a:rPr>
              <a:t>Variables</a:t>
            </a:r>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838200" y="1418598"/>
            <a:ext cx="7834313" cy="4608855"/>
          </a:xfrm>
        </p:spPr>
        <p:txBody>
          <a:bodyPr vert="horz" lIns="0" tIns="0" rIns="0" bIns="0" rtlCol="0" anchor="t">
            <a:noAutofit/>
          </a:bodyPr>
          <a:lstStyle/>
          <a:p>
            <a:pPr>
              <a:buNone/>
            </a:pPr>
            <a:r>
              <a:rPr lang="en-US" sz="2000">
                <a:solidFill>
                  <a:srgbClr val="212529"/>
                </a:solidFill>
                <a:latin typeface="inter-regular"/>
                <a:ea typeface="+mn-lt"/>
                <a:cs typeface="+mn-lt"/>
              </a:rPr>
              <a:t>Member variables in a class - these are called fields/attributes.</a:t>
            </a:r>
            <a:endParaRPr lang="en-US" sz="2000">
              <a:latin typeface="inter-regular"/>
              <a:ea typeface="+mn-lt"/>
              <a:cs typeface="+mn-lt"/>
            </a:endParaRPr>
          </a:p>
          <a:p>
            <a:pPr>
              <a:buNone/>
            </a:pPr>
            <a:r>
              <a:rPr lang="en-US" sz="2000">
                <a:solidFill>
                  <a:srgbClr val="212529"/>
                </a:solidFill>
                <a:latin typeface="inter-regular"/>
                <a:ea typeface="+mn-lt"/>
                <a:cs typeface="+mn-lt"/>
              </a:rPr>
              <a:t>Variables in a method or block of code - these are called local variables.</a:t>
            </a:r>
            <a:endParaRPr lang="en-US" sz="2000">
              <a:latin typeface="inter-regular"/>
              <a:ea typeface="+mn-lt"/>
              <a:cs typeface="+mn-lt"/>
            </a:endParaRPr>
          </a:p>
          <a:p>
            <a:pPr>
              <a:buNone/>
            </a:pPr>
            <a:r>
              <a:rPr lang="en-US" sz="2000">
                <a:solidFill>
                  <a:srgbClr val="212529"/>
                </a:solidFill>
                <a:latin typeface="inter-regular"/>
                <a:ea typeface="+mn-lt"/>
                <a:cs typeface="+mn-lt"/>
              </a:rPr>
              <a:t>Variables in method declarations - these are called parameters.</a:t>
            </a:r>
            <a:br>
              <a:rPr lang="en-US" sz="2000">
                <a:solidFill>
                  <a:srgbClr val="212529"/>
                </a:solidFill>
                <a:latin typeface="inter-regular"/>
                <a:ea typeface="+mn-lt"/>
                <a:cs typeface="+mn-lt"/>
              </a:rPr>
            </a:br>
            <a:endParaRPr lang="en-US" sz="2000">
              <a:solidFill>
                <a:srgbClr val="212529"/>
              </a:solidFill>
              <a:latin typeface="inter-regular"/>
              <a:ea typeface="+mn-lt"/>
              <a:cs typeface="+mn-lt"/>
            </a:endParaRPr>
          </a:p>
          <a:p>
            <a:pPr>
              <a:buNone/>
            </a:pPr>
            <a:r>
              <a:rPr lang="en-US" sz="2000">
                <a:latin typeface="inter-regular"/>
                <a:cs typeface="Segoe UI"/>
              </a:rPr>
              <a:t>Ex : public class Car { </a:t>
            </a:r>
            <a:endParaRPr lang="en-US" sz="2000">
              <a:solidFill>
                <a:srgbClr val="808080"/>
              </a:solidFill>
              <a:latin typeface="inter-regular"/>
              <a:cs typeface="Segoe UI"/>
            </a:endParaRPr>
          </a:p>
          <a:p>
            <a:pPr>
              <a:buNone/>
            </a:pPr>
            <a:r>
              <a:rPr lang="en-US" sz="2000">
                <a:latin typeface="inter-regular"/>
                <a:cs typeface="Segoe UI"/>
              </a:rPr>
              <a:t>String type; </a:t>
            </a:r>
            <a:endParaRPr lang="en-US" sz="2000">
              <a:solidFill>
                <a:srgbClr val="808080"/>
              </a:solidFill>
              <a:latin typeface="inter-regular"/>
              <a:cs typeface="Segoe UI"/>
            </a:endParaRPr>
          </a:p>
          <a:p>
            <a:pPr>
              <a:buNone/>
            </a:pPr>
            <a:r>
              <a:rPr lang="en-US" sz="2000">
                <a:latin typeface="inter-regular"/>
                <a:cs typeface="Segoe UI"/>
              </a:rPr>
              <a:t>String color; </a:t>
            </a:r>
            <a:endParaRPr lang="en-US" sz="2000">
              <a:solidFill>
                <a:srgbClr val="808080"/>
              </a:solidFill>
              <a:latin typeface="inter-regular"/>
              <a:cs typeface="Segoe UI"/>
            </a:endParaRPr>
          </a:p>
          <a:p>
            <a:pPr>
              <a:buNone/>
            </a:pPr>
            <a:r>
              <a:rPr lang="en-US" sz="2000">
                <a:latin typeface="inter-regular"/>
                <a:cs typeface="Segoe UI"/>
              </a:rPr>
              <a:t>int speed;</a:t>
            </a:r>
          </a:p>
          <a:p>
            <a:pPr>
              <a:buNone/>
            </a:pPr>
            <a:r>
              <a:rPr lang="en-US" sz="2000">
                <a:latin typeface="inter-regular"/>
                <a:cs typeface="Arial"/>
              </a:rPr>
              <a:t>public int </a:t>
            </a:r>
            <a:r>
              <a:rPr lang="en-US" sz="2000" err="1">
                <a:latin typeface="inter-regular"/>
                <a:cs typeface="Arial"/>
              </a:rPr>
              <a:t>increaseSpeed</a:t>
            </a:r>
            <a:r>
              <a:rPr lang="en-US" sz="2000">
                <a:latin typeface="inter-regular"/>
                <a:cs typeface="Arial"/>
              </a:rPr>
              <a:t>(int increment) {</a:t>
            </a:r>
          </a:p>
          <a:p>
            <a:pPr>
              <a:buNone/>
            </a:pPr>
            <a:r>
              <a:rPr lang="en-US" sz="2000">
                <a:latin typeface="inter-regular"/>
                <a:cs typeface="Arial"/>
              </a:rPr>
              <a:t>   int gear;</a:t>
            </a:r>
          </a:p>
          <a:p>
            <a:pPr>
              <a:buNone/>
            </a:pPr>
            <a:r>
              <a:rPr lang="en-US" sz="2000">
                <a:latin typeface="inter-regular"/>
                <a:cs typeface="Arial"/>
              </a:rPr>
              <a:t>        </a:t>
            </a:r>
            <a:r>
              <a:rPr lang="en-US" sz="2000" err="1">
                <a:latin typeface="inter-regular"/>
                <a:cs typeface="Arial"/>
              </a:rPr>
              <a:t>this.speed</a:t>
            </a:r>
            <a:r>
              <a:rPr lang="en-US" sz="2000">
                <a:latin typeface="inter-regular"/>
                <a:cs typeface="Arial"/>
              </a:rPr>
              <a:t> = gear + </a:t>
            </a:r>
            <a:r>
              <a:rPr lang="en-US" sz="2000" err="1">
                <a:latin typeface="inter-regular"/>
                <a:cs typeface="Arial"/>
              </a:rPr>
              <a:t>this.speed</a:t>
            </a:r>
            <a:r>
              <a:rPr lang="en-US" sz="2000">
                <a:latin typeface="inter-regular"/>
                <a:cs typeface="Arial"/>
              </a:rPr>
              <a:t> + increment;</a:t>
            </a:r>
          </a:p>
          <a:p>
            <a:pPr>
              <a:buNone/>
            </a:pPr>
            <a:r>
              <a:rPr lang="en-US" sz="2000">
                <a:latin typeface="inter-regular"/>
                <a:cs typeface="Arial"/>
              </a:rPr>
              <a:t>        return </a:t>
            </a:r>
            <a:r>
              <a:rPr lang="en-US" sz="2000" err="1">
                <a:latin typeface="inter-regular"/>
                <a:cs typeface="Arial"/>
              </a:rPr>
              <a:t>this.speed</a:t>
            </a:r>
            <a:r>
              <a:rPr lang="en-US" sz="2000">
                <a:latin typeface="inter-regular"/>
                <a:cs typeface="Arial"/>
              </a:rPr>
              <a:t>;</a:t>
            </a:r>
            <a:endParaRPr lang="en-US" sz="2000">
              <a:solidFill>
                <a:srgbClr val="808080"/>
              </a:solidFill>
              <a:latin typeface="inter-regular"/>
              <a:cs typeface="Arial"/>
            </a:endParaRPr>
          </a:p>
          <a:p>
            <a:pPr>
              <a:buNone/>
            </a:pPr>
            <a:r>
              <a:rPr lang="en-US" sz="2000">
                <a:latin typeface="inter-regular"/>
                <a:cs typeface="Arial"/>
              </a:rPr>
              <a:t>    }</a:t>
            </a:r>
            <a:endParaRPr lang="en-US" sz="2000">
              <a:solidFill>
                <a:srgbClr val="808080"/>
              </a:solidFill>
              <a:latin typeface="inter-regular"/>
              <a:cs typeface="Arial"/>
            </a:endParaRPr>
          </a:p>
          <a:p>
            <a:pPr>
              <a:buNone/>
            </a:pPr>
            <a:r>
              <a:rPr lang="en-US" sz="2000">
                <a:latin typeface="inter-regular"/>
                <a:cs typeface="Segoe UI"/>
              </a:rPr>
              <a:t>}</a:t>
            </a:r>
            <a:endParaRPr lang="en-US" sz="2000">
              <a:solidFill>
                <a:srgbClr val="808080"/>
              </a:solidFill>
              <a:latin typeface="inter-regular"/>
              <a:cs typeface="Segoe UI"/>
            </a:endParaRPr>
          </a:p>
          <a:p>
            <a:pPr>
              <a:buNone/>
            </a:pPr>
            <a:endParaRPr lang="en-US" sz="2000">
              <a:solidFill>
                <a:srgbClr val="212529"/>
              </a:solidFill>
              <a:latin typeface="inter-regular"/>
              <a:cs typeface="Arial"/>
            </a:endParaRPr>
          </a:p>
          <a:p>
            <a:pPr>
              <a:buNone/>
            </a:pPr>
            <a:endParaRPr lang="en-US" sz="2000">
              <a:solidFill>
                <a:srgbClr val="212529"/>
              </a:solidFill>
              <a:latin typeface="inter-regular"/>
              <a:cs typeface="Arial"/>
            </a:endParaRPr>
          </a:p>
          <a:p>
            <a:pPr>
              <a:buNone/>
            </a:pPr>
            <a:endParaRPr lang="en-US" sz="2000">
              <a:solidFill>
                <a:srgbClr val="212529"/>
              </a:solidFill>
              <a:latin typeface="inter-regular"/>
              <a:cs typeface="Arial"/>
            </a:endParaRPr>
          </a:p>
        </p:txBody>
      </p:sp>
    </p:spTree>
    <p:extLst>
      <p:ext uri="{BB962C8B-B14F-4D97-AF65-F5344CB8AC3E}">
        <p14:creationId xmlns:p14="http://schemas.microsoft.com/office/powerpoint/2010/main" val="289891566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472500" y="622800"/>
            <a:ext cx="8200013" cy="346249"/>
          </a:xfrm>
        </p:spPr>
        <p:txBody>
          <a:bodyPr/>
          <a:lstStyle/>
          <a:p>
            <a:pPr algn="ctr"/>
            <a:r>
              <a:rPr lang="en-IN" sz="2500">
                <a:cs typeface="Arial"/>
              </a:rPr>
              <a:t>Methods</a:t>
            </a:r>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838200" y="972900"/>
            <a:ext cx="7834313" cy="5687157"/>
          </a:xfrm>
        </p:spPr>
        <p:txBody>
          <a:bodyPr vert="horz" lIns="0" tIns="0" rIns="0" bIns="0" rtlCol="0" anchor="t">
            <a:noAutofit/>
          </a:bodyPr>
          <a:lstStyle/>
          <a:p>
            <a:pPr>
              <a:buNone/>
            </a:pPr>
            <a:r>
              <a:rPr lang="en-US" sz="2000">
                <a:solidFill>
                  <a:srgbClr val="202124"/>
                </a:solidFill>
                <a:latin typeface="inter-regular"/>
                <a:ea typeface="+mn-lt"/>
                <a:cs typeface="+mn-lt"/>
              </a:rPr>
              <a:t>A method in Java is </a:t>
            </a:r>
            <a:r>
              <a:rPr lang="en-US" sz="2000">
                <a:solidFill>
                  <a:srgbClr val="040C28"/>
                </a:solidFill>
                <a:latin typeface="inter-regular"/>
                <a:ea typeface="+mn-lt"/>
                <a:cs typeface="+mn-lt"/>
              </a:rPr>
              <a:t>a block of code, performs specific actions mentioned in it when called.</a:t>
            </a:r>
            <a:br>
              <a:rPr lang="en-US" sz="2000">
                <a:solidFill>
                  <a:srgbClr val="040C28"/>
                </a:solidFill>
                <a:latin typeface="inter-regular"/>
                <a:ea typeface="+mn-lt"/>
                <a:cs typeface="+mn-lt"/>
              </a:rPr>
            </a:br>
            <a:br>
              <a:rPr lang="en-US" sz="2000">
                <a:latin typeface="inter-regular"/>
                <a:ea typeface="+mn-lt"/>
                <a:cs typeface="+mn-lt"/>
              </a:rPr>
            </a:br>
            <a:r>
              <a:rPr lang="en-US" sz="2000">
                <a:ea typeface="+mn-lt"/>
                <a:cs typeface="+mn-lt"/>
              </a:rPr>
              <a:t>The methods that can be called directly are class or static methods. The methods called with object of the class are referred as instance or non-static methods.</a:t>
            </a:r>
            <a:br>
              <a:rPr lang="en-US" sz="2000">
                <a:ea typeface="+mn-lt"/>
                <a:cs typeface="+mn-lt"/>
              </a:rPr>
            </a:br>
            <a:endParaRPr lang="en-US" sz="2000">
              <a:solidFill>
                <a:srgbClr val="040C28"/>
              </a:solidFill>
              <a:latin typeface="inter-regular"/>
              <a:ea typeface="+mn-lt"/>
              <a:cs typeface="+mn-lt"/>
            </a:endParaRPr>
          </a:p>
          <a:p>
            <a:pPr>
              <a:buNone/>
            </a:pPr>
            <a:r>
              <a:rPr lang="en-US" sz="2000">
                <a:latin typeface="inter-regular"/>
                <a:ea typeface="+mn-lt"/>
                <a:cs typeface="+mn-lt"/>
              </a:rPr>
              <a:t>Method Signature :: &lt;Access Specifier&gt; &lt;</a:t>
            </a:r>
            <a:r>
              <a:rPr lang="en-US" sz="2000" err="1">
                <a:latin typeface="inter-regular"/>
                <a:ea typeface="+mn-lt"/>
                <a:cs typeface="+mn-lt"/>
              </a:rPr>
              <a:t>ReturnType</a:t>
            </a:r>
            <a:r>
              <a:rPr lang="en-US" sz="2000">
                <a:latin typeface="inter-regular"/>
                <a:ea typeface="+mn-lt"/>
                <a:cs typeface="+mn-lt"/>
              </a:rPr>
              <a:t>&gt; &lt;</a:t>
            </a:r>
            <a:r>
              <a:rPr lang="en-US" sz="2000" err="1">
                <a:latin typeface="inter-regular"/>
                <a:ea typeface="+mn-lt"/>
                <a:cs typeface="+mn-lt"/>
              </a:rPr>
              <a:t>methodName</a:t>
            </a:r>
            <a:r>
              <a:rPr lang="en-US" sz="2000">
                <a:latin typeface="inter-regular"/>
                <a:ea typeface="+mn-lt"/>
                <a:cs typeface="+mn-lt"/>
              </a:rPr>
              <a:t>&gt; (&lt;arguments&gt;) { }</a:t>
            </a:r>
          </a:p>
          <a:p>
            <a:pPr>
              <a:buNone/>
            </a:pPr>
            <a:r>
              <a:rPr lang="en-US" sz="2000">
                <a:latin typeface="inter-regular"/>
                <a:cs typeface="Segoe UI"/>
              </a:rPr>
              <a:t>Ex : public class Car { </a:t>
            </a:r>
            <a:endParaRPr lang="en-US" sz="2000">
              <a:solidFill>
                <a:srgbClr val="808080"/>
              </a:solidFill>
              <a:latin typeface="inter-regular"/>
              <a:cs typeface="Segoe UI"/>
            </a:endParaRPr>
          </a:p>
          <a:p>
            <a:pPr>
              <a:buNone/>
            </a:pPr>
            <a:r>
              <a:rPr lang="en-US" sz="2000">
                <a:latin typeface="inter-regular"/>
                <a:cs typeface="Segoe UI"/>
              </a:rPr>
              <a:t>String type; </a:t>
            </a:r>
            <a:endParaRPr lang="en-US" sz="2000">
              <a:solidFill>
                <a:srgbClr val="808080"/>
              </a:solidFill>
              <a:latin typeface="inter-regular"/>
              <a:cs typeface="Segoe UI"/>
            </a:endParaRPr>
          </a:p>
          <a:p>
            <a:pPr>
              <a:buNone/>
            </a:pPr>
            <a:r>
              <a:rPr lang="en-US" sz="2000">
                <a:latin typeface="inter-regular"/>
                <a:cs typeface="Segoe UI"/>
              </a:rPr>
              <a:t>String color; </a:t>
            </a:r>
            <a:endParaRPr lang="en-US" sz="2000">
              <a:solidFill>
                <a:srgbClr val="808080"/>
              </a:solidFill>
              <a:latin typeface="inter-regular"/>
              <a:cs typeface="Segoe UI"/>
            </a:endParaRPr>
          </a:p>
          <a:p>
            <a:pPr>
              <a:buNone/>
            </a:pPr>
            <a:r>
              <a:rPr lang="en-US" sz="2000">
                <a:latin typeface="inter-regular"/>
                <a:cs typeface="Segoe UI"/>
              </a:rPr>
              <a:t>int speed;</a:t>
            </a:r>
          </a:p>
          <a:p>
            <a:pPr>
              <a:buNone/>
            </a:pPr>
            <a:r>
              <a:rPr lang="en-US" sz="2000">
                <a:latin typeface="inter-regular"/>
                <a:cs typeface="Arial"/>
              </a:rPr>
              <a:t>public int </a:t>
            </a:r>
            <a:r>
              <a:rPr lang="en-US" sz="2000" err="1">
                <a:latin typeface="inter-regular"/>
                <a:cs typeface="Arial"/>
              </a:rPr>
              <a:t>increaseSpeed</a:t>
            </a:r>
            <a:r>
              <a:rPr lang="en-US" sz="2000">
                <a:latin typeface="inter-regular"/>
                <a:cs typeface="Arial"/>
              </a:rPr>
              <a:t>(int increment) {</a:t>
            </a:r>
          </a:p>
          <a:p>
            <a:pPr>
              <a:buNone/>
            </a:pPr>
            <a:r>
              <a:rPr lang="en-US" sz="2000">
                <a:latin typeface="inter-regular"/>
                <a:cs typeface="Arial"/>
              </a:rPr>
              <a:t>   int gear;</a:t>
            </a:r>
          </a:p>
          <a:p>
            <a:pPr>
              <a:buNone/>
            </a:pPr>
            <a:r>
              <a:rPr lang="en-US" sz="2000">
                <a:latin typeface="inter-regular"/>
                <a:cs typeface="Arial"/>
              </a:rPr>
              <a:t>        </a:t>
            </a:r>
            <a:r>
              <a:rPr lang="en-US" sz="2000" err="1">
                <a:latin typeface="inter-regular"/>
                <a:cs typeface="Arial"/>
              </a:rPr>
              <a:t>this.speed</a:t>
            </a:r>
            <a:r>
              <a:rPr lang="en-US" sz="2000">
                <a:latin typeface="inter-regular"/>
                <a:cs typeface="Arial"/>
              </a:rPr>
              <a:t> = gear + </a:t>
            </a:r>
            <a:r>
              <a:rPr lang="en-US" sz="2000" err="1">
                <a:latin typeface="inter-regular"/>
                <a:cs typeface="Arial"/>
              </a:rPr>
              <a:t>this.speed</a:t>
            </a:r>
            <a:r>
              <a:rPr lang="en-US" sz="2000">
                <a:latin typeface="inter-regular"/>
                <a:cs typeface="Arial"/>
              </a:rPr>
              <a:t> + increment;</a:t>
            </a:r>
          </a:p>
          <a:p>
            <a:pPr>
              <a:buNone/>
            </a:pPr>
            <a:r>
              <a:rPr lang="en-US" sz="2000">
                <a:latin typeface="inter-regular"/>
                <a:cs typeface="Arial"/>
              </a:rPr>
              <a:t>        return </a:t>
            </a:r>
            <a:r>
              <a:rPr lang="en-US" sz="2000" err="1">
                <a:latin typeface="inter-regular"/>
                <a:cs typeface="Arial"/>
              </a:rPr>
              <a:t>this.speed</a:t>
            </a:r>
            <a:r>
              <a:rPr lang="en-US" sz="2000">
                <a:latin typeface="inter-regular"/>
                <a:cs typeface="Arial"/>
              </a:rPr>
              <a:t>;</a:t>
            </a:r>
            <a:endParaRPr lang="en-US" sz="2000">
              <a:solidFill>
                <a:srgbClr val="808080"/>
              </a:solidFill>
              <a:latin typeface="inter-regular"/>
              <a:cs typeface="Arial"/>
            </a:endParaRPr>
          </a:p>
          <a:p>
            <a:pPr>
              <a:buNone/>
            </a:pPr>
            <a:r>
              <a:rPr lang="en-US" sz="2000">
                <a:latin typeface="inter-regular"/>
                <a:cs typeface="Arial"/>
              </a:rPr>
              <a:t>    }</a:t>
            </a:r>
            <a:endParaRPr lang="en-US" sz="2000">
              <a:solidFill>
                <a:srgbClr val="808080"/>
              </a:solidFill>
              <a:latin typeface="inter-regular"/>
              <a:cs typeface="Arial"/>
            </a:endParaRPr>
          </a:p>
          <a:p>
            <a:pPr>
              <a:buNone/>
            </a:pPr>
            <a:r>
              <a:rPr lang="en-US" sz="2000">
                <a:latin typeface="inter-regular"/>
                <a:cs typeface="Segoe UI"/>
              </a:rPr>
              <a:t>}</a:t>
            </a:r>
            <a:endParaRPr lang="en-US" sz="2000">
              <a:solidFill>
                <a:srgbClr val="808080"/>
              </a:solidFill>
              <a:latin typeface="inter-regular"/>
              <a:cs typeface="Segoe UI"/>
            </a:endParaRPr>
          </a:p>
          <a:p>
            <a:pPr>
              <a:buNone/>
            </a:pPr>
            <a:endParaRPr lang="en-US" sz="2000">
              <a:solidFill>
                <a:srgbClr val="212529"/>
              </a:solidFill>
              <a:latin typeface="inter-regular"/>
              <a:cs typeface="Arial"/>
            </a:endParaRPr>
          </a:p>
          <a:p>
            <a:pPr>
              <a:buNone/>
            </a:pPr>
            <a:endParaRPr lang="en-US" sz="2000">
              <a:solidFill>
                <a:srgbClr val="212529"/>
              </a:solidFill>
              <a:latin typeface="inter-regular"/>
              <a:cs typeface="Arial"/>
            </a:endParaRPr>
          </a:p>
          <a:p>
            <a:pPr>
              <a:buNone/>
            </a:pPr>
            <a:endParaRPr lang="en-US" sz="2000">
              <a:solidFill>
                <a:srgbClr val="212529"/>
              </a:solidFill>
              <a:latin typeface="inter-regular"/>
              <a:cs typeface="Arial"/>
            </a:endParaRPr>
          </a:p>
        </p:txBody>
      </p:sp>
    </p:spTree>
    <p:extLst>
      <p:ext uri="{BB962C8B-B14F-4D97-AF65-F5344CB8AC3E}">
        <p14:creationId xmlns:p14="http://schemas.microsoft.com/office/powerpoint/2010/main" val="130993051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472500" y="622800"/>
            <a:ext cx="8200013" cy="346249"/>
          </a:xfrm>
        </p:spPr>
        <p:txBody>
          <a:bodyPr/>
          <a:lstStyle/>
          <a:p>
            <a:pPr algn="ctr"/>
            <a:r>
              <a:rPr lang="en-IN" sz="2500">
                <a:ea typeface="+mj-lt"/>
                <a:cs typeface="+mj-lt"/>
              </a:rPr>
              <a:t>Classes, Objects, Variables and Methods</a:t>
            </a:r>
            <a:endParaRPr lang="en-US"/>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838200" y="1418598"/>
            <a:ext cx="7834313" cy="4608855"/>
          </a:xfrm>
        </p:spPr>
        <p:txBody>
          <a:bodyPr vert="horz" lIns="0" tIns="0" rIns="0" bIns="0" rtlCol="0" anchor="t">
            <a:noAutofit/>
          </a:bodyPr>
          <a:lstStyle/>
          <a:p>
            <a:pPr>
              <a:buNone/>
            </a:pPr>
            <a:r>
              <a:rPr lang="en-US" sz="2000">
                <a:solidFill>
                  <a:srgbClr val="212529"/>
                </a:solidFill>
                <a:latin typeface="inter-regular"/>
                <a:ea typeface="+mn-lt"/>
                <a:cs typeface="+mn-lt"/>
              </a:rPr>
              <a:t>public class Person {</a:t>
            </a:r>
            <a:endParaRPr lang="en-US" sz="2000">
              <a:latin typeface="inter-regular"/>
            </a:endParaRPr>
          </a:p>
          <a:p>
            <a:pPr>
              <a:buNone/>
            </a:pPr>
            <a:r>
              <a:rPr lang="en-US" sz="2000">
                <a:solidFill>
                  <a:srgbClr val="212529"/>
                </a:solidFill>
                <a:latin typeface="inter-regular"/>
                <a:ea typeface="+mn-lt"/>
                <a:cs typeface="+mn-lt"/>
              </a:rPr>
              <a:t>    private String name;</a:t>
            </a:r>
            <a:endParaRPr lang="en-US" sz="2000">
              <a:latin typeface="inter-regular"/>
            </a:endParaRPr>
          </a:p>
          <a:p>
            <a:pPr>
              <a:buNone/>
            </a:pPr>
            <a:r>
              <a:rPr lang="en-US" sz="2000">
                <a:solidFill>
                  <a:srgbClr val="212529"/>
                </a:solidFill>
                <a:latin typeface="inter-regular"/>
                <a:ea typeface="+mn-lt"/>
                <a:cs typeface="+mn-lt"/>
              </a:rPr>
              <a:t>    private int age;</a:t>
            </a:r>
            <a:endParaRPr lang="en-US" sz="2000">
              <a:latin typeface="inter-regular"/>
            </a:endParaRPr>
          </a:p>
          <a:p>
            <a:pPr>
              <a:buNone/>
            </a:pPr>
            <a:r>
              <a:rPr lang="en-US" sz="2000">
                <a:solidFill>
                  <a:srgbClr val="212529"/>
                </a:solidFill>
                <a:latin typeface="inter-regular"/>
                <a:ea typeface="+mn-lt"/>
                <a:cs typeface="+mn-lt"/>
              </a:rPr>
              <a:t>    public Person() {</a:t>
            </a:r>
            <a:endParaRPr lang="en-US" sz="2000">
              <a:latin typeface="inter-regular"/>
            </a:endParaRPr>
          </a:p>
          <a:p>
            <a:pPr>
              <a:buNone/>
            </a:pPr>
            <a:r>
              <a:rPr lang="en-US" sz="2000">
                <a:solidFill>
                  <a:srgbClr val="212529"/>
                </a:solidFill>
                <a:latin typeface="inter-regular"/>
                <a:ea typeface="+mn-lt"/>
                <a:cs typeface="+mn-lt"/>
              </a:rPr>
              <a:t>    }</a:t>
            </a:r>
            <a:endParaRPr lang="en-US" sz="2000">
              <a:latin typeface="inter-regular"/>
            </a:endParaRPr>
          </a:p>
          <a:p>
            <a:pPr>
              <a:buNone/>
            </a:pPr>
            <a:endParaRPr lang="en-US" sz="2000">
              <a:latin typeface="inter-regular"/>
            </a:endParaRPr>
          </a:p>
          <a:p>
            <a:pPr>
              <a:buNone/>
            </a:pPr>
            <a:r>
              <a:rPr lang="en-US" sz="2000">
                <a:solidFill>
                  <a:srgbClr val="212529"/>
                </a:solidFill>
                <a:latin typeface="inter-regular"/>
                <a:ea typeface="+mn-lt"/>
                <a:cs typeface="+mn-lt"/>
              </a:rPr>
              <a:t>    public Person(String name, int age) {</a:t>
            </a:r>
            <a:endParaRPr lang="en-US" sz="2000">
              <a:latin typeface="inter-regular"/>
            </a:endParaRPr>
          </a:p>
          <a:p>
            <a:pPr>
              <a:buNone/>
            </a:pPr>
            <a:r>
              <a:rPr lang="en-US" sz="2000">
                <a:solidFill>
                  <a:srgbClr val="212529"/>
                </a:solidFill>
                <a:latin typeface="inter-regular"/>
                <a:ea typeface="+mn-lt"/>
                <a:cs typeface="+mn-lt"/>
              </a:rPr>
              <a:t>        this.name = name;</a:t>
            </a:r>
            <a:endParaRPr lang="en-US" sz="2000">
              <a:latin typeface="inter-regular"/>
            </a:endParaRPr>
          </a:p>
          <a:p>
            <a:pPr>
              <a:buNone/>
            </a:pPr>
            <a:r>
              <a:rPr lang="en-US" sz="2000">
                <a:solidFill>
                  <a:srgbClr val="212529"/>
                </a:solidFill>
                <a:latin typeface="inter-regular"/>
                <a:ea typeface="+mn-lt"/>
                <a:cs typeface="+mn-lt"/>
              </a:rPr>
              <a:t>        </a:t>
            </a:r>
            <a:r>
              <a:rPr lang="en-US" sz="2000" err="1">
                <a:solidFill>
                  <a:srgbClr val="212529"/>
                </a:solidFill>
                <a:latin typeface="inter-regular"/>
                <a:ea typeface="+mn-lt"/>
                <a:cs typeface="+mn-lt"/>
              </a:rPr>
              <a:t>this.age</a:t>
            </a:r>
            <a:r>
              <a:rPr lang="en-US" sz="2000">
                <a:solidFill>
                  <a:srgbClr val="212529"/>
                </a:solidFill>
                <a:latin typeface="inter-regular"/>
                <a:ea typeface="+mn-lt"/>
                <a:cs typeface="+mn-lt"/>
              </a:rPr>
              <a:t> = age;</a:t>
            </a:r>
            <a:endParaRPr lang="en-US" sz="2000">
              <a:latin typeface="inter-regular"/>
            </a:endParaRPr>
          </a:p>
          <a:p>
            <a:pPr>
              <a:buNone/>
            </a:pPr>
            <a:r>
              <a:rPr lang="en-US" sz="2000">
                <a:solidFill>
                  <a:srgbClr val="212529"/>
                </a:solidFill>
                <a:latin typeface="inter-regular"/>
                <a:ea typeface="+mn-lt"/>
                <a:cs typeface="+mn-lt"/>
              </a:rPr>
              <a:t>    }</a:t>
            </a:r>
            <a:endParaRPr lang="en-US" sz="2000">
              <a:latin typeface="inter-regular"/>
            </a:endParaRPr>
          </a:p>
          <a:p>
            <a:pPr>
              <a:buNone/>
            </a:pPr>
            <a:endParaRPr lang="en-US" sz="2000">
              <a:latin typeface="inter-regular"/>
            </a:endParaRPr>
          </a:p>
          <a:p>
            <a:pPr>
              <a:buNone/>
            </a:pPr>
            <a:r>
              <a:rPr lang="en-US" sz="2000">
                <a:solidFill>
                  <a:srgbClr val="212529"/>
                </a:solidFill>
                <a:latin typeface="inter-regular"/>
                <a:ea typeface="+mn-lt"/>
                <a:cs typeface="+mn-lt"/>
              </a:rPr>
              <a:t>    public void </a:t>
            </a:r>
            <a:r>
              <a:rPr lang="en-US" sz="2000" err="1">
                <a:solidFill>
                  <a:srgbClr val="212529"/>
                </a:solidFill>
                <a:latin typeface="inter-regular"/>
                <a:ea typeface="+mn-lt"/>
                <a:cs typeface="+mn-lt"/>
              </a:rPr>
              <a:t>displayInfo</a:t>
            </a:r>
            <a:r>
              <a:rPr lang="en-US" sz="2000">
                <a:solidFill>
                  <a:srgbClr val="212529"/>
                </a:solidFill>
                <a:latin typeface="inter-regular"/>
                <a:ea typeface="+mn-lt"/>
                <a:cs typeface="+mn-lt"/>
              </a:rPr>
              <a:t>() {</a:t>
            </a:r>
            <a:endParaRPr lang="en-US" sz="2000">
              <a:latin typeface="inter-regular"/>
            </a:endParaRPr>
          </a:p>
          <a:p>
            <a:pPr>
              <a:buNone/>
            </a:pPr>
            <a:r>
              <a:rPr lang="en-US" sz="2000">
                <a:solidFill>
                  <a:srgbClr val="212529"/>
                </a:solidFill>
                <a:latin typeface="inter-regular"/>
                <a:ea typeface="+mn-lt"/>
                <a:cs typeface="+mn-lt"/>
              </a:rPr>
              <a:t>        </a:t>
            </a:r>
            <a:r>
              <a:rPr lang="en-US" sz="2000" err="1">
                <a:solidFill>
                  <a:srgbClr val="212529"/>
                </a:solidFill>
                <a:latin typeface="inter-regular"/>
                <a:ea typeface="+mn-lt"/>
                <a:cs typeface="+mn-lt"/>
              </a:rPr>
              <a:t>System.out.println</a:t>
            </a:r>
            <a:r>
              <a:rPr lang="en-US" sz="2000">
                <a:solidFill>
                  <a:srgbClr val="212529"/>
                </a:solidFill>
                <a:latin typeface="inter-regular"/>
                <a:ea typeface="+mn-lt"/>
                <a:cs typeface="+mn-lt"/>
              </a:rPr>
              <a:t>("Name: " + name);</a:t>
            </a:r>
            <a:endParaRPr lang="en-US" sz="2000">
              <a:latin typeface="inter-regular"/>
            </a:endParaRPr>
          </a:p>
          <a:p>
            <a:pPr>
              <a:buNone/>
            </a:pPr>
            <a:r>
              <a:rPr lang="en-US" sz="2000">
                <a:solidFill>
                  <a:srgbClr val="212529"/>
                </a:solidFill>
                <a:latin typeface="inter-regular"/>
                <a:ea typeface="+mn-lt"/>
                <a:cs typeface="+mn-lt"/>
              </a:rPr>
              <a:t>        </a:t>
            </a:r>
            <a:r>
              <a:rPr lang="en-US" sz="2000" err="1">
                <a:solidFill>
                  <a:srgbClr val="212529"/>
                </a:solidFill>
                <a:latin typeface="inter-regular"/>
                <a:ea typeface="+mn-lt"/>
                <a:cs typeface="+mn-lt"/>
              </a:rPr>
              <a:t>System.out.println</a:t>
            </a:r>
            <a:r>
              <a:rPr lang="en-US" sz="2000">
                <a:solidFill>
                  <a:srgbClr val="212529"/>
                </a:solidFill>
                <a:latin typeface="inter-regular"/>
                <a:ea typeface="+mn-lt"/>
                <a:cs typeface="+mn-lt"/>
              </a:rPr>
              <a:t>("Age: " + age);</a:t>
            </a:r>
            <a:endParaRPr lang="en-US" sz="2000">
              <a:latin typeface="inter-regular"/>
            </a:endParaRPr>
          </a:p>
          <a:p>
            <a:pPr>
              <a:buNone/>
            </a:pPr>
            <a:r>
              <a:rPr lang="en-US" sz="2000">
                <a:solidFill>
                  <a:srgbClr val="212529"/>
                </a:solidFill>
                <a:latin typeface="inter-regular"/>
                <a:ea typeface="+mn-lt"/>
                <a:cs typeface="+mn-lt"/>
              </a:rPr>
              <a:t>    }</a:t>
            </a:r>
            <a:endParaRPr lang="en-US" sz="2000">
              <a:latin typeface="inter-regular"/>
            </a:endParaRPr>
          </a:p>
          <a:p>
            <a:pPr>
              <a:buNone/>
            </a:pPr>
            <a:endParaRPr lang="en-US" sz="2000">
              <a:latin typeface="inter-regular"/>
            </a:endParaRPr>
          </a:p>
          <a:p>
            <a:pPr>
              <a:buNone/>
            </a:pPr>
            <a:r>
              <a:rPr lang="en-US" sz="2000">
                <a:solidFill>
                  <a:srgbClr val="212529"/>
                </a:solidFill>
                <a:latin typeface="inter-regular"/>
                <a:ea typeface="+mn-lt"/>
                <a:cs typeface="+mn-lt"/>
              </a:rPr>
              <a:t>   </a:t>
            </a:r>
            <a:endParaRPr lang="en-US" sz="2000">
              <a:solidFill>
                <a:srgbClr val="212529"/>
              </a:solidFill>
              <a:latin typeface="inter-regular"/>
              <a:cs typeface="Arial"/>
            </a:endParaRPr>
          </a:p>
        </p:txBody>
      </p:sp>
    </p:spTree>
    <p:extLst>
      <p:ext uri="{BB962C8B-B14F-4D97-AF65-F5344CB8AC3E}">
        <p14:creationId xmlns:p14="http://schemas.microsoft.com/office/powerpoint/2010/main" val="218556948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CD8D2-CB31-3DBA-C99F-A6632606EE16}"/>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70A87E09-2542-B0D2-5C42-FBFD026B66D8}"/>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70A87E09-2542-B0D2-5C42-FBFD026B66D8}"/>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118A882A-0836-C229-ED5F-20055C9C6341}"/>
              </a:ext>
            </a:extLst>
          </p:cNvPr>
          <p:cNvSpPr>
            <a:spLocks noGrp="1"/>
          </p:cNvSpPr>
          <p:nvPr>
            <p:ph type="title"/>
          </p:nvPr>
        </p:nvSpPr>
        <p:spPr>
          <a:xfrm>
            <a:off x="472500" y="622800"/>
            <a:ext cx="8200013" cy="553998"/>
          </a:xfrm>
        </p:spPr>
        <p:txBody>
          <a:bodyPr/>
          <a:lstStyle/>
          <a:p>
            <a:r>
              <a:rPr lang="en-IN" sz="2000" b="1"/>
              <a:t>Introduction to Java:</a:t>
            </a:r>
            <a:br>
              <a:rPr lang="en-IN" sz="2000" b="1"/>
            </a:br>
            <a:endParaRPr lang="en-US" sz="2000"/>
          </a:p>
        </p:txBody>
      </p:sp>
      <p:sp>
        <p:nvSpPr>
          <p:cNvPr id="7" name="Text Placeholder 6">
            <a:extLst>
              <a:ext uri="{FF2B5EF4-FFF2-40B4-BE49-F238E27FC236}">
                <a16:creationId xmlns:a16="http://schemas.microsoft.com/office/drawing/2014/main" id="{6BF8DD54-06DD-F368-434D-A5C4571BEE8D}"/>
              </a:ext>
            </a:extLst>
          </p:cNvPr>
          <p:cNvSpPr>
            <a:spLocks noGrp="1"/>
          </p:cNvSpPr>
          <p:nvPr>
            <p:ph type="body" sz="quarter" idx="10"/>
          </p:nvPr>
        </p:nvSpPr>
        <p:spPr>
          <a:xfrm>
            <a:off x="838200" y="1418598"/>
            <a:ext cx="7834313" cy="4608855"/>
          </a:xfrm>
        </p:spPr>
        <p:txBody>
          <a:bodyPr vert="horz" lIns="0" tIns="0" rIns="0" bIns="0" rtlCol="0" anchor="t">
            <a:noAutofit/>
          </a:bodyPr>
          <a:lstStyle/>
          <a:p>
            <a:pPr marL="285750" indent="-285750">
              <a:buFont typeface="Wingdings" panose="05000000000000000000" pitchFamily="2" charset="2"/>
              <a:buChar char="§"/>
            </a:pPr>
            <a:r>
              <a:rPr lang="en-US">
                <a:solidFill>
                  <a:srgbClr val="273239"/>
                </a:solidFill>
                <a:latin typeface="Calibri"/>
                <a:ea typeface="Calibri"/>
                <a:cs typeface="Calibri"/>
              </a:rPr>
              <a:t>Simple.</a:t>
            </a:r>
            <a:endParaRPr lang="en-US">
              <a:latin typeface="Arial" panose="020B0604020202020204"/>
              <a:ea typeface="Calibri"/>
              <a:cs typeface="Arial" panose="020B0604020202020204"/>
            </a:endParaRPr>
          </a:p>
          <a:p>
            <a:pPr marL="285750" indent="-285750">
              <a:buFont typeface="Wingdings" panose="05000000000000000000" pitchFamily="2" charset="2"/>
              <a:buChar char="§"/>
            </a:pPr>
            <a:r>
              <a:rPr lang="en-US">
                <a:solidFill>
                  <a:srgbClr val="273239"/>
                </a:solidFill>
                <a:latin typeface="Calibri"/>
                <a:ea typeface="Calibri"/>
                <a:cs typeface="Calibri"/>
              </a:rPr>
              <a:t>Object-Oriented Programming Language.</a:t>
            </a:r>
            <a:endParaRPr lang="en-US">
              <a:latin typeface="Calibri"/>
              <a:ea typeface="Calibri"/>
              <a:cs typeface="Calibri"/>
            </a:endParaRPr>
          </a:p>
          <a:p>
            <a:pPr marL="285750" indent="-285750">
              <a:buFont typeface="Wingdings" panose="05000000000000000000" pitchFamily="2" charset="2"/>
              <a:buChar char="§"/>
            </a:pPr>
            <a:r>
              <a:rPr lang="en-US" dirty="0">
                <a:solidFill>
                  <a:srgbClr val="273239"/>
                </a:solidFill>
                <a:latin typeface="Calibri"/>
                <a:ea typeface="Calibri"/>
                <a:cs typeface="Calibri"/>
              </a:rPr>
              <a:t>Platform Independent.</a:t>
            </a:r>
            <a:endParaRPr lang="en-US" dirty="0">
              <a:latin typeface="Calibri"/>
              <a:ea typeface="Calibri"/>
              <a:cs typeface="Calibri"/>
            </a:endParaRPr>
          </a:p>
          <a:p>
            <a:pPr marL="285750" indent="-285750">
              <a:buFont typeface="Wingdings" panose="05000000000000000000" pitchFamily="2" charset="2"/>
              <a:buChar char="§"/>
            </a:pPr>
            <a:r>
              <a:rPr lang="en-US" dirty="0">
                <a:solidFill>
                  <a:srgbClr val="273239"/>
                </a:solidFill>
                <a:latin typeface="Calibri"/>
                <a:ea typeface="Calibri"/>
                <a:cs typeface="Calibri"/>
              </a:rPr>
              <a:t>Robust.</a:t>
            </a:r>
          </a:p>
          <a:p>
            <a:pPr marL="285750" indent="-285750">
              <a:buFont typeface="Wingdings" panose="05000000000000000000" pitchFamily="2" charset="2"/>
              <a:buChar char="§"/>
            </a:pPr>
            <a:r>
              <a:rPr lang="en-US" dirty="0">
                <a:solidFill>
                  <a:srgbClr val="273239"/>
                </a:solidFill>
                <a:latin typeface="Calibri"/>
                <a:ea typeface="Calibri"/>
                <a:cs typeface="Calibri"/>
              </a:rPr>
              <a:t>Secure.</a:t>
            </a:r>
          </a:p>
          <a:p>
            <a:pPr marL="285750" indent="-285750">
              <a:buFont typeface="Wingdings" panose="05000000000000000000" pitchFamily="2" charset="2"/>
              <a:buChar char="§"/>
            </a:pPr>
            <a:r>
              <a:rPr lang="en-US" dirty="0">
                <a:solidFill>
                  <a:srgbClr val="273239"/>
                </a:solidFill>
                <a:latin typeface="Calibri"/>
                <a:ea typeface="Calibri"/>
                <a:cs typeface="Calibri"/>
              </a:rPr>
              <a:t>Distributed.</a:t>
            </a:r>
          </a:p>
          <a:p>
            <a:pPr marL="285750" indent="-285750">
              <a:buFont typeface="Wingdings" panose="05000000000000000000" pitchFamily="2" charset="2"/>
              <a:buChar char="§"/>
            </a:pPr>
            <a:r>
              <a:rPr lang="en-US" dirty="0">
                <a:solidFill>
                  <a:srgbClr val="273239"/>
                </a:solidFill>
                <a:latin typeface="Calibri"/>
                <a:ea typeface="Calibri"/>
                <a:cs typeface="Calibri"/>
              </a:rPr>
              <a:t>Multithreading.</a:t>
            </a:r>
          </a:p>
          <a:p>
            <a:pPr marL="285750" indent="-285750">
              <a:buFont typeface="Wingdings" panose="05000000000000000000" pitchFamily="2" charset="2"/>
              <a:buChar char="§"/>
            </a:pPr>
            <a:r>
              <a:rPr lang="en-US" dirty="0">
                <a:solidFill>
                  <a:srgbClr val="273239"/>
                </a:solidFill>
                <a:latin typeface="Calibri"/>
                <a:ea typeface="Calibri"/>
                <a:cs typeface="Calibri"/>
              </a:rPr>
              <a:t>High Performance.</a:t>
            </a:r>
          </a:p>
          <a:p>
            <a:pPr marL="285750" indent="-285750">
              <a:buFont typeface="Wingdings" panose="05000000000000000000" pitchFamily="2" charset="2"/>
              <a:buChar char="§"/>
            </a:pPr>
            <a:r>
              <a:rPr lang="en-US" dirty="0">
                <a:solidFill>
                  <a:srgbClr val="273239"/>
                </a:solidFill>
                <a:latin typeface="Calibri"/>
                <a:ea typeface="Calibri"/>
                <a:cs typeface="Calibri"/>
              </a:rPr>
              <a:t>Write Once Run Anywhere.</a:t>
            </a:r>
          </a:p>
          <a:p>
            <a:pPr marL="285750" indent="-285750">
              <a:buFont typeface="Wingdings" panose="05000000000000000000" pitchFamily="2" charset="2"/>
              <a:buChar char="§"/>
            </a:pPr>
            <a:endParaRPr lang="en-US" b="1">
              <a:solidFill>
                <a:srgbClr val="273239"/>
              </a:solidFill>
              <a:latin typeface="+mj-lt"/>
            </a:endParaRPr>
          </a:p>
          <a:p>
            <a:pPr marL="285750" indent="-285750">
              <a:buFont typeface="Wingdings" panose="05000000000000000000" pitchFamily="2" charset="2"/>
              <a:buChar char="§"/>
            </a:pPr>
            <a:endParaRPr lang="en-US">
              <a:latin typeface="+mj-lt"/>
            </a:endParaRPr>
          </a:p>
        </p:txBody>
      </p:sp>
    </p:spTree>
    <p:extLst>
      <p:ext uri="{BB962C8B-B14F-4D97-AF65-F5344CB8AC3E}">
        <p14:creationId xmlns:p14="http://schemas.microsoft.com/office/powerpoint/2010/main" val="77342110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472500" y="622800"/>
            <a:ext cx="8200013" cy="346249"/>
          </a:xfrm>
        </p:spPr>
        <p:txBody>
          <a:bodyPr/>
          <a:lstStyle/>
          <a:p>
            <a:pPr algn="ctr"/>
            <a:r>
              <a:rPr lang="en-IN" sz="2500">
                <a:ea typeface="+mj-lt"/>
                <a:cs typeface="+mj-lt"/>
              </a:rPr>
              <a:t>Classes, Objects, Variables and Methods</a:t>
            </a:r>
            <a:endParaRPr lang="en-US"/>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780691" y="1131051"/>
            <a:ext cx="7834313" cy="5313345"/>
          </a:xfrm>
        </p:spPr>
        <p:txBody>
          <a:bodyPr vert="horz" lIns="0" tIns="0" rIns="0" bIns="0" rtlCol="0" anchor="t">
            <a:noAutofit/>
          </a:bodyPr>
          <a:lstStyle/>
          <a:p>
            <a:pPr>
              <a:buNone/>
            </a:pPr>
            <a:r>
              <a:rPr lang="en-US" sz="1800">
                <a:solidFill>
                  <a:srgbClr val="212529"/>
                </a:solidFill>
                <a:latin typeface="inter-regular"/>
                <a:ea typeface="+mn-lt"/>
                <a:cs typeface="+mn-lt"/>
              </a:rPr>
              <a:t>public static void main(String[] </a:t>
            </a:r>
            <a:r>
              <a:rPr lang="en-US" sz="1800" err="1">
                <a:solidFill>
                  <a:srgbClr val="212529"/>
                </a:solidFill>
                <a:latin typeface="inter-regular"/>
                <a:ea typeface="+mn-lt"/>
                <a:cs typeface="+mn-lt"/>
              </a:rPr>
              <a:t>args</a:t>
            </a:r>
            <a:r>
              <a:rPr lang="en-US" sz="1800">
                <a:solidFill>
                  <a:srgbClr val="212529"/>
                </a:solidFill>
                <a:latin typeface="inter-regular"/>
                <a:ea typeface="+mn-lt"/>
                <a:cs typeface="+mn-lt"/>
              </a:rPr>
              <a:t>) {</a:t>
            </a:r>
            <a:endParaRPr lang="en-US" sz="1800">
              <a:latin typeface="inter-regular"/>
              <a:ea typeface="+mn-lt"/>
              <a:cs typeface="+mn-lt"/>
            </a:endParaRPr>
          </a:p>
          <a:p>
            <a:pPr>
              <a:buNone/>
            </a:pPr>
            <a:r>
              <a:rPr lang="en-US" sz="1800">
                <a:solidFill>
                  <a:srgbClr val="212529"/>
                </a:solidFill>
                <a:latin typeface="inter-regular"/>
                <a:ea typeface="+mn-lt"/>
                <a:cs typeface="+mn-lt"/>
              </a:rPr>
              <a:t>        Person person1 = new Person();</a:t>
            </a:r>
            <a:endParaRPr lang="en-US" sz="1800">
              <a:latin typeface="inter-regular"/>
            </a:endParaRPr>
          </a:p>
          <a:p>
            <a:pPr>
              <a:buNone/>
            </a:pPr>
            <a:r>
              <a:rPr lang="en-US" sz="1800">
                <a:solidFill>
                  <a:srgbClr val="212529"/>
                </a:solidFill>
                <a:latin typeface="inter-regular"/>
                <a:ea typeface="+mn-lt"/>
                <a:cs typeface="+mn-lt"/>
              </a:rPr>
              <a:t>        person1.name = "Rahul";</a:t>
            </a:r>
            <a:endParaRPr lang="en-US" sz="1800">
              <a:latin typeface="inter-regular"/>
            </a:endParaRPr>
          </a:p>
          <a:p>
            <a:pPr>
              <a:buNone/>
            </a:pPr>
            <a:r>
              <a:rPr lang="en-US" sz="1800">
                <a:solidFill>
                  <a:srgbClr val="212529"/>
                </a:solidFill>
                <a:latin typeface="inter-regular"/>
                <a:ea typeface="+mn-lt"/>
                <a:cs typeface="+mn-lt"/>
              </a:rPr>
              <a:t>        person1.age = 25;</a:t>
            </a:r>
            <a:endParaRPr lang="en-US" sz="1800">
              <a:latin typeface="inter-regular"/>
              <a:ea typeface="+mn-lt"/>
              <a:cs typeface="+mn-lt"/>
            </a:endParaRPr>
          </a:p>
          <a:p>
            <a:pPr>
              <a:buNone/>
            </a:pPr>
            <a:r>
              <a:rPr lang="en-US" sz="1800">
                <a:solidFill>
                  <a:srgbClr val="212529"/>
                </a:solidFill>
                <a:latin typeface="inter-regular"/>
                <a:ea typeface="+mn-lt"/>
                <a:cs typeface="+mn-lt"/>
              </a:rPr>
              <a:t>        person1.displayInfo();</a:t>
            </a:r>
            <a:endParaRPr lang="en-US" sz="1800">
              <a:latin typeface="inter-regular"/>
            </a:endParaRPr>
          </a:p>
          <a:p>
            <a:pPr>
              <a:buNone/>
            </a:pPr>
            <a:endParaRPr lang="en-US" sz="1800">
              <a:latin typeface="inter-regular"/>
            </a:endParaRPr>
          </a:p>
          <a:p>
            <a:pPr>
              <a:buNone/>
            </a:pPr>
            <a:r>
              <a:rPr lang="en-US" sz="1800">
                <a:solidFill>
                  <a:srgbClr val="212529"/>
                </a:solidFill>
                <a:latin typeface="inter-regular"/>
                <a:ea typeface="+mn-lt"/>
                <a:cs typeface="+mn-lt"/>
              </a:rPr>
              <a:t>        Person person2 = new Person("Rohit", 30);</a:t>
            </a:r>
            <a:endParaRPr lang="en-US" sz="1800">
              <a:latin typeface="inter-regular"/>
            </a:endParaRPr>
          </a:p>
          <a:p>
            <a:pPr>
              <a:buNone/>
            </a:pPr>
            <a:r>
              <a:rPr lang="en-US" sz="1800">
                <a:solidFill>
                  <a:srgbClr val="212529"/>
                </a:solidFill>
                <a:latin typeface="inter-regular"/>
                <a:ea typeface="+mn-lt"/>
                <a:cs typeface="+mn-lt"/>
              </a:rPr>
              <a:t>        person2.displayInfo();</a:t>
            </a:r>
            <a:endParaRPr lang="en-US" sz="1800">
              <a:latin typeface="inter-regular"/>
            </a:endParaRPr>
          </a:p>
          <a:p>
            <a:pPr>
              <a:buNone/>
            </a:pPr>
            <a:endParaRPr lang="en-US" sz="1800">
              <a:latin typeface="inter-regular"/>
            </a:endParaRPr>
          </a:p>
          <a:p>
            <a:pPr>
              <a:buNone/>
            </a:pPr>
            <a:r>
              <a:rPr lang="en-US" sz="1800">
                <a:solidFill>
                  <a:srgbClr val="212529"/>
                </a:solidFill>
                <a:latin typeface="inter-regular"/>
                <a:ea typeface="+mn-lt"/>
                <a:cs typeface="+mn-lt"/>
              </a:rPr>
              <a:t>        Person person3 = </a:t>
            </a:r>
            <a:r>
              <a:rPr lang="en-US" sz="1800" err="1">
                <a:solidFill>
                  <a:srgbClr val="212529"/>
                </a:solidFill>
                <a:latin typeface="inter-regular"/>
                <a:ea typeface="+mn-lt"/>
                <a:cs typeface="+mn-lt"/>
              </a:rPr>
              <a:t>createPerson</a:t>
            </a:r>
            <a:r>
              <a:rPr lang="en-US" sz="1800">
                <a:solidFill>
                  <a:srgbClr val="212529"/>
                </a:solidFill>
                <a:latin typeface="inter-regular"/>
                <a:ea typeface="+mn-lt"/>
                <a:cs typeface="+mn-lt"/>
              </a:rPr>
              <a:t>("Singh", 40);</a:t>
            </a:r>
            <a:endParaRPr lang="en-US" sz="1800">
              <a:latin typeface="inter-regular"/>
            </a:endParaRPr>
          </a:p>
          <a:p>
            <a:pPr>
              <a:buNone/>
            </a:pPr>
            <a:r>
              <a:rPr lang="en-US" sz="1800">
                <a:solidFill>
                  <a:srgbClr val="212529"/>
                </a:solidFill>
                <a:latin typeface="inter-regular"/>
                <a:ea typeface="+mn-lt"/>
                <a:cs typeface="+mn-lt"/>
              </a:rPr>
              <a:t>        person3.displayInfo();</a:t>
            </a:r>
            <a:endParaRPr lang="en-US" sz="1800">
              <a:latin typeface="inter-regular"/>
            </a:endParaRPr>
          </a:p>
          <a:p>
            <a:pPr>
              <a:buNone/>
            </a:pPr>
            <a:r>
              <a:rPr lang="en-US" sz="1800">
                <a:solidFill>
                  <a:srgbClr val="212529"/>
                </a:solidFill>
                <a:latin typeface="inter-regular"/>
                <a:ea typeface="+mn-lt"/>
                <a:cs typeface="+mn-lt"/>
              </a:rPr>
              <a:t>    }</a:t>
            </a:r>
            <a:endParaRPr lang="en-US" sz="1800">
              <a:latin typeface="inter-regular"/>
              <a:ea typeface="+mn-lt"/>
              <a:cs typeface="+mn-lt"/>
            </a:endParaRPr>
          </a:p>
          <a:p>
            <a:pPr>
              <a:buNone/>
            </a:pPr>
            <a:endParaRPr lang="en-US" sz="1800">
              <a:latin typeface="inter-regular"/>
            </a:endParaRPr>
          </a:p>
          <a:p>
            <a:pPr>
              <a:buNone/>
            </a:pPr>
            <a:r>
              <a:rPr lang="en-US" sz="1800">
                <a:solidFill>
                  <a:srgbClr val="212529"/>
                </a:solidFill>
                <a:latin typeface="inter-regular"/>
                <a:ea typeface="+mn-lt"/>
                <a:cs typeface="+mn-lt"/>
              </a:rPr>
              <a:t>    public static Person </a:t>
            </a:r>
            <a:r>
              <a:rPr lang="en-US" sz="1800" err="1">
                <a:solidFill>
                  <a:srgbClr val="212529"/>
                </a:solidFill>
                <a:latin typeface="inter-regular"/>
                <a:ea typeface="+mn-lt"/>
                <a:cs typeface="+mn-lt"/>
              </a:rPr>
              <a:t>createPerson</a:t>
            </a:r>
            <a:r>
              <a:rPr lang="en-US" sz="1800">
                <a:solidFill>
                  <a:srgbClr val="212529"/>
                </a:solidFill>
                <a:latin typeface="inter-regular"/>
                <a:ea typeface="+mn-lt"/>
                <a:cs typeface="+mn-lt"/>
              </a:rPr>
              <a:t>(String name, int age) {</a:t>
            </a:r>
            <a:endParaRPr lang="en-US" sz="1800">
              <a:latin typeface="inter-regular"/>
              <a:ea typeface="+mn-lt"/>
              <a:cs typeface="+mn-lt"/>
            </a:endParaRPr>
          </a:p>
          <a:p>
            <a:pPr>
              <a:buNone/>
            </a:pPr>
            <a:r>
              <a:rPr lang="en-US" sz="1800">
                <a:solidFill>
                  <a:srgbClr val="212529"/>
                </a:solidFill>
                <a:latin typeface="inter-regular"/>
                <a:ea typeface="+mn-lt"/>
                <a:cs typeface="+mn-lt"/>
              </a:rPr>
              <a:t>        Person </a:t>
            </a:r>
            <a:r>
              <a:rPr lang="en-US" sz="1800" err="1">
                <a:solidFill>
                  <a:srgbClr val="212529"/>
                </a:solidFill>
                <a:latin typeface="inter-regular"/>
                <a:ea typeface="+mn-lt"/>
                <a:cs typeface="+mn-lt"/>
              </a:rPr>
              <a:t>person</a:t>
            </a:r>
            <a:r>
              <a:rPr lang="en-US" sz="1800">
                <a:solidFill>
                  <a:srgbClr val="212529"/>
                </a:solidFill>
                <a:latin typeface="inter-regular"/>
                <a:ea typeface="+mn-lt"/>
                <a:cs typeface="+mn-lt"/>
              </a:rPr>
              <a:t> = new Person();</a:t>
            </a:r>
            <a:endParaRPr lang="en-US" sz="1800">
              <a:latin typeface="inter-regular"/>
            </a:endParaRPr>
          </a:p>
          <a:p>
            <a:pPr>
              <a:buNone/>
            </a:pPr>
            <a:r>
              <a:rPr lang="en-US" sz="1800">
                <a:solidFill>
                  <a:srgbClr val="212529"/>
                </a:solidFill>
                <a:latin typeface="inter-regular"/>
                <a:ea typeface="+mn-lt"/>
                <a:cs typeface="+mn-lt"/>
              </a:rPr>
              <a:t>        person.name = name;</a:t>
            </a:r>
            <a:endParaRPr lang="en-US" sz="1800">
              <a:latin typeface="inter-regular"/>
              <a:ea typeface="+mn-lt"/>
              <a:cs typeface="+mn-lt"/>
            </a:endParaRPr>
          </a:p>
          <a:p>
            <a:pPr>
              <a:buNone/>
            </a:pPr>
            <a:r>
              <a:rPr lang="en-US" sz="1800">
                <a:solidFill>
                  <a:srgbClr val="212529"/>
                </a:solidFill>
                <a:latin typeface="inter-regular"/>
                <a:ea typeface="+mn-lt"/>
                <a:cs typeface="+mn-lt"/>
              </a:rPr>
              <a:t>        </a:t>
            </a:r>
            <a:r>
              <a:rPr lang="en-US" sz="1800" err="1">
                <a:solidFill>
                  <a:srgbClr val="212529"/>
                </a:solidFill>
                <a:latin typeface="inter-regular"/>
                <a:ea typeface="+mn-lt"/>
                <a:cs typeface="+mn-lt"/>
              </a:rPr>
              <a:t>person.age</a:t>
            </a:r>
            <a:r>
              <a:rPr lang="en-US" sz="1800">
                <a:solidFill>
                  <a:srgbClr val="212529"/>
                </a:solidFill>
                <a:latin typeface="inter-regular"/>
                <a:ea typeface="+mn-lt"/>
                <a:cs typeface="+mn-lt"/>
              </a:rPr>
              <a:t> = age;</a:t>
            </a:r>
            <a:endParaRPr lang="en-US" sz="1800">
              <a:latin typeface="inter-regular"/>
              <a:ea typeface="+mn-lt"/>
              <a:cs typeface="+mn-lt"/>
            </a:endParaRPr>
          </a:p>
          <a:p>
            <a:pPr>
              <a:buNone/>
            </a:pPr>
            <a:r>
              <a:rPr lang="en-US" sz="1800">
                <a:solidFill>
                  <a:srgbClr val="212529"/>
                </a:solidFill>
                <a:latin typeface="inter-regular"/>
                <a:ea typeface="+mn-lt"/>
                <a:cs typeface="+mn-lt"/>
              </a:rPr>
              <a:t>        return person;</a:t>
            </a:r>
            <a:endParaRPr lang="en-US" sz="1800">
              <a:latin typeface="inter-regular"/>
            </a:endParaRPr>
          </a:p>
          <a:p>
            <a:pPr>
              <a:buNone/>
            </a:pPr>
            <a:r>
              <a:rPr lang="en-US" sz="1800">
                <a:solidFill>
                  <a:srgbClr val="212529"/>
                </a:solidFill>
                <a:latin typeface="inter-regular"/>
                <a:ea typeface="+mn-lt"/>
                <a:cs typeface="+mn-lt"/>
              </a:rPr>
              <a:t>    }</a:t>
            </a:r>
            <a:endParaRPr lang="en-US" sz="1800">
              <a:latin typeface="inter-regular"/>
              <a:ea typeface="+mn-lt"/>
              <a:cs typeface="+mn-lt"/>
            </a:endParaRPr>
          </a:p>
          <a:p>
            <a:pPr>
              <a:buNone/>
            </a:pPr>
            <a:r>
              <a:rPr lang="en-US" sz="1800">
                <a:solidFill>
                  <a:srgbClr val="212529"/>
                </a:solidFill>
                <a:latin typeface="inter-regular"/>
                <a:ea typeface="+mn-lt"/>
                <a:cs typeface="+mn-lt"/>
              </a:rPr>
              <a:t>}</a:t>
            </a:r>
            <a:endParaRPr lang="en-US" sz="1800">
              <a:latin typeface="inter-regular"/>
            </a:endParaRPr>
          </a:p>
        </p:txBody>
      </p:sp>
    </p:spTree>
    <p:extLst>
      <p:ext uri="{BB962C8B-B14F-4D97-AF65-F5344CB8AC3E}">
        <p14:creationId xmlns:p14="http://schemas.microsoft.com/office/powerpoint/2010/main" val="271416893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472500" y="622800"/>
            <a:ext cx="8200013" cy="346249"/>
          </a:xfrm>
        </p:spPr>
        <p:txBody>
          <a:bodyPr/>
          <a:lstStyle/>
          <a:p>
            <a:pPr algn="ctr"/>
            <a:r>
              <a:rPr lang="en-IN" sz="2500">
                <a:ea typeface="+mj-lt"/>
                <a:cs typeface="+mj-lt"/>
              </a:rPr>
              <a:t>Polymorphism</a:t>
            </a:r>
            <a:endParaRPr lang="en-US"/>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780691" y="1131051"/>
            <a:ext cx="7834313" cy="5313345"/>
          </a:xfrm>
        </p:spPr>
        <p:txBody>
          <a:bodyPr vert="horz" lIns="0" tIns="0" rIns="0" bIns="0" rtlCol="0" anchor="t">
            <a:noAutofit/>
          </a:bodyPr>
          <a:lstStyle/>
          <a:p>
            <a:pPr>
              <a:buNone/>
            </a:pPr>
            <a:r>
              <a:rPr lang="en-US" sz="1800">
                <a:solidFill>
                  <a:srgbClr val="212529"/>
                </a:solidFill>
                <a:latin typeface="inter-regular"/>
                <a:cs typeface="Arial"/>
              </a:rPr>
              <a:t>Performing same action in different ways.</a:t>
            </a:r>
            <a:br>
              <a:rPr lang="en-US" sz="1800">
                <a:solidFill>
                  <a:srgbClr val="212529"/>
                </a:solidFill>
                <a:latin typeface="inter-regular"/>
                <a:cs typeface="Arial"/>
              </a:rPr>
            </a:br>
            <a:br>
              <a:rPr lang="en-US" sz="1800">
                <a:solidFill>
                  <a:srgbClr val="212529"/>
                </a:solidFill>
                <a:latin typeface="inter-regular"/>
                <a:cs typeface="Arial"/>
              </a:rPr>
            </a:br>
            <a:r>
              <a:rPr lang="en-US" sz="1800">
                <a:solidFill>
                  <a:srgbClr val="212529"/>
                </a:solidFill>
                <a:latin typeface="inter-regular"/>
                <a:cs typeface="Arial"/>
              </a:rPr>
              <a:t>Polymorphism can be achieved in java using</a:t>
            </a:r>
            <a:br>
              <a:rPr lang="en-US" sz="1800">
                <a:solidFill>
                  <a:srgbClr val="212529"/>
                </a:solidFill>
                <a:latin typeface="inter-regular"/>
                <a:cs typeface="Arial"/>
              </a:rPr>
            </a:br>
            <a:br>
              <a:rPr lang="en-US" sz="1800">
                <a:solidFill>
                  <a:srgbClr val="212529"/>
                </a:solidFill>
                <a:latin typeface="inter-regular"/>
                <a:cs typeface="Arial"/>
              </a:rPr>
            </a:br>
            <a:r>
              <a:rPr lang="en-US" sz="1800">
                <a:solidFill>
                  <a:srgbClr val="212529"/>
                </a:solidFill>
                <a:latin typeface="inter-regular"/>
                <a:cs typeface="Arial"/>
              </a:rPr>
              <a:t>1. Method Overloading</a:t>
            </a:r>
            <a:br>
              <a:rPr lang="en-US" sz="1800">
                <a:solidFill>
                  <a:srgbClr val="212529"/>
                </a:solidFill>
                <a:latin typeface="inter-regular"/>
                <a:cs typeface="Arial"/>
              </a:rPr>
            </a:br>
            <a:r>
              <a:rPr lang="en-US" sz="1800">
                <a:solidFill>
                  <a:srgbClr val="212529"/>
                </a:solidFill>
                <a:latin typeface="inter-regular"/>
                <a:cs typeface="Arial"/>
              </a:rPr>
              <a:t>2. Method Overriding</a:t>
            </a:r>
            <a:br>
              <a:rPr lang="en-US" sz="1800">
                <a:solidFill>
                  <a:srgbClr val="212529"/>
                </a:solidFill>
                <a:latin typeface="inter-regular"/>
                <a:cs typeface="Arial"/>
              </a:rPr>
            </a:br>
            <a:br>
              <a:rPr lang="en-US" sz="1800">
                <a:solidFill>
                  <a:srgbClr val="212529"/>
                </a:solidFill>
                <a:latin typeface="inter-regular"/>
                <a:cs typeface="Arial"/>
              </a:rPr>
            </a:br>
            <a:r>
              <a:rPr lang="en-US" sz="1800">
                <a:solidFill>
                  <a:srgbClr val="212529"/>
                </a:solidFill>
                <a:latin typeface="inter-regular"/>
                <a:cs typeface="Arial"/>
              </a:rPr>
              <a:t>Method Overloading</a:t>
            </a:r>
          </a:p>
          <a:p>
            <a:pPr>
              <a:buNone/>
            </a:pPr>
            <a:r>
              <a:rPr lang="en-US" sz="1800">
                <a:solidFill>
                  <a:srgbClr val="212529"/>
                </a:solidFill>
                <a:latin typeface="inter-regular"/>
                <a:cs typeface="Arial"/>
              </a:rPr>
              <a:t>---------------------------</a:t>
            </a:r>
          </a:p>
          <a:p>
            <a:pPr>
              <a:buNone/>
            </a:pPr>
            <a:r>
              <a:rPr lang="en-US" sz="1800">
                <a:solidFill>
                  <a:srgbClr val="212529"/>
                </a:solidFill>
                <a:latin typeface="inter-regular"/>
                <a:cs typeface="Arial"/>
              </a:rPr>
              <a:t>Having same name for multiple methods with different parameters (</a:t>
            </a:r>
            <a:r>
              <a:rPr lang="en-US" sz="1800">
                <a:solidFill>
                  <a:srgbClr val="212529"/>
                </a:solidFill>
                <a:ea typeface="+mn-lt"/>
                <a:cs typeface="+mn-lt"/>
              </a:rPr>
              <a:t>different number of parameters, different types of parameters, or both).</a:t>
            </a:r>
            <a:endParaRPr lang="en-US" sz="1800">
              <a:solidFill>
                <a:srgbClr val="212529"/>
              </a:solidFill>
              <a:latin typeface="inter-regular"/>
              <a:cs typeface="Arial"/>
            </a:endParaRPr>
          </a:p>
          <a:p>
            <a:pPr>
              <a:buNone/>
            </a:pPr>
            <a:endParaRPr lang="en-US" sz="1800">
              <a:solidFill>
                <a:srgbClr val="212529"/>
              </a:solidFill>
              <a:latin typeface="Arial"/>
              <a:cs typeface="Arial"/>
            </a:endParaRPr>
          </a:p>
          <a:p>
            <a:pPr>
              <a:buNone/>
            </a:pPr>
            <a:endParaRPr lang="en-US" sz="1800">
              <a:solidFill>
                <a:srgbClr val="212529"/>
              </a:solidFill>
              <a:latin typeface="Arial"/>
              <a:cs typeface="Arial"/>
            </a:endParaRPr>
          </a:p>
          <a:p>
            <a:pPr>
              <a:buNone/>
            </a:pPr>
            <a:endParaRPr lang="en-US" sz="1800">
              <a:solidFill>
                <a:srgbClr val="212529"/>
              </a:solidFill>
              <a:latin typeface="inter-regular"/>
              <a:cs typeface="Arial"/>
            </a:endParaRPr>
          </a:p>
          <a:p>
            <a:pPr>
              <a:buNone/>
            </a:pPr>
            <a:endParaRPr lang="en-US" sz="1800">
              <a:solidFill>
                <a:srgbClr val="212529"/>
              </a:solidFill>
              <a:latin typeface="inter-regular"/>
              <a:cs typeface="Arial"/>
            </a:endParaRPr>
          </a:p>
        </p:txBody>
      </p:sp>
    </p:spTree>
    <p:extLst>
      <p:ext uri="{BB962C8B-B14F-4D97-AF65-F5344CB8AC3E}">
        <p14:creationId xmlns:p14="http://schemas.microsoft.com/office/powerpoint/2010/main" val="155941832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472500" y="622800"/>
            <a:ext cx="8200013" cy="346249"/>
          </a:xfrm>
        </p:spPr>
        <p:txBody>
          <a:bodyPr/>
          <a:lstStyle/>
          <a:p>
            <a:pPr algn="ctr"/>
            <a:r>
              <a:rPr lang="en-IN" sz="2500">
                <a:ea typeface="+mj-lt"/>
                <a:cs typeface="+mj-lt"/>
              </a:rPr>
              <a:t>Method Overloading</a:t>
            </a:r>
            <a:endParaRPr lang="en-US"/>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780691" y="1131051"/>
            <a:ext cx="7834313" cy="5313345"/>
          </a:xfrm>
        </p:spPr>
        <p:txBody>
          <a:bodyPr vert="horz" lIns="0" tIns="0" rIns="0" bIns="0" rtlCol="0" anchor="t">
            <a:noAutofit/>
          </a:bodyPr>
          <a:lstStyle/>
          <a:p>
            <a:pPr>
              <a:buNone/>
            </a:pPr>
            <a:r>
              <a:rPr lang="en-US" sz="2000">
                <a:latin typeface="inter-regular"/>
                <a:ea typeface="+mn-lt"/>
                <a:cs typeface="+mn-lt"/>
              </a:rPr>
              <a:t>public class </a:t>
            </a:r>
            <a:r>
              <a:rPr lang="en-US" sz="2000" err="1">
                <a:latin typeface="inter-regular"/>
                <a:ea typeface="+mn-lt"/>
                <a:cs typeface="+mn-lt"/>
              </a:rPr>
              <a:t>MethodOverloadingExample</a:t>
            </a: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private void </a:t>
            </a:r>
            <a:r>
              <a:rPr lang="en-US" sz="2000" err="1">
                <a:latin typeface="inter-regular"/>
                <a:ea typeface="+mn-lt"/>
                <a:cs typeface="+mn-lt"/>
              </a:rPr>
              <a:t>displayData</a:t>
            </a:r>
            <a:r>
              <a:rPr lang="en-US" sz="2000">
                <a:latin typeface="inter-regular"/>
                <a:ea typeface="+mn-lt"/>
                <a:cs typeface="+mn-lt"/>
              </a:rPr>
              <a:t>(int value) {</a:t>
            </a:r>
            <a:endParaRPr lang="en-US" sz="2000">
              <a:latin typeface="inter-regular"/>
            </a:endParaRPr>
          </a:p>
          <a:p>
            <a:pPr>
              <a:buNone/>
            </a:pPr>
            <a:r>
              <a:rPr lang="en-US" sz="2000">
                <a:latin typeface="inter-regular"/>
                <a:ea typeface="+mn-lt"/>
                <a:cs typeface="+mn-lt"/>
              </a:rPr>
              <a:t>        </a:t>
            </a:r>
            <a:r>
              <a:rPr lang="en-US" sz="2000" err="1">
                <a:latin typeface="inter-regular"/>
                <a:ea typeface="+mn-lt"/>
                <a:cs typeface="+mn-lt"/>
              </a:rPr>
              <a:t>System.out.println</a:t>
            </a:r>
            <a:r>
              <a:rPr lang="en-US" sz="2000">
                <a:latin typeface="inter-regular"/>
                <a:ea typeface="+mn-lt"/>
                <a:cs typeface="+mn-lt"/>
              </a:rPr>
              <a:t>("Got Integer data "+value);</a:t>
            </a:r>
            <a:endParaRPr lang="en-US" sz="2000">
              <a:latin typeface="inter-regular"/>
            </a:endParaRPr>
          </a:p>
          <a:p>
            <a:pPr>
              <a:buNone/>
            </a:pP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private void </a:t>
            </a:r>
            <a:r>
              <a:rPr lang="en-US" sz="2000" err="1">
                <a:latin typeface="inter-regular"/>
                <a:ea typeface="+mn-lt"/>
                <a:cs typeface="+mn-lt"/>
              </a:rPr>
              <a:t>displayData</a:t>
            </a:r>
            <a:r>
              <a:rPr lang="en-US" sz="2000">
                <a:latin typeface="inter-regular"/>
                <a:ea typeface="+mn-lt"/>
                <a:cs typeface="+mn-lt"/>
              </a:rPr>
              <a:t>(String value) {</a:t>
            </a:r>
            <a:endParaRPr lang="en-US" sz="2000">
              <a:latin typeface="inter-regular"/>
            </a:endParaRPr>
          </a:p>
          <a:p>
            <a:pPr>
              <a:buNone/>
            </a:pPr>
            <a:r>
              <a:rPr lang="en-US" sz="2000">
                <a:latin typeface="inter-regular"/>
                <a:ea typeface="+mn-lt"/>
                <a:cs typeface="+mn-lt"/>
              </a:rPr>
              <a:t>        </a:t>
            </a:r>
            <a:r>
              <a:rPr lang="en-US" sz="2000" err="1">
                <a:latin typeface="inter-regular"/>
                <a:ea typeface="+mn-lt"/>
                <a:cs typeface="+mn-lt"/>
              </a:rPr>
              <a:t>System.out.println</a:t>
            </a:r>
            <a:r>
              <a:rPr lang="en-US" sz="2000">
                <a:latin typeface="inter-regular"/>
                <a:ea typeface="+mn-lt"/>
                <a:cs typeface="+mn-lt"/>
              </a:rPr>
              <a:t>("Got String data " +value);</a:t>
            </a:r>
            <a:endParaRPr lang="en-US" sz="2000">
              <a:latin typeface="inter-regular"/>
            </a:endParaRPr>
          </a:p>
          <a:p>
            <a:pPr>
              <a:buNone/>
            </a:pPr>
            <a:r>
              <a:rPr lang="en-US" sz="2000">
                <a:latin typeface="inter-regular"/>
                <a:ea typeface="+mn-lt"/>
                <a:cs typeface="+mn-lt"/>
              </a:rPr>
              <a:t>    }    </a:t>
            </a:r>
            <a:endParaRPr lang="en-US" sz="2000">
              <a:latin typeface="inter-regular"/>
            </a:endParaRPr>
          </a:p>
          <a:p>
            <a:pPr>
              <a:buNone/>
            </a:pPr>
            <a:r>
              <a:rPr lang="en-US" sz="2000">
                <a:latin typeface="inter-regular"/>
                <a:ea typeface="+mn-lt"/>
                <a:cs typeface="+mn-lt"/>
              </a:rPr>
              <a:t>    private void </a:t>
            </a:r>
            <a:r>
              <a:rPr lang="en-US" sz="2000" err="1">
                <a:latin typeface="inter-regular"/>
                <a:ea typeface="+mn-lt"/>
                <a:cs typeface="+mn-lt"/>
              </a:rPr>
              <a:t>displayData</a:t>
            </a:r>
            <a:r>
              <a:rPr lang="en-US" sz="2000">
                <a:latin typeface="inter-regular"/>
                <a:ea typeface="+mn-lt"/>
                <a:cs typeface="+mn-lt"/>
              </a:rPr>
              <a:t>(int value1, int value2) {</a:t>
            </a:r>
            <a:endParaRPr lang="en-US" sz="2000">
              <a:latin typeface="inter-regular"/>
            </a:endParaRPr>
          </a:p>
          <a:p>
            <a:pPr>
              <a:buNone/>
            </a:pPr>
            <a:r>
              <a:rPr lang="en-US" sz="2000">
                <a:latin typeface="inter-regular"/>
                <a:ea typeface="+mn-lt"/>
                <a:cs typeface="+mn-lt"/>
              </a:rPr>
              <a:t>        </a:t>
            </a:r>
            <a:r>
              <a:rPr lang="en-US" sz="2000" err="1">
                <a:latin typeface="inter-regular"/>
                <a:ea typeface="+mn-lt"/>
                <a:cs typeface="+mn-lt"/>
              </a:rPr>
              <a:t>System.out.println</a:t>
            </a:r>
            <a:r>
              <a:rPr lang="en-US" sz="2000">
                <a:latin typeface="inter-regular"/>
                <a:ea typeface="+mn-lt"/>
                <a:cs typeface="+mn-lt"/>
              </a:rPr>
              <a:t>("Got Two Integers data "+value1+" -- "+value2);</a:t>
            </a:r>
            <a:endParaRPr lang="en-US" sz="2000">
              <a:latin typeface="inter-regular"/>
            </a:endParaRPr>
          </a:p>
          <a:p>
            <a:pPr>
              <a:buNone/>
            </a:pP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public static void main(String[] </a:t>
            </a:r>
            <a:r>
              <a:rPr lang="en-US" sz="2000" err="1">
                <a:latin typeface="inter-regular"/>
                <a:ea typeface="+mn-lt"/>
                <a:cs typeface="+mn-lt"/>
              </a:rPr>
              <a:t>args</a:t>
            </a: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a:t>
            </a:r>
            <a:r>
              <a:rPr lang="en-US" sz="2000" err="1">
                <a:latin typeface="inter-regular"/>
                <a:ea typeface="+mn-lt"/>
                <a:cs typeface="+mn-lt"/>
              </a:rPr>
              <a:t>MethodOverloadingExample</a:t>
            </a:r>
            <a:r>
              <a:rPr lang="en-US" sz="2000">
                <a:latin typeface="inter-regular"/>
                <a:ea typeface="+mn-lt"/>
                <a:cs typeface="+mn-lt"/>
              </a:rPr>
              <a:t> ex = new </a:t>
            </a:r>
            <a:r>
              <a:rPr lang="en-US" sz="2000" err="1">
                <a:latin typeface="inter-regular"/>
                <a:ea typeface="+mn-lt"/>
                <a:cs typeface="+mn-lt"/>
              </a:rPr>
              <a:t>MethodOverloadingExample</a:t>
            </a:r>
            <a:r>
              <a:rPr lang="en-US" sz="2000">
                <a:latin typeface="inter-regular"/>
                <a:ea typeface="+mn-lt"/>
                <a:cs typeface="+mn-lt"/>
              </a:rPr>
              <a:t>();</a:t>
            </a:r>
            <a:endParaRPr lang="en-US" sz="2000">
              <a:latin typeface="inter-regular"/>
            </a:endParaRPr>
          </a:p>
          <a:p>
            <a:pPr>
              <a:buNone/>
            </a:pPr>
            <a:r>
              <a:rPr lang="en-US" sz="2000">
                <a:latin typeface="inter-regular"/>
                <a:ea typeface="+mn-lt"/>
                <a:cs typeface="+mn-lt"/>
              </a:rPr>
              <a:t>        </a:t>
            </a:r>
            <a:r>
              <a:rPr lang="en-US" sz="2000" err="1">
                <a:latin typeface="inter-regular"/>
                <a:ea typeface="+mn-lt"/>
                <a:cs typeface="+mn-lt"/>
              </a:rPr>
              <a:t>ex.displayData</a:t>
            </a:r>
            <a:r>
              <a:rPr lang="en-US" sz="2000">
                <a:latin typeface="inter-regular"/>
                <a:ea typeface="+mn-lt"/>
                <a:cs typeface="+mn-lt"/>
              </a:rPr>
              <a:t>(1);</a:t>
            </a:r>
            <a:endParaRPr lang="en-US" sz="2000">
              <a:latin typeface="inter-regular"/>
            </a:endParaRPr>
          </a:p>
          <a:p>
            <a:pPr>
              <a:buNone/>
            </a:pPr>
            <a:r>
              <a:rPr lang="en-US" sz="2000">
                <a:latin typeface="inter-regular"/>
                <a:ea typeface="+mn-lt"/>
                <a:cs typeface="+mn-lt"/>
              </a:rPr>
              <a:t>        </a:t>
            </a:r>
            <a:r>
              <a:rPr lang="en-US" sz="2000" err="1">
                <a:latin typeface="inter-regular"/>
                <a:ea typeface="+mn-lt"/>
                <a:cs typeface="+mn-lt"/>
              </a:rPr>
              <a:t>ex.displayData</a:t>
            </a:r>
            <a:r>
              <a:rPr lang="en-US" sz="2000">
                <a:latin typeface="inter-regular"/>
                <a:ea typeface="+mn-lt"/>
                <a:cs typeface="+mn-lt"/>
              </a:rPr>
              <a:t>("Example");</a:t>
            </a:r>
            <a:endParaRPr lang="en-US" sz="2000">
              <a:latin typeface="inter-regular"/>
            </a:endParaRPr>
          </a:p>
          <a:p>
            <a:pPr>
              <a:buNone/>
            </a:pPr>
            <a:r>
              <a:rPr lang="en-US" sz="2000">
                <a:latin typeface="inter-regular"/>
                <a:ea typeface="+mn-lt"/>
                <a:cs typeface="+mn-lt"/>
              </a:rPr>
              <a:t>        </a:t>
            </a:r>
            <a:r>
              <a:rPr lang="en-US" sz="2000" err="1">
                <a:latin typeface="inter-regular"/>
                <a:ea typeface="+mn-lt"/>
                <a:cs typeface="+mn-lt"/>
              </a:rPr>
              <a:t>ex.displayData</a:t>
            </a:r>
            <a:r>
              <a:rPr lang="en-US" sz="2000">
                <a:latin typeface="inter-regular"/>
                <a:ea typeface="+mn-lt"/>
                <a:cs typeface="+mn-lt"/>
              </a:rPr>
              <a:t>(3,4);</a:t>
            </a:r>
            <a:endParaRPr lang="en-US" sz="2000">
              <a:latin typeface="inter-regular"/>
            </a:endParaRPr>
          </a:p>
          <a:p>
            <a:pPr>
              <a:buNone/>
            </a:pP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a:t>
            </a:r>
            <a:endParaRPr lang="en-US" sz="2000">
              <a:latin typeface="inter-regular"/>
            </a:endParaRPr>
          </a:p>
        </p:txBody>
      </p:sp>
    </p:spTree>
    <p:extLst>
      <p:ext uri="{BB962C8B-B14F-4D97-AF65-F5344CB8AC3E}">
        <p14:creationId xmlns:p14="http://schemas.microsoft.com/office/powerpoint/2010/main" val="336287593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530009" y="493404"/>
            <a:ext cx="8200013" cy="346249"/>
          </a:xfrm>
        </p:spPr>
        <p:txBody>
          <a:bodyPr/>
          <a:lstStyle/>
          <a:p>
            <a:pPr algn="ctr"/>
            <a:r>
              <a:rPr lang="en-IN" sz="2500">
                <a:ea typeface="+mj-lt"/>
                <a:cs typeface="+mj-lt"/>
              </a:rPr>
              <a:t>Constructor Overloading</a:t>
            </a:r>
            <a:endParaRPr lang="en-US"/>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780691" y="872258"/>
            <a:ext cx="7834313" cy="5313345"/>
          </a:xfrm>
        </p:spPr>
        <p:txBody>
          <a:bodyPr vert="horz" lIns="0" tIns="0" rIns="0" bIns="0" rtlCol="0" anchor="t">
            <a:noAutofit/>
          </a:bodyPr>
          <a:lstStyle/>
          <a:p>
            <a:pPr>
              <a:buNone/>
            </a:pPr>
            <a:r>
              <a:rPr lang="en-US" sz="1400">
                <a:latin typeface="inter-regular"/>
                <a:ea typeface="+mn-lt"/>
                <a:cs typeface="+mn-lt"/>
              </a:rPr>
              <a:t>public class Person {</a:t>
            </a:r>
          </a:p>
          <a:p>
            <a:pPr>
              <a:buNone/>
            </a:pPr>
            <a:r>
              <a:rPr lang="en-US" sz="1400">
                <a:latin typeface="inter-regular"/>
                <a:ea typeface="+mn-lt"/>
                <a:cs typeface="+mn-lt"/>
              </a:rPr>
              <a:t>    private String name;</a:t>
            </a:r>
            <a:endParaRPr lang="en-US" sz="1400">
              <a:latin typeface="inter-regular"/>
            </a:endParaRPr>
          </a:p>
          <a:p>
            <a:pPr>
              <a:buNone/>
            </a:pPr>
            <a:r>
              <a:rPr lang="en-US" sz="1400">
                <a:latin typeface="inter-regular"/>
                <a:ea typeface="+mn-lt"/>
                <a:cs typeface="+mn-lt"/>
              </a:rPr>
              <a:t>    private int age;</a:t>
            </a:r>
            <a:endParaRPr lang="en-US" sz="1400">
              <a:latin typeface="inter-regular"/>
            </a:endParaRPr>
          </a:p>
          <a:p>
            <a:pPr>
              <a:buNone/>
            </a:pPr>
            <a:r>
              <a:rPr lang="en-US" sz="1400">
                <a:latin typeface="inter-regular"/>
                <a:ea typeface="+mn-lt"/>
                <a:cs typeface="+mn-lt"/>
              </a:rPr>
              <a:t>    public Person() {</a:t>
            </a:r>
          </a:p>
          <a:p>
            <a:pPr>
              <a:buNone/>
            </a:pPr>
            <a:r>
              <a:rPr lang="en-US" sz="1400">
                <a:latin typeface="inter-regular"/>
                <a:ea typeface="+mn-lt"/>
                <a:cs typeface="+mn-lt"/>
              </a:rPr>
              <a:t>        name = "";</a:t>
            </a:r>
            <a:endParaRPr lang="en-US" sz="1400">
              <a:latin typeface="inter-regular"/>
            </a:endParaRPr>
          </a:p>
          <a:p>
            <a:pPr>
              <a:buNone/>
            </a:pPr>
            <a:r>
              <a:rPr lang="en-US" sz="1400">
                <a:latin typeface="inter-regular"/>
                <a:ea typeface="+mn-lt"/>
                <a:cs typeface="+mn-lt"/>
              </a:rPr>
              <a:t>        age = 0;</a:t>
            </a:r>
            <a:endParaRPr lang="en-US" sz="1400">
              <a:latin typeface="inter-regular"/>
            </a:endParaRPr>
          </a:p>
          <a:p>
            <a:pPr>
              <a:buNone/>
            </a:pPr>
            <a:r>
              <a:rPr lang="en-US" sz="1400">
                <a:latin typeface="inter-regular"/>
                <a:ea typeface="+mn-lt"/>
                <a:cs typeface="+mn-lt"/>
              </a:rPr>
              <a:t>    }</a:t>
            </a:r>
          </a:p>
          <a:p>
            <a:pPr>
              <a:buNone/>
            </a:pPr>
            <a:r>
              <a:rPr lang="en-US" sz="1400">
                <a:latin typeface="inter-regular"/>
                <a:ea typeface="+mn-lt"/>
                <a:cs typeface="+mn-lt"/>
              </a:rPr>
              <a:t>    public Person(String name) {</a:t>
            </a:r>
          </a:p>
          <a:p>
            <a:pPr>
              <a:buNone/>
            </a:pPr>
            <a:r>
              <a:rPr lang="en-US" sz="1400">
                <a:latin typeface="inter-regular"/>
                <a:ea typeface="+mn-lt"/>
                <a:cs typeface="+mn-lt"/>
              </a:rPr>
              <a:t>        this.name = name;</a:t>
            </a:r>
            <a:endParaRPr lang="en-US" sz="1400">
              <a:latin typeface="inter-regular"/>
            </a:endParaRPr>
          </a:p>
          <a:p>
            <a:pPr>
              <a:buNone/>
            </a:pPr>
            <a:r>
              <a:rPr lang="en-US" sz="1400">
                <a:latin typeface="inter-regular"/>
                <a:ea typeface="+mn-lt"/>
                <a:cs typeface="+mn-lt"/>
              </a:rPr>
              <a:t>        age = 0;</a:t>
            </a:r>
            <a:endParaRPr lang="en-US" sz="1400">
              <a:latin typeface="inter-regular"/>
            </a:endParaRPr>
          </a:p>
          <a:p>
            <a:pPr>
              <a:buNone/>
            </a:pPr>
            <a:r>
              <a:rPr lang="en-US" sz="1400">
                <a:latin typeface="inter-regular"/>
                <a:ea typeface="+mn-lt"/>
                <a:cs typeface="+mn-lt"/>
              </a:rPr>
              <a:t>    }</a:t>
            </a:r>
          </a:p>
          <a:p>
            <a:pPr>
              <a:buNone/>
            </a:pPr>
            <a:r>
              <a:rPr lang="en-US" sz="1400">
                <a:latin typeface="inter-regular"/>
                <a:ea typeface="+mn-lt"/>
                <a:cs typeface="+mn-lt"/>
              </a:rPr>
              <a:t>    public Person(String name, int age) {</a:t>
            </a:r>
          </a:p>
          <a:p>
            <a:pPr>
              <a:buNone/>
            </a:pPr>
            <a:r>
              <a:rPr lang="en-US" sz="1400">
                <a:latin typeface="inter-regular"/>
                <a:ea typeface="+mn-lt"/>
                <a:cs typeface="+mn-lt"/>
              </a:rPr>
              <a:t>        this.name = name;</a:t>
            </a:r>
            <a:endParaRPr lang="en-US" sz="1400">
              <a:latin typeface="inter-regular"/>
            </a:endParaRPr>
          </a:p>
          <a:p>
            <a:pPr>
              <a:buNone/>
            </a:pPr>
            <a:r>
              <a:rPr lang="en-US" sz="1400">
                <a:latin typeface="inter-regular"/>
                <a:ea typeface="+mn-lt"/>
                <a:cs typeface="+mn-lt"/>
              </a:rPr>
              <a:t>        </a:t>
            </a:r>
            <a:r>
              <a:rPr lang="en-US" sz="1400" err="1">
                <a:latin typeface="inter-regular"/>
                <a:ea typeface="+mn-lt"/>
                <a:cs typeface="+mn-lt"/>
              </a:rPr>
              <a:t>this.age</a:t>
            </a:r>
            <a:r>
              <a:rPr lang="en-US" sz="1400">
                <a:latin typeface="inter-regular"/>
                <a:ea typeface="+mn-lt"/>
                <a:cs typeface="+mn-lt"/>
              </a:rPr>
              <a:t> = age;</a:t>
            </a:r>
            <a:endParaRPr lang="en-US" sz="1400">
              <a:latin typeface="inter-regular"/>
            </a:endParaRPr>
          </a:p>
          <a:p>
            <a:pPr>
              <a:buNone/>
            </a:pPr>
            <a:r>
              <a:rPr lang="en-US" sz="1400">
                <a:latin typeface="inter-regular"/>
                <a:ea typeface="+mn-lt"/>
                <a:cs typeface="+mn-lt"/>
              </a:rPr>
              <a:t>    }</a:t>
            </a:r>
            <a:endParaRPr lang="en-US" sz="1400">
              <a:latin typeface="inter-regular"/>
            </a:endParaRPr>
          </a:p>
          <a:p>
            <a:pPr>
              <a:buNone/>
            </a:pPr>
            <a:r>
              <a:rPr lang="en-US" sz="1400">
                <a:latin typeface="inter-regular"/>
                <a:ea typeface="+mn-lt"/>
                <a:cs typeface="+mn-lt"/>
              </a:rPr>
              <a:t>    public String </a:t>
            </a:r>
            <a:r>
              <a:rPr lang="en-US" sz="1400" err="1">
                <a:latin typeface="inter-regular"/>
                <a:ea typeface="+mn-lt"/>
                <a:cs typeface="+mn-lt"/>
              </a:rPr>
              <a:t>toString</a:t>
            </a:r>
            <a:r>
              <a:rPr lang="en-US" sz="1400">
                <a:latin typeface="inter-regular"/>
                <a:ea typeface="+mn-lt"/>
                <a:cs typeface="+mn-lt"/>
              </a:rPr>
              <a:t>(){</a:t>
            </a:r>
            <a:endParaRPr lang="en-US" sz="1400">
              <a:latin typeface="inter-regular"/>
            </a:endParaRPr>
          </a:p>
          <a:p>
            <a:pPr>
              <a:buNone/>
            </a:pPr>
            <a:r>
              <a:rPr lang="en-US" sz="1400">
                <a:latin typeface="inter-regular"/>
                <a:ea typeface="+mn-lt"/>
                <a:cs typeface="+mn-lt"/>
              </a:rPr>
              <a:t>        return name + " " + age;</a:t>
            </a:r>
            <a:endParaRPr lang="en-US" sz="1400">
              <a:latin typeface="inter-regular"/>
            </a:endParaRPr>
          </a:p>
          <a:p>
            <a:pPr>
              <a:buNone/>
            </a:pPr>
            <a:r>
              <a:rPr lang="en-US" sz="1400">
                <a:latin typeface="inter-regular"/>
                <a:ea typeface="+mn-lt"/>
                <a:cs typeface="+mn-lt"/>
              </a:rPr>
              <a:t>    }</a:t>
            </a:r>
          </a:p>
          <a:p>
            <a:pPr>
              <a:buNone/>
            </a:pPr>
            <a:r>
              <a:rPr lang="en-US" sz="1400">
                <a:latin typeface="inter-regular"/>
                <a:ea typeface="+mn-lt"/>
                <a:cs typeface="+mn-lt"/>
              </a:rPr>
              <a:t>    public static void main(String </a:t>
            </a:r>
            <a:r>
              <a:rPr lang="en-US" sz="1400" err="1">
                <a:latin typeface="inter-regular"/>
                <a:ea typeface="+mn-lt"/>
                <a:cs typeface="+mn-lt"/>
              </a:rPr>
              <a:t>args</a:t>
            </a:r>
            <a:r>
              <a:rPr lang="en-US" sz="1400">
                <a:latin typeface="inter-regular"/>
                <a:ea typeface="+mn-lt"/>
                <a:cs typeface="+mn-lt"/>
              </a:rPr>
              <a:t>[]){</a:t>
            </a:r>
            <a:endParaRPr lang="en-US" sz="1400">
              <a:latin typeface="inter-regular"/>
            </a:endParaRPr>
          </a:p>
          <a:p>
            <a:pPr>
              <a:buNone/>
            </a:pPr>
            <a:r>
              <a:rPr lang="en-US" sz="1400">
                <a:latin typeface="inter-regular"/>
                <a:ea typeface="+mn-lt"/>
                <a:cs typeface="+mn-lt"/>
              </a:rPr>
              <a:t>        Person p1 = new Person();</a:t>
            </a:r>
          </a:p>
          <a:p>
            <a:pPr>
              <a:buNone/>
            </a:pPr>
            <a:r>
              <a:rPr lang="en-US" sz="1400">
                <a:latin typeface="inter-regular"/>
                <a:ea typeface="+mn-lt"/>
                <a:cs typeface="+mn-lt"/>
              </a:rPr>
              <a:t>        Person p2 = new Person("Rahul");</a:t>
            </a:r>
            <a:endParaRPr lang="en-US" sz="1400">
              <a:latin typeface="inter-regular"/>
            </a:endParaRPr>
          </a:p>
          <a:p>
            <a:pPr>
              <a:buNone/>
            </a:pPr>
            <a:r>
              <a:rPr lang="en-US" sz="1400">
                <a:latin typeface="inter-regular"/>
                <a:ea typeface="+mn-lt"/>
                <a:cs typeface="+mn-lt"/>
              </a:rPr>
              <a:t>        Person p3 = new Person("Rohit", 18);</a:t>
            </a:r>
            <a:endParaRPr lang="en-US" sz="1400">
              <a:latin typeface="inter-regular"/>
            </a:endParaRPr>
          </a:p>
          <a:p>
            <a:pPr>
              <a:buNone/>
            </a:pPr>
            <a:r>
              <a:rPr lang="en-US" sz="1400">
                <a:latin typeface="inter-regular"/>
                <a:ea typeface="+mn-lt"/>
                <a:cs typeface="+mn-lt"/>
              </a:rPr>
              <a:t>        </a:t>
            </a:r>
            <a:r>
              <a:rPr lang="en-US" sz="1400" err="1">
                <a:latin typeface="inter-regular"/>
                <a:ea typeface="+mn-lt"/>
                <a:cs typeface="+mn-lt"/>
              </a:rPr>
              <a:t>System.out.println</a:t>
            </a:r>
            <a:r>
              <a:rPr lang="en-US" sz="1400">
                <a:latin typeface="inter-regular"/>
                <a:ea typeface="+mn-lt"/>
                <a:cs typeface="+mn-lt"/>
              </a:rPr>
              <a:t>(p1.toString());</a:t>
            </a:r>
            <a:endParaRPr lang="en-US" sz="1400">
              <a:latin typeface="inter-regular"/>
            </a:endParaRPr>
          </a:p>
          <a:p>
            <a:pPr>
              <a:buNone/>
            </a:pPr>
            <a:r>
              <a:rPr lang="en-US" sz="1400">
                <a:latin typeface="inter-regular"/>
                <a:ea typeface="+mn-lt"/>
                <a:cs typeface="+mn-lt"/>
              </a:rPr>
              <a:t>        </a:t>
            </a:r>
            <a:r>
              <a:rPr lang="en-US" sz="1400" err="1">
                <a:latin typeface="inter-regular"/>
                <a:ea typeface="+mn-lt"/>
                <a:cs typeface="+mn-lt"/>
              </a:rPr>
              <a:t>System.out.println</a:t>
            </a:r>
            <a:r>
              <a:rPr lang="en-US" sz="1400">
                <a:latin typeface="inter-regular"/>
                <a:ea typeface="+mn-lt"/>
                <a:cs typeface="+mn-lt"/>
              </a:rPr>
              <a:t>(p2.toString());</a:t>
            </a:r>
            <a:endParaRPr lang="en-US" sz="1400">
              <a:latin typeface="inter-regular"/>
            </a:endParaRPr>
          </a:p>
          <a:p>
            <a:pPr>
              <a:buNone/>
            </a:pPr>
            <a:r>
              <a:rPr lang="en-US" sz="1400">
                <a:latin typeface="inter-regular"/>
                <a:ea typeface="+mn-lt"/>
                <a:cs typeface="+mn-lt"/>
              </a:rPr>
              <a:t>        </a:t>
            </a:r>
            <a:r>
              <a:rPr lang="en-US" sz="1400" err="1">
                <a:latin typeface="inter-regular"/>
                <a:ea typeface="+mn-lt"/>
                <a:cs typeface="+mn-lt"/>
              </a:rPr>
              <a:t>System.out.println</a:t>
            </a:r>
            <a:r>
              <a:rPr lang="en-US" sz="1400">
                <a:latin typeface="inter-regular"/>
                <a:ea typeface="+mn-lt"/>
                <a:cs typeface="+mn-lt"/>
              </a:rPr>
              <a:t>(p3.toString());</a:t>
            </a:r>
            <a:endParaRPr lang="en-US" sz="1400">
              <a:latin typeface="inter-regular"/>
            </a:endParaRPr>
          </a:p>
          <a:p>
            <a:pPr>
              <a:buNone/>
            </a:pPr>
            <a:r>
              <a:rPr lang="en-US" sz="1400">
                <a:latin typeface="inter-regular"/>
                <a:ea typeface="+mn-lt"/>
                <a:cs typeface="+mn-lt"/>
              </a:rPr>
              <a:t>    }</a:t>
            </a:r>
          </a:p>
          <a:p>
            <a:pPr>
              <a:buNone/>
            </a:pPr>
            <a:r>
              <a:rPr lang="en-US" sz="1400">
                <a:latin typeface="inter-regular"/>
                <a:ea typeface="+mn-lt"/>
                <a:cs typeface="+mn-lt"/>
              </a:rPr>
              <a:t>}</a:t>
            </a:r>
          </a:p>
        </p:txBody>
      </p:sp>
    </p:spTree>
    <p:extLst>
      <p:ext uri="{BB962C8B-B14F-4D97-AF65-F5344CB8AC3E}">
        <p14:creationId xmlns:p14="http://schemas.microsoft.com/office/powerpoint/2010/main" val="253441255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530009" y="493404"/>
            <a:ext cx="8200013" cy="346249"/>
          </a:xfrm>
        </p:spPr>
        <p:txBody>
          <a:bodyPr/>
          <a:lstStyle/>
          <a:p>
            <a:pPr algn="ctr"/>
            <a:r>
              <a:rPr lang="en-IN" sz="2500">
                <a:ea typeface="+mj-lt"/>
                <a:cs typeface="+mj-lt"/>
              </a:rPr>
              <a:t>"this" keyword</a:t>
            </a:r>
            <a:endParaRPr lang="en-US"/>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780691" y="872258"/>
            <a:ext cx="7834313" cy="5615269"/>
          </a:xfrm>
        </p:spPr>
        <p:txBody>
          <a:bodyPr vert="horz" lIns="0" tIns="0" rIns="0" bIns="0" rtlCol="0" anchor="t">
            <a:noAutofit/>
          </a:bodyPr>
          <a:lstStyle/>
          <a:p>
            <a:pPr>
              <a:buNone/>
            </a:pPr>
            <a:r>
              <a:rPr lang="en-US" sz="1800">
                <a:latin typeface="inter-regular"/>
                <a:ea typeface="+mn-lt"/>
                <a:cs typeface="+mn-lt"/>
              </a:rPr>
              <a:t>"this" keyword in java refers to the current object. </a:t>
            </a:r>
            <a:endParaRPr lang="en-US" sz="1800">
              <a:latin typeface="inter-regular"/>
              <a:cs typeface="Arial"/>
            </a:endParaRPr>
          </a:p>
          <a:p>
            <a:pPr>
              <a:buNone/>
            </a:pPr>
            <a:endParaRPr lang="en-US" sz="800">
              <a:latin typeface="inter-regular"/>
              <a:ea typeface="+mn-lt"/>
              <a:cs typeface="+mn-lt"/>
            </a:endParaRPr>
          </a:p>
          <a:p>
            <a:pPr>
              <a:buNone/>
            </a:pPr>
            <a:r>
              <a:rPr lang="en-US" sz="1800">
                <a:latin typeface="inter-regular"/>
                <a:ea typeface="+mn-lt"/>
                <a:cs typeface="+mn-lt"/>
              </a:rPr>
              <a:t>In other words, "this" represents the instance of the class where it's used. </a:t>
            </a:r>
            <a:endParaRPr lang="en-US" sz="1800">
              <a:latin typeface="inter-regular"/>
              <a:cs typeface="Arial"/>
            </a:endParaRPr>
          </a:p>
          <a:p>
            <a:pPr>
              <a:buNone/>
            </a:pPr>
            <a:endParaRPr lang="en-US" sz="800">
              <a:latin typeface="inter-regular"/>
              <a:ea typeface="+mn-lt"/>
              <a:cs typeface="+mn-lt"/>
            </a:endParaRPr>
          </a:p>
          <a:p>
            <a:pPr>
              <a:buNone/>
            </a:pPr>
            <a:r>
              <a:rPr lang="en-US" sz="1800">
                <a:latin typeface="inter-regular"/>
                <a:ea typeface="+mn-lt"/>
                <a:cs typeface="+mn-lt"/>
              </a:rPr>
              <a:t>It's commonly used to access or modify the fields of the current object, especially when field names are the same as local variable names.</a:t>
            </a:r>
            <a:endParaRPr lang="en-US" sz="1800">
              <a:latin typeface="inter-regular"/>
            </a:endParaRPr>
          </a:p>
          <a:p>
            <a:pPr>
              <a:buNone/>
            </a:pPr>
            <a:endParaRPr lang="en-US" sz="800">
              <a:latin typeface="inter-regular"/>
              <a:ea typeface="+mn-lt"/>
              <a:cs typeface="+mn-lt"/>
            </a:endParaRPr>
          </a:p>
          <a:p>
            <a:pPr>
              <a:buNone/>
            </a:pPr>
            <a:r>
              <a:rPr lang="en-US" sz="1800">
                <a:latin typeface="inter-regular"/>
                <a:ea typeface="+mn-lt"/>
                <a:cs typeface="+mn-lt"/>
              </a:rPr>
              <a:t>public class Person {</a:t>
            </a:r>
          </a:p>
          <a:p>
            <a:pPr>
              <a:buNone/>
            </a:pPr>
            <a:r>
              <a:rPr lang="en-US" sz="1800">
                <a:latin typeface="inter-regular"/>
                <a:ea typeface="+mn-lt"/>
                <a:cs typeface="+mn-lt"/>
              </a:rPr>
              <a:t>    private String name;</a:t>
            </a:r>
          </a:p>
          <a:p>
            <a:pPr>
              <a:buNone/>
            </a:pPr>
            <a:r>
              <a:rPr lang="en-US" sz="1800">
                <a:latin typeface="inter-regular"/>
                <a:ea typeface="+mn-lt"/>
                <a:cs typeface="+mn-lt"/>
              </a:rPr>
              <a:t>    private int age;</a:t>
            </a:r>
          </a:p>
          <a:p>
            <a:pPr>
              <a:buNone/>
            </a:pPr>
            <a:r>
              <a:rPr lang="en-US" sz="1800">
                <a:latin typeface="inter-regular"/>
                <a:ea typeface="+mn-lt"/>
                <a:cs typeface="+mn-lt"/>
              </a:rPr>
              <a:t>    public Person(String name, int age) {</a:t>
            </a:r>
          </a:p>
          <a:p>
            <a:pPr>
              <a:buNone/>
            </a:pPr>
            <a:r>
              <a:rPr lang="en-US" sz="1800">
                <a:latin typeface="inter-regular"/>
                <a:ea typeface="+mn-lt"/>
                <a:cs typeface="+mn-lt"/>
              </a:rPr>
              <a:t>        this.name = name;</a:t>
            </a:r>
          </a:p>
          <a:p>
            <a:pPr>
              <a:buNone/>
            </a:pPr>
            <a:r>
              <a:rPr lang="en-US" sz="1800">
                <a:latin typeface="inter-regular"/>
                <a:ea typeface="+mn-lt"/>
                <a:cs typeface="+mn-lt"/>
              </a:rPr>
              <a:t>        </a:t>
            </a:r>
            <a:r>
              <a:rPr lang="en-US" sz="1800" err="1">
                <a:latin typeface="inter-regular"/>
                <a:ea typeface="+mn-lt"/>
                <a:cs typeface="+mn-lt"/>
              </a:rPr>
              <a:t>this.age</a:t>
            </a:r>
            <a:r>
              <a:rPr lang="en-US" sz="1800">
                <a:latin typeface="inter-regular"/>
                <a:ea typeface="+mn-lt"/>
                <a:cs typeface="+mn-lt"/>
              </a:rPr>
              <a:t> = age;</a:t>
            </a:r>
          </a:p>
          <a:p>
            <a:pPr>
              <a:buNone/>
            </a:pPr>
            <a:r>
              <a:rPr lang="en-US" sz="1800">
                <a:latin typeface="inter-regular"/>
                <a:ea typeface="+mn-lt"/>
                <a:cs typeface="+mn-lt"/>
              </a:rPr>
              <a:t>    }</a:t>
            </a:r>
          </a:p>
          <a:p>
            <a:pPr>
              <a:buNone/>
            </a:pPr>
            <a:r>
              <a:rPr lang="en-US" sz="1800">
                <a:latin typeface="inter-regular"/>
                <a:ea typeface="+mn-lt"/>
                <a:cs typeface="+mn-lt"/>
              </a:rPr>
              <a:t>    public String </a:t>
            </a:r>
            <a:r>
              <a:rPr lang="en-US" sz="1800" err="1">
                <a:latin typeface="inter-regular"/>
                <a:ea typeface="+mn-lt"/>
                <a:cs typeface="+mn-lt"/>
              </a:rPr>
              <a:t>toString</a:t>
            </a:r>
            <a:r>
              <a:rPr lang="en-US" sz="1800">
                <a:latin typeface="inter-regular"/>
                <a:ea typeface="+mn-lt"/>
                <a:cs typeface="+mn-lt"/>
              </a:rPr>
              <a:t>() {</a:t>
            </a:r>
            <a:endParaRPr lang="en-US" sz="1800">
              <a:latin typeface="inter-regular"/>
            </a:endParaRPr>
          </a:p>
          <a:p>
            <a:pPr>
              <a:buNone/>
            </a:pPr>
            <a:r>
              <a:rPr lang="en-US" sz="1800">
                <a:latin typeface="inter-regular"/>
                <a:ea typeface="+mn-lt"/>
                <a:cs typeface="+mn-lt"/>
              </a:rPr>
              <a:t>        return name+" "+age;</a:t>
            </a:r>
            <a:endParaRPr lang="en-US" sz="1800">
              <a:latin typeface="inter-regular"/>
            </a:endParaRPr>
          </a:p>
          <a:p>
            <a:pPr>
              <a:buNone/>
            </a:pPr>
            <a:r>
              <a:rPr lang="en-US" sz="1800">
                <a:latin typeface="inter-regular"/>
                <a:ea typeface="+mn-lt"/>
                <a:cs typeface="+mn-lt"/>
              </a:rPr>
              <a:t>    }</a:t>
            </a:r>
            <a:endParaRPr lang="en-US" sz="1800">
              <a:latin typeface="inter-regular"/>
            </a:endParaRPr>
          </a:p>
          <a:p>
            <a:pPr>
              <a:buNone/>
            </a:pPr>
            <a:r>
              <a:rPr lang="en-US" sz="1800">
                <a:latin typeface="inter-regular"/>
                <a:ea typeface="+mn-lt"/>
                <a:cs typeface="+mn-lt"/>
              </a:rPr>
              <a:t>    public static void main(String </a:t>
            </a:r>
            <a:r>
              <a:rPr lang="en-US" sz="1800" err="1">
                <a:latin typeface="inter-regular"/>
                <a:ea typeface="+mn-lt"/>
                <a:cs typeface="+mn-lt"/>
              </a:rPr>
              <a:t>args</a:t>
            </a:r>
            <a:r>
              <a:rPr lang="en-US" sz="1800">
                <a:latin typeface="inter-regular"/>
                <a:ea typeface="+mn-lt"/>
                <a:cs typeface="+mn-lt"/>
              </a:rPr>
              <a:t>[]){</a:t>
            </a:r>
          </a:p>
          <a:p>
            <a:pPr>
              <a:buNone/>
            </a:pPr>
            <a:r>
              <a:rPr lang="en-US" sz="1800">
                <a:latin typeface="inter-regular"/>
                <a:ea typeface="+mn-lt"/>
                <a:cs typeface="+mn-lt"/>
              </a:rPr>
              <a:t>        Person p = new Person("</a:t>
            </a:r>
            <a:r>
              <a:rPr lang="en-US" sz="1800" err="1">
                <a:latin typeface="inter-regular"/>
                <a:ea typeface="+mn-lt"/>
                <a:cs typeface="+mn-lt"/>
              </a:rPr>
              <a:t>Bbc</a:t>
            </a:r>
            <a:r>
              <a:rPr lang="en-US" sz="1800">
                <a:latin typeface="inter-regular"/>
                <a:ea typeface="+mn-lt"/>
                <a:cs typeface="+mn-lt"/>
              </a:rPr>
              <a:t>", 18);</a:t>
            </a:r>
          </a:p>
          <a:p>
            <a:pPr>
              <a:buNone/>
            </a:pPr>
            <a:r>
              <a:rPr lang="en-US" sz="1800">
                <a:latin typeface="inter-regular"/>
                <a:ea typeface="+mn-lt"/>
                <a:cs typeface="+mn-lt"/>
              </a:rPr>
              <a:t>        </a:t>
            </a:r>
            <a:r>
              <a:rPr lang="en-US" sz="1800" err="1">
                <a:latin typeface="inter-regular"/>
                <a:ea typeface="+mn-lt"/>
                <a:cs typeface="+mn-lt"/>
              </a:rPr>
              <a:t>System.out.println</a:t>
            </a:r>
            <a:r>
              <a:rPr lang="en-US" sz="1800">
                <a:latin typeface="inter-regular"/>
                <a:ea typeface="+mn-lt"/>
                <a:cs typeface="+mn-lt"/>
              </a:rPr>
              <a:t>(</a:t>
            </a:r>
            <a:r>
              <a:rPr lang="en-US" sz="1800" err="1">
                <a:latin typeface="inter-regular"/>
                <a:ea typeface="+mn-lt"/>
                <a:cs typeface="+mn-lt"/>
              </a:rPr>
              <a:t>p.toString</a:t>
            </a:r>
            <a:r>
              <a:rPr lang="en-US" sz="1800">
                <a:latin typeface="inter-regular"/>
                <a:ea typeface="+mn-lt"/>
                <a:cs typeface="+mn-lt"/>
              </a:rPr>
              <a:t>());</a:t>
            </a:r>
            <a:endParaRPr lang="en-US" sz="1800">
              <a:latin typeface="inter-regular"/>
            </a:endParaRPr>
          </a:p>
          <a:p>
            <a:pPr>
              <a:buNone/>
            </a:pPr>
            <a:r>
              <a:rPr lang="en-US" sz="1800">
                <a:latin typeface="inter-regular"/>
                <a:ea typeface="+mn-lt"/>
                <a:cs typeface="+mn-lt"/>
              </a:rPr>
              <a:t>    }</a:t>
            </a:r>
          </a:p>
          <a:p>
            <a:pPr>
              <a:buNone/>
            </a:pPr>
            <a:r>
              <a:rPr lang="en-US" sz="1800">
                <a:latin typeface="inter-regular"/>
                <a:ea typeface="+mn-lt"/>
                <a:cs typeface="+mn-lt"/>
              </a:rPr>
              <a:t>}</a:t>
            </a:r>
          </a:p>
        </p:txBody>
      </p:sp>
    </p:spTree>
    <p:extLst>
      <p:ext uri="{BB962C8B-B14F-4D97-AF65-F5344CB8AC3E}">
        <p14:creationId xmlns:p14="http://schemas.microsoft.com/office/powerpoint/2010/main" val="324009967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530009" y="493404"/>
            <a:ext cx="8200013" cy="346249"/>
          </a:xfrm>
        </p:spPr>
        <p:txBody>
          <a:bodyPr/>
          <a:lstStyle/>
          <a:p>
            <a:pPr algn="ctr"/>
            <a:r>
              <a:rPr lang="en-IN" sz="2500">
                <a:ea typeface="+mj-lt"/>
                <a:cs typeface="+mj-lt"/>
              </a:rPr>
              <a:t>Inheritance</a:t>
            </a:r>
            <a:endParaRPr lang="en-US"/>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780691" y="872258"/>
            <a:ext cx="7834313" cy="5313345"/>
          </a:xfrm>
        </p:spPr>
        <p:txBody>
          <a:bodyPr vert="horz" lIns="0" tIns="0" rIns="0" bIns="0" rtlCol="0" anchor="t">
            <a:noAutofit/>
          </a:bodyPr>
          <a:lstStyle/>
          <a:p>
            <a:pPr>
              <a:buNone/>
            </a:pPr>
            <a:r>
              <a:rPr lang="en-US" sz="2000">
                <a:latin typeface="inter-regular"/>
                <a:ea typeface="+mn-lt"/>
                <a:cs typeface="+mn-lt"/>
              </a:rPr>
              <a:t>Acquiring properties from one class to other classes.</a:t>
            </a:r>
            <a:br>
              <a:rPr lang="en-US" sz="2000">
                <a:latin typeface="inter-regular"/>
                <a:ea typeface="+mn-lt"/>
                <a:cs typeface="+mn-lt"/>
              </a:rPr>
            </a:br>
            <a:br>
              <a:rPr lang="en-US" sz="2000">
                <a:latin typeface="inter-regular"/>
                <a:ea typeface="+mn-lt"/>
                <a:cs typeface="+mn-lt"/>
              </a:rPr>
            </a:br>
            <a:r>
              <a:rPr lang="en-US" sz="2000">
                <a:ea typeface="+mn-lt"/>
                <a:cs typeface="+mn-lt"/>
              </a:rPr>
              <a:t>One object can acquire all </a:t>
            </a:r>
            <a:r>
              <a:rPr lang="en-US" sz="2000">
                <a:latin typeface="Arial"/>
                <a:ea typeface="+mn-lt"/>
                <a:cs typeface="+mn-lt"/>
              </a:rPr>
              <a:t>properties and actions of </a:t>
            </a:r>
            <a:r>
              <a:rPr lang="en-US" sz="2000">
                <a:ea typeface="+mn-lt"/>
                <a:cs typeface="+mn-lt"/>
              </a:rPr>
              <a:t>a parent object  through the technique of inheritance in Java Programming.</a:t>
            </a:r>
            <a:br>
              <a:rPr lang="en-US" sz="2000">
                <a:ea typeface="+mn-lt"/>
                <a:cs typeface="+mn-lt"/>
              </a:rPr>
            </a:br>
            <a:endParaRPr lang="en-US" sz="2000">
              <a:latin typeface="inter-regular"/>
              <a:ea typeface="+mn-lt"/>
              <a:cs typeface="+mn-lt"/>
            </a:endParaRPr>
          </a:p>
          <a:p>
            <a:pPr>
              <a:buNone/>
            </a:pPr>
            <a:r>
              <a:rPr lang="en-US" sz="2000">
                <a:latin typeface="inter-regular"/>
                <a:ea typeface="+mn-lt"/>
                <a:cs typeface="+mn-lt"/>
              </a:rPr>
              <a:t>Java Inheritance is used when we have is-a relationship between objects.</a:t>
            </a:r>
          </a:p>
          <a:p>
            <a:pPr>
              <a:buNone/>
            </a:pPr>
            <a:br>
              <a:rPr lang="en-US" sz="2000">
                <a:latin typeface="inter-regular"/>
                <a:ea typeface="+mn-lt"/>
                <a:cs typeface="+mn-lt"/>
              </a:rPr>
            </a:br>
            <a:r>
              <a:rPr lang="en-US" sz="2000">
                <a:latin typeface="inter-regular"/>
                <a:ea typeface="+mn-lt"/>
                <a:cs typeface="+mn-lt"/>
              </a:rPr>
              <a:t>Ex : KIA is-a Car.</a:t>
            </a:r>
            <a:br>
              <a:rPr lang="en-US" sz="2000">
                <a:latin typeface="inter-regular"/>
                <a:ea typeface="+mn-lt"/>
                <a:cs typeface="+mn-lt"/>
              </a:rPr>
            </a:br>
            <a:r>
              <a:rPr lang="en-US" sz="2000">
                <a:latin typeface="inter-regular"/>
                <a:ea typeface="+mn-lt"/>
                <a:cs typeface="+mn-lt"/>
              </a:rPr>
              <a:t>  KIWI is-a Fruit.</a:t>
            </a:r>
            <a:br>
              <a:rPr lang="en-US" sz="2000">
                <a:latin typeface="inter-regular"/>
                <a:ea typeface="+mn-lt"/>
                <a:cs typeface="+mn-lt"/>
              </a:rPr>
            </a:br>
            <a:endParaRPr lang="en-US" sz="2000">
              <a:latin typeface="inter-regular"/>
              <a:ea typeface="+mn-lt"/>
              <a:cs typeface="+mn-lt"/>
            </a:endParaRPr>
          </a:p>
        </p:txBody>
      </p:sp>
    </p:spTree>
    <p:extLst>
      <p:ext uri="{BB962C8B-B14F-4D97-AF65-F5344CB8AC3E}">
        <p14:creationId xmlns:p14="http://schemas.microsoft.com/office/powerpoint/2010/main" val="420709340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530009" y="493404"/>
            <a:ext cx="8200013" cy="346249"/>
          </a:xfrm>
        </p:spPr>
        <p:txBody>
          <a:bodyPr/>
          <a:lstStyle/>
          <a:p>
            <a:pPr algn="ctr"/>
            <a:r>
              <a:rPr lang="en-IN" sz="2500">
                <a:ea typeface="+mj-lt"/>
                <a:cs typeface="+mj-lt"/>
              </a:rPr>
              <a:t>Inheritance</a:t>
            </a:r>
            <a:endParaRPr lang="en-US"/>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780691" y="872258"/>
            <a:ext cx="7834313" cy="5313345"/>
          </a:xfrm>
        </p:spPr>
        <p:txBody>
          <a:bodyPr vert="horz" lIns="0" tIns="0" rIns="0" bIns="0" rtlCol="0" anchor="t">
            <a:noAutofit/>
          </a:bodyPr>
          <a:lstStyle/>
          <a:p>
            <a:pPr>
              <a:buNone/>
            </a:pPr>
            <a:endParaRPr lang="en-US" sz="2000">
              <a:latin typeface="inter-regular"/>
            </a:endParaRPr>
          </a:p>
          <a:p>
            <a:pPr>
              <a:buNone/>
            </a:pPr>
            <a:r>
              <a:rPr lang="en-US" sz="2000">
                <a:latin typeface="inter-regular"/>
                <a:ea typeface="+mn-lt"/>
                <a:cs typeface="+mn-lt"/>
              </a:rPr>
              <a:t>public class Employee {</a:t>
            </a:r>
          </a:p>
          <a:p>
            <a:pPr>
              <a:buNone/>
            </a:pPr>
            <a:r>
              <a:rPr lang="en-US" sz="2000">
                <a:latin typeface="inter-regular"/>
                <a:ea typeface="+mn-lt"/>
                <a:cs typeface="+mn-lt"/>
              </a:rPr>
              <a:t>    private int </a:t>
            </a:r>
            <a:r>
              <a:rPr lang="en-US" sz="2000" err="1">
                <a:latin typeface="inter-regular"/>
                <a:ea typeface="+mn-lt"/>
                <a:cs typeface="+mn-lt"/>
              </a:rPr>
              <a:t>empId</a:t>
            </a:r>
            <a:r>
              <a:rPr lang="en-US" sz="2000">
                <a:latin typeface="inter-regular"/>
                <a:ea typeface="+mn-lt"/>
                <a:cs typeface="+mn-lt"/>
              </a:rPr>
              <a:t>;</a:t>
            </a:r>
            <a:endParaRPr lang="en-US" sz="2000">
              <a:latin typeface="inter-regular"/>
            </a:endParaRPr>
          </a:p>
          <a:p>
            <a:pPr>
              <a:buNone/>
            </a:pPr>
            <a:r>
              <a:rPr lang="en-US" sz="2000">
                <a:latin typeface="inter-regular"/>
                <a:ea typeface="+mn-lt"/>
                <a:cs typeface="+mn-lt"/>
              </a:rPr>
              <a:t>    private String </a:t>
            </a:r>
            <a:r>
              <a:rPr lang="en-US" sz="2000" err="1">
                <a:latin typeface="inter-regular"/>
                <a:ea typeface="+mn-lt"/>
                <a:cs typeface="+mn-lt"/>
              </a:rPr>
              <a:t>empName</a:t>
            </a:r>
            <a:r>
              <a:rPr lang="en-US" sz="2000">
                <a:latin typeface="inter-regular"/>
                <a:ea typeface="+mn-lt"/>
                <a:cs typeface="+mn-lt"/>
              </a:rPr>
              <a:t>;</a:t>
            </a:r>
            <a:endParaRPr lang="en-US" sz="2000">
              <a:latin typeface="inter-regular"/>
            </a:endParaRPr>
          </a:p>
          <a:p>
            <a:pPr>
              <a:buNone/>
            </a:pPr>
            <a:r>
              <a:rPr lang="en-US" sz="2000">
                <a:latin typeface="inter-regular"/>
                <a:ea typeface="+mn-lt"/>
                <a:cs typeface="+mn-lt"/>
              </a:rPr>
              <a:t>    private String role;</a:t>
            </a:r>
            <a:endParaRPr lang="en-US" sz="2000">
              <a:latin typeface="inter-regular"/>
            </a:endParaRPr>
          </a:p>
          <a:p>
            <a:pPr>
              <a:buNone/>
            </a:pPr>
            <a:r>
              <a:rPr lang="en-US" sz="2000">
                <a:latin typeface="inter-regular"/>
                <a:ea typeface="+mn-lt"/>
                <a:cs typeface="+mn-lt"/>
              </a:rPr>
              <a:t>    </a:t>
            </a:r>
          </a:p>
          <a:p>
            <a:pPr>
              <a:buNone/>
            </a:pPr>
            <a:r>
              <a:rPr lang="en-US" sz="2000">
                <a:latin typeface="inter-regular"/>
                <a:ea typeface="+mn-lt"/>
                <a:cs typeface="+mn-lt"/>
              </a:rPr>
              <a:t>    public Employee() {}    </a:t>
            </a:r>
            <a:endParaRPr lang="en-US" sz="2000">
              <a:latin typeface="inter-regular"/>
            </a:endParaRPr>
          </a:p>
          <a:p>
            <a:pPr>
              <a:buNone/>
            </a:pPr>
            <a:r>
              <a:rPr lang="en-US" sz="2000">
                <a:latin typeface="inter-regular"/>
                <a:ea typeface="+mn-lt"/>
                <a:cs typeface="+mn-lt"/>
              </a:rPr>
              <a:t>    public Employee(int </a:t>
            </a:r>
            <a:r>
              <a:rPr lang="en-US" sz="2000" err="1">
                <a:latin typeface="inter-regular"/>
                <a:ea typeface="+mn-lt"/>
                <a:cs typeface="+mn-lt"/>
              </a:rPr>
              <a:t>empId</a:t>
            </a:r>
            <a:r>
              <a:rPr lang="en-US" sz="2000">
                <a:latin typeface="inter-regular"/>
                <a:ea typeface="+mn-lt"/>
                <a:cs typeface="+mn-lt"/>
              </a:rPr>
              <a:t>, String </a:t>
            </a:r>
            <a:r>
              <a:rPr lang="en-US" sz="2000" err="1">
                <a:latin typeface="inter-regular"/>
                <a:ea typeface="+mn-lt"/>
                <a:cs typeface="+mn-lt"/>
              </a:rPr>
              <a:t>empName</a:t>
            </a:r>
            <a:r>
              <a:rPr lang="en-US" sz="2000">
                <a:latin typeface="inter-regular"/>
                <a:ea typeface="+mn-lt"/>
                <a:cs typeface="+mn-lt"/>
              </a:rPr>
              <a:t>, String role) {</a:t>
            </a:r>
          </a:p>
          <a:p>
            <a:pPr>
              <a:buNone/>
            </a:pPr>
            <a:r>
              <a:rPr lang="en-US" sz="2000">
                <a:latin typeface="inter-regular"/>
                <a:ea typeface="+mn-lt"/>
                <a:cs typeface="+mn-lt"/>
              </a:rPr>
              <a:t>        </a:t>
            </a:r>
            <a:r>
              <a:rPr lang="en-US" sz="2000" err="1">
                <a:latin typeface="inter-regular"/>
                <a:ea typeface="+mn-lt"/>
                <a:cs typeface="+mn-lt"/>
              </a:rPr>
              <a:t>this.empId</a:t>
            </a:r>
            <a:r>
              <a:rPr lang="en-US" sz="2000">
                <a:latin typeface="inter-regular"/>
                <a:ea typeface="+mn-lt"/>
                <a:cs typeface="+mn-lt"/>
              </a:rPr>
              <a:t> = </a:t>
            </a:r>
            <a:r>
              <a:rPr lang="en-US" sz="2000" err="1">
                <a:latin typeface="inter-regular"/>
                <a:ea typeface="+mn-lt"/>
                <a:cs typeface="+mn-lt"/>
              </a:rPr>
              <a:t>empId</a:t>
            </a:r>
            <a:r>
              <a:rPr lang="en-US" sz="2000">
                <a:latin typeface="inter-regular"/>
                <a:ea typeface="+mn-lt"/>
                <a:cs typeface="+mn-lt"/>
              </a:rPr>
              <a:t>;</a:t>
            </a:r>
            <a:endParaRPr lang="en-US" sz="2000">
              <a:latin typeface="inter-regular"/>
            </a:endParaRPr>
          </a:p>
          <a:p>
            <a:pPr>
              <a:buNone/>
            </a:pPr>
            <a:r>
              <a:rPr lang="en-US" sz="2000">
                <a:latin typeface="inter-regular"/>
                <a:ea typeface="+mn-lt"/>
                <a:cs typeface="+mn-lt"/>
              </a:rPr>
              <a:t>        </a:t>
            </a:r>
            <a:r>
              <a:rPr lang="en-US" sz="2000" err="1">
                <a:latin typeface="inter-regular"/>
                <a:ea typeface="+mn-lt"/>
                <a:cs typeface="+mn-lt"/>
              </a:rPr>
              <a:t>this.empName</a:t>
            </a:r>
            <a:r>
              <a:rPr lang="en-US" sz="2000">
                <a:latin typeface="inter-regular"/>
                <a:ea typeface="+mn-lt"/>
                <a:cs typeface="+mn-lt"/>
              </a:rPr>
              <a:t> = </a:t>
            </a:r>
            <a:r>
              <a:rPr lang="en-US" sz="2000" err="1">
                <a:latin typeface="inter-regular"/>
                <a:ea typeface="+mn-lt"/>
                <a:cs typeface="+mn-lt"/>
              </a:rPr>
              <a:t>empName</a:t>
            </a:r>
            <a:r>
              <a:rPr lang="en-US" sz="2000">
                <a:latin typeface="inter-regular"/>
                <a:ea typeface="+mn-lt"/>
                <a:cs typeface="+mn-lt"/>
              </a:rPr>
              <a:t>;</a:t>
            </a:r>
            <a:endParaRPr lang="en-US" sz="2000">
              <a:latin typeface="inter-regular"/>
            </a:endParaRPr>
          </a:p>
          <a:p>
            <a:pPr>
              <a:buNone/>
            </a:pPr>
            <a:r>
              <a:rPr lang="en-US" sz="2000">
                <a:latin typeface="inter-regular"/>
                <a:ea typeface="+mn-lt"/>
                <a:cs typeface="+mn-lt"/>
              </a:rPr>
              <a:t>        </a:t>
            </a:r>
            <a:r>
              <a:rPr lang="en-US" sz="2000" err="1">
                <a:latin typeface="inter-regular"/>
                <a:ea typeface="+mn-lt"/>
                <a:cs typeface="+mn-lt"/>
              </a:rPr>
              <a:t>this.role</a:t>
            </a:r>
            <a:r>
              <a:rPr lang="en-US" sz="2000">
                <a:latin typeface="inter-regular"/>
                <a:ea typeface="+mn-lt"/>
                <a:cs typeface="+mn-lt"/>
              </a:rPr>
              <a:t> = role;</a:t>
            </a:r>
            <a:endParaRPr lang="en-US" sz="2000">
              <a:latin typeface="inter-regular"/>
            </a:endParaRPr>
          </a:p>
          <a:p>
            <a:pPr>
              <a:buNone/>
            </a:pPr>
            <a:r>
              <a:rPr lang="en-US" sz="2000">
                <a:latin typeface="inter-regular"/>
                <a:ea typeface="+mn-lt"/>
                <a:cs typeface="+mn-lt"/>
              </a:rPr>
              <a:t>    }</a:t>
            </a:r>
          </a:p>
          <a:p>
            <a:pPr>
              <a:buNone/>
            </a:pPr>
            <a:r>
              <a:rPr lang="en-US" sz="2000">
                <a:latin typeface="inter-regular"/>
                <a:ea typeface="+mn-lt"/>
                <a:cs typeface="+mn-lt"/>
              </a:rPr>
              <a:t>    public int </a:t>
            </a:r>
            <a:r>
              <a:rPr lang="en-US" sz="2000" err="1">
                <a:latin typeface="inter-regular"/>
                <a:ea typeface="+mn-lt"/>
                <a:cs typeface="+mn-lt"/>
              </a:rPr>
              <a:t>getEmpId</a:t>
            </a: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return </a:t>
            </a:r>
            <a:r>
              <a:rPr lang="en-US" sz="2000" err="1">
                <a:latin typeface="inter-regular"/>
                <a:ea typeface="+mn-lt"/>
                <a:cs typeface="+mn-lt"/>
              </a:rPr>
              <a:t>this.empId</a:t>
            </a:r>
            <a:r>
              <a:rPr lang="en-US" sz="2000">
                <a:latin typeface="inter-regular"/>
                <a:ea typeface="+mn-lt"/>
                <a:cs typeface="+mn-lt"/>
              </a:rPr>
              <a:t>;</a:t>
            </a:r>
            <a:endParaRPr lang="en-US" sz="2000">
              <a:latin typeface="inter-regular"/>
            </a:endParaRPr>
          </a:p>
          <a:p>
            <a:pPr>
              <a:buNone/>
            </a:pPr>
            <a:r>
              <a:rPr lang="en-US" sz="2000">
                <a:latin typeface="inter-regular"/>
                <a:ea typeface="+mn-lt"/>
                <a:cs typeface="+mn-lt"/>
              </a:rPr>
              <a:t>    }</a:t>
            </a:r>
          </a:p>
          <a:p>
            <a:pPr>
              <a:buNone/>
            </a:pPr>
            <a:r>
              <a:rPr lang="en-US" sz="2000">
                <a:latin typeface="inter-regular"/>
                <a:ea typeface="+mn-lt"/>
                <a:cs typeface="+mn-lt"/>
              </a:rPr>
              <a:t>    public void </a:t>
            </a:r>
            <a:r>
              <a:rPr lang="en-US" sz="2000" err="1">
                <a:latin typeface="inter-regular"/>
                <a:ea typeface="+mn-lt"/>
                <a:cs typeface="+mn-lt"/>
              </a:rPr>
              <a:t>setEmpId</a:t>
            </a:r>
            <a:r>
              <a:rPr lang="en-US" sz="2000">
                <a:latin typeface="inter-regular"/>
                <a:ea typeface="+mn-lt"/>
                <a:cs typeface="+mn-lt"/>
              </a:rPr>
              <a:t>(int </a:t>
            </a:r>
            <a:r>
              <a:rPr lang="en-US" sz="2000" err="1">
                <a:latin typeface="inter-regular"/>
                <a:ea typeface="+mn-lt"/>
                <a:cs typeface="+mn-lt"/>
              </a:rPr>
              <a:t>empId</a:t>
            </a: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a:t>
            </a:r>
            <a:r>
              <a:rPr lang="en-US" sz="2000" err="1">
                <a:latin typeface="inter-regular"/>
                <a:ea typeface="+mn-lt"/>
                <a:cs typeface="+mn-lt"/>
              </a:rPr>
              <a:t>this.empId</a:t>
            </a:r>
            <a:r>
              <a:rPr lang="en-US" sz="2000">
                <a:latin typeface="inter-regular"/>
                <a:ea typeface="+mn-lt"/>
                <a:cs typeface="+mn-lt"/>
              </a:rPr>
              <a:t> = </a:t>
            </a:r>
            <a:r>
              <a:rPr lang="en-US" sz="2000" err="1">
                <a:latin typeface="inter-regular"/>
                <a:ea typeface="+mn-lt"/>
                <a:cs typeface="+mn-lt"/>
              </a:rPr>
              <a:t>empId</a:t>
            </a:r>
            <a:r>
              <a:rPr lang="en-US" sz="2000">
                <a:latin typeface="inter-regular"/>
                <a:ea typeface="+mn-lt"/>
                <a:cs typeface="+mn-lt"/>
              </a:rPr>
              <a:t>;</a:t>
            </a:r>
            <a:endParaRPr lang="en-US" sz="2000">
              <a:latin typeface="inter-regular"/>
            </a:endParaRPr>
          </a:p>
          <a:p>
            <a:pPr>
              <a:buNone/>
            </a:pP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a:t>
            </a:r>
            <a:endParaRPr lang="en-US" sz="2000">
              <a:latin typeface="inter-regular"/>
              <a:cs typeface="Arial"/>
            </a:endParaRPr>
          </a:p>
        </p:txBody>
      </p:sp>
    </p:spTree>
    <p:extLst>
      <p:ext uri="{BB962C8B-B14F-4D97-AF65-F5344CB8AC3E}">
        <p14:creationId xmlns:p14="http://schemas.microsoft.com/office/powerpoint/2010/main" val="242558589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530009" y="493404"/>
            <a:ext cx="8200013" cy="346249"/>
          </a:xfrm>
        </p:spPr>
        <p:txBody>
          <a:bodyPr/>
          <a:lstStyle/>
          <a:p>
            <a:pPr algn="ctr"/>
            <a:r>
              <a:rPr lang="en-IN" sz="2500">
                <a:ea typeface="+mj-lt"/>
                <a:cs typeface="+mj-lt"/>
              </a:rPr>
              <a:t>Inheritance</a:t>
            </a:r>
            <a:endParaRPr lang="en-US"/>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780691" y="872258"/>
            <a:ext cx="7834313" cy="5313345"/>
          </a:xfrm>
        </p:spPr>
        <p:txBody>
          <a:bodyPr vert="horz" lIns="0" tIns="0" rIns="0" bIns="0" rtlCol="0" anchor="t">
            <a:noAutofit/>
          </a:bodyPr>
          <a:lstStyle/>
          <a:p>
            <a:pPr>
              <a:buNone/>
            </a:pPr>
            <a:r>
              <a:rPr lang="en-US" sz="2000">
                <a:latin typeface="inter-regular"/>
                <a:ea typeface="+mn-lt"/>
                <a:cs typeface="+mn-lt"/>
              </a:rPr>
              <a:t>public String </a:t>
            </a:r>
            <a:r>
              <a:rPr lang="en-US" sz="2000" err="1">
                <a:latin typeface="inter-regular"/>
                <a:ea typeface="+mn-lt"/>
                <a:cs typeface="+mn-lt"/>
              </a:rPr>
              <a:t>getEmpName</a:t>
            </a:r>
            <a:r>
              <a:rPr lang="en-US" sz="2000">
                <a:latin typeface="inter-regular"/>
                <a:ea typeface="+mn-lt"/>
                <a:cs typeface="+mn-lt"/>
              </a:rPr>
              <a:t>() { </a:t>
            </a:r>
            <a:endParaRPr lang="en-US" sz="2000">
              <a:latin typeface="inter-regular"/>
            </a:endParaRPr>
          </a:p>
          <a:p>
            <a:pPr>
              <a:buNone/>
            </a:pPr>
            <a:r>
              <a:rPr lang="en-US" sz="2000">
                <a:latin typeface="inter-regular"/>
                <a:ea typeface="+mn-lt"/>
                <a:cs typeface="+mn-lt"/>
              </a:rPr>
              <a:t>        return </a:t>
            </a:r>
            <a:r>
              <a:rPr lang="en-US" sz="2000" err="1">
                <a:latin typeface="inter-regular"/>
                <a:ea typeface="+mn-lt"/>
                <a:cs typeface="+mn-lt"/>
              </a:rPr>
              <a:t>this.empName</a:t>
            </a: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 </a:t>
            </a:r>
            <a:endParaRPr lang="en-US" sz="2000">
              <a:latin typeface="inter-regular"/>
            </a:endParaRPr>
          </a:p>
          <a:p>
            <a:pPr>
              <a:buNone/>
            </a:pPr>
            <a:r>
              <a:rPr lang="en-US" sz="2000">
                <a:latin typeface="inter-regular"/>
                <a:ea typeface="+mn-lt"/>
                <a:cs typeface="+mn-lt"/>
              </a:rPr>
              <a:t>    public void </a:t>
            </a:r>
            <a:r>
              <a:rPr lang="en-US" sz="2000" err="1">
                <a:latin typeface="inter-regular"/>
                <a:ea typeface="+mn-lt"/>
                <a:cs typeface="+mn-lt"/>
              </a:rPr>
              <a:t>setEmpName</a:t>
            </a:r>
            <a:r>
              <a:rPr lang="en-US" sz="2000">
                <a:latin typeface="inter-regular"/>
                <a:ea typeface="+mn-lt"/>
                <a:cs typeface="+mn-lt"/>
              </a:rPr>
              <a:t>(String </a:t>
            </a:r>
            <a:r>
              <a:rPr lang="en-US" sz="2000" err="1">
                <a:latin typeface="inter-regular"/>
                <a:ea typeface="+mn-lt"/>
                <a:cs typeface="+mn-lt"/>
              </a:rPr>
              <a:t>empName</a:t>
            </a:r>
            <a:r>
              <a:rPr lang="en-US" sz="2000">
                <a:latin typeface="inter-regular"/>
                <a:ea typeface="+mn-lt"/>
                <a:cs typeface="+mn-lt"/>
              </a:rPr>
              <a:t>) { </a:t>
            </a:r>
            <a:endParaRPr lang="en-US" sz="2000">
              <a:latin typeface="inter-regular"/>
            </a:endParaRPr>
          </a:p>
          <a:p>
            <a:pPr>
              <a:buNone/>
            </a:pPr>
            <a:r>
              <a:rPr lang="en-US" sz="2000">
                <a:latin typeface="inter-regular"/>
                <a:ea typeface="+mn-lt"/>
                <a:cs typeface="+mn-lt"/>
              </a:rPr>
              <a:t>        </a:t>
            </a:r>
            <a:r>
              <a:rPr lang="en-US" sz="2000" err="1">
                <a:latin typeface="inter-regular"/>
                <a:ea typeface="+mn-lt"/>
                <a:cs typeface="+mn-lt"/>
              </a:rPr>
              <a:t>this.empName</a:t>
            </a:r>
            <a:r>
              <a:rPr lang="en-US" sz="2000">
                <a:latin typeface="inter-regular"/>
                <a:ea typeface="+mn-lt"/>
                <a:cs typeface="+mn-lt"/>
              </a:rPr>
              <a:t> = </a:t>
            </a:r>
            <a:r>
              <a:rPr lang="en-US" sz="2000" err="1">
                <a:latin typeface="inter-regular"/>
                <a:ea typeface="+mn-lt"/>
                <a:cs typeface="+mn-lt"/>
              </a:rPr>
              <a:t>empName</a:t>
            </a: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 </a:t>
            </a:r>
            <a:endParaRPr lang="en-US" sz="2000">
              <a:latin typeface="inter-regular"/>
            </a:endParaRPr>
          </a:p>
          <a:p>
            <a:pPr>
              <a:buNone/>
            </a:pPr>
            <a:r>
              <a:rPr lang="en-US" sz="2000">
                <a:latin typeface="inter-regular"/>
                <a:cs typeface="Arial"/>
              </a:rPr>
              <a:t> </a:t>
            </a:r>
            <a:r>
              <a:rPr lang="en-US" sz="2000">
                <a:latin typeface="inter-regular"/>
                <a:ea typeface="+mn-lt"/>
                <a:cs typeface="+mn-lt"/>
              </a:rPr>
              <a:t>   public String </a:t>
            </a:r>
            <a:r>
              <a:rPr lang="en-US" sz="2000" err="1">
                <a:latin typeface="inter-regular"/>
                <a:ea typeface="+mn-lt"/>
                <a:cs typeface="+mn-lt"/>
              </a:rPr>
              <a:t>getRole</a:t>
            </a:r>
            <a:r>
              <a:rPr lang="en-US" sz="2000">
                <a:latin typeface="inter-regular"/>
                <a:ea typeface="+mn-lt"/>
                <a:cs typeface="+mn-lt"/>
              </a:rPr>
              <a:t>() { </a:t>
            </a:r>
            <a:endParaRPr lang="en-US" sz="2000">
              <a:latin typeface="inter-regular"/>
            </a:endParaRPr>
          </a:p>
          <a:p>
            <a:pPr>
              <a:buNone/>
            </a:pPr>
            <a:r>
              <a:rPr lang="en-US" sz="2000">
                <a:latin typeface="inter-regular"/>
                <a:ea typeface="+mn-lt"/>
                <a:cs typeface="+mn-lt"/>
              </a:rPr>
              <a:t>        return </a:t>
            </a:r>
            <a:r>
              <a:rPr lang="en-US" sz="2000" err="1">
                <a:latin typeface="inter-regular"/>
                <a:ea typeface="+mn-lt"/>
                <a:cs typeface="+mn-lt"/>
              </a:rPr>
              <a:t>this.role</a:t>
            </a: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 </a:t>
            </a:r>
            <a:endParaRPr lang="en-US" sz="2000">
              <a:latin typeface="inter-regular"/>
            </a:endParaRPr>
          </a:p>
          <a:p>
            <a:pPr>
              <a:buNone/>
            </a:pPr>
            <a:r>
              <a:rPr lang="en-US" sz="2000">
                <a:latin typeface="inter-regular"/>
                <a:ea typeface="+mn-lt"/>
                <a:cs typeface="+mn-lt"/>
              </a:rPr>
              <a:t>    public void </a:t>
            </a:r>
            <a:r>
              <a:rPr lang="en-US" sz="2000" err="1">
                <a:latin typeface="inter-regular"/>
                <a:ea typeface="+mn-lt"/>
                <a:cs typeface="+mn-lt"/>
              </a:rPr>
              <a:t>setRole</a:t>
            </a:r>
            <a:r>
              <a:rPr lang="en-US" sz="2000">
                <a:latin typeface="inter-regular"/>
                <a:ea typeface="+mn-lt"/>
                <a:cs typeface="+mn-lt"/>
              </a:rPr>
              <a:t>(String role) { </a:t>
            </a:r>
            <a:endParaRPr lang="en-US" sz="2000">
              <a:latin typeface="inter-regular"/>
            </a:endParaRPr>
          </a:p>
          <a:p>
            <a:pPr>
              <a:buNone/>
            </a:pPr>
            <a:r>
              <a:rPr lang="en-US" sz="2000">
                <a:latin typeface="inter-regular"/>
                <a:ea typeface="+mn-lt"/>
                <a:cs typeface="+mn-lt"/>
              </a:rPr>
              <a:t>        </a:t>
            </a:r>
            <a:r>
              <a:rPr lang="en-US" sz="2000" err="1">
                <a:latin typeface="inter-regular"/>
                <a:ea typeface="+mn-lt"/>
                <a:cs typeface="+mn-lt"/>
              </a:rPr>
              <a:t>this.role</a:t>
            </a:r>
            <a:r>
              <a:rPr lang="en-US" sz="2000">
                <a:latin typeface="inter-regular"/>
                <a:ea typeface="+mn-lt"/>
                <a:cs typeface="+mn-lt"/>
              </a:rPr>
              <a:t> = role; </a:t>
            </a:r>
            <a:endParaRPr lang="en-US" sz="2000">
              <a:latin typeface="inter-regular"/>
            </a:endParaRPr>
          </a:p>
          <a:p>
            <a:pPr>
              <a:buNone/>
            </a:pPr>
            <a:r>
              <a:rPr lang="en-US" sz="2000">
                <a:latin typeface="inter-regular"/>
                <a:ea typeface="+mn-lt"/>
                <a:cs typeface="+mn-lt"/>
              </a:rPr>
              <a:t>    } </a:t>
            </a:r>
            <a:endParaRPr lang="en-US" sz="2000">
              <a:latin typeface="inter-regular"/>
            </a:endParaRPr>
          </a:p>
          <a:p>
            <a:pPr>
              <a:buNone/>
            </a:pPr>
            <a:r>
              <a:rPr lang="en-US" sz="2000">
                <a:latin typeface="inter-regular"/>
                <a:ea typeface="+mn-lt"/>
                <a:cs typeface="+mn-lt"/>
              </a:rPr>
              <a:t>    public String </a:t>
            </a:r>
            <a:r>
              <a:rPr lang="en-US" sz="2000" err="1">
                <a:latin typeface="inter-regular"/>
                <a:ea typeface="+mn-lt"/>
                <a:cs typeface="+mn-lt"/>
              </a:rPr>
              <a:t>toString</a:t>
            </a:r>
            <a:r>
              <a:rPr lang="en-US" sz="2000">
                <a:latin typeface="inter-regular"/>
                <a:ea typeface="+mn-lt"/>
                <a:cs typeface="+mn-lt"/>
              </a:rPr>
              <a:t>() { </a:t>
            </a:r>
            <a:endParaRPr lang="en-US" sz="2000">
              <a:latin typeface="inter-regular"/>
            </a:endParaRPr>
          </a:p>
          <a:p>
            <a:pPr>
              <a:buNone/>
            </a:pPr>
            <a:r>
              <a:rPr lang="en-US" sz="2000">
                <a:latin typeface="inter-regular"/>
                <a:ea typeface="+mn-lt"/>
                <a:cs typeface="+mn-lt"/>
              </a:rPr>
              <a:t>        return "Employee Details :: " + </a:t>
            </a:r>
            <a:endParaRPr lang="en-US" sz="2000">
              <a:latin typeface="inter-regular"/>
            </a:endParaRPr>
          </a:p>
          <a:p>
            <a:pPr>
              <a:buNone/>
            </a:pPr>
            <a:r>
              <a:rPr lang="en-US" sz="2000">
                <a:latin typeface="inter-regular"/>
                <a:ea typeface="+mn-lt"/>
                <a:cs typeface="+mn-lt"/>
              </a:rPr>
              <a:t>            "\n Emp ID - " +</a:t>
            </a:r>
            <a:r>
              <a:rPr lang="en-US" sz="2000" err="1">
                <a:latin typeface="inter-regular"/>
                <a:ea typeface="+mn-lt"/>
                <a:cs typeface="+mn-lt"/>
              </a:rPr>
              <a:t>empId</a:t>
            </a:r>
            <a:r>
              <a:rPr lang="en-US" sz="2000">
                <a:latin typeface="inter-regular"/>
                <a:ea typeface="+mn-lt"/>
                <a:cs typeface="+mn-lt"/>
              </a:rPr>
              <a:t> + </a:t>
            </a:r>
            <a:endParaRPr lang="en-US" sz="2000">
              <a:latin typeface="inter-regular"/>
            </a:endParaRPr>
          </a:p>
          <a:p>
            <a:pPr>
              <a:buNone/>
            </a:pPr>
            <a:r>
              <a:rPr lang="en-US" sz="2000">
                <a:latin typeface="inter-regular"/>
                <a:ea typeface="+mn-lt"/>
                <a:cs typeface="+mn-lt"/>
              </a:rPr>
              <a:t>            "\n Employee Name - "+ </a:t>
            </a:r>
            <a:r>
              <a:rPr lang="en-US" sz="2000" err="1">
                <a:latin typeface="inter-regular"/>
                <a:ea typeface="+mn-lt"/>
                <a:cs typeface="+mn-lt"/>
              </a:rPr>
              <a:t>empName</a:t>
            </a:r>
            <a:r>
              <a:rPr lang="en-US" sz="2000">
                <a:latin typeface="inter-regular"/>
                <a:ea typeface="+mn-lt"/>
                <a:cs typeface="+mn-lt"/>
              </a:rPr>
              <a:t> + </a:t>
            </a:r>
            <a:endParaRPr lang="en-US" sz="2000">
              <a:latin typeface="inter-regular"/>
            </a:endParaRPr>
          </a:p>
          <a:p>
            <a:pPr>
              <a:buNone/>
            </a:pPr>
            <a:r>
              <a:rPr lang="en-US" sz="2000">
                <a:latin typeface="inter-regular"/>
                <a:ea typeface="+mn-lt"/>
                <a:cs typeface="+mn-lt"/>
              </a:rPr>
              <a:t>            "\n Role of Employee is - "+role; </a:t>
            </a:r>
            <a:endParaRPr lang="en-US" sz="2000">
              <a:latin typeface="inter-regular"/>
            </a:endParaRPr>
          </a:p>
          <a:p>
            <a:pPr>
              <a:buNone/>
            </a:pPr>
            <a:r>
              <a:rPr lang="en-US" sz="2000">
                <a:latin typeface="inter-regular"/>
                <a:ea typeface="+mn-lt"/>
                <a:cs typeface="+mn-lt"/>
              </a:rPr>
              <a:t>    } </a:t>
            </a:r>
            <a:endParaRPr lang="en-US" sz="2000">
              <a:latin typeface="inter-regular"/>
            </a:endParaRPr>
          </a:p>
          <a:p>
            <a:pPr>
              <a:buNone/>
            </a:pPr>
            <a:r>
              <a:rPr lang="en-US" sz="2000">
                <a:latin typeface="inter-regular"/>
                <a:ea typeface="+mn-lt"/>
                <a:cs typeface="+mn-lt"/>
              </a:rPr>
              <a:t>} </a:t>
            </a:r>
            <a:endParaRPr lang="en-US" sz="2000">
              <a:latin typeface="inter-regular"/>
            </a:endParaRPr>
          </a:p>
          <a:p>
            <a:pPr>
              <a:buNone/>
            </a:pPr>
            <a:endParaRPr lang="en-US" sz="2000">
              <a:latin typeface="inter-regular"/>
            </a:endParaRPr>
          </a:p>
          <a:p>
            <a:pPr>
              <a:buNone/>
            </a:pPr>
            <a:endParaRPr lang="en-US" sz="2000">
              <a:latin typeface="inter-regular"/>
            </a:endParaRPr>
          </a:p>
        </p:txBody>
      </p:sp>
    </p:spTree>
    <p:extLst>
      <p:ext uri="{BB962C8B-B14F-4D97-AF65-F5344CB8AC3E}">
        <p14:creationId xmlns:p14="http://schemas.microsoft.com/office/powerpoint/2010/main" val="248026786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530009" y="493404"/>
            <a:ext cx="8200013" cy="346249"/>
          </a:xfrm>
        </p:spPr>
        <p:txBody>
          <a:bodyPr/>
          <a:lstStyle/>
          <a:p>
            <a:pPr algn="ctr"/>
            <a:r>
              <a:rPr lang="en-IN" sz="2500">
                <a:ea typeface="+mj-lt"/>
                <a:cs typeface="+mj-lt"/>
              </a:rPr>
              <a:t>Inheritance</a:t>
            </a:r>
            <a:endParaRPr lang="en-US"/>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780691" y="872258"/>
            <a:ext cx="7834313" cy="5313345"/>
          </a:xfrm>
        </p:spPr>
        <p:txBody>
          <a:bodyPr vert="horz" lIns="0" tIns="0" rIns="0" bIns="0" rtlCol="0" anchor="t">
            <a:noAutofit/>
          </a:bodyPr>
          <a:lstStyle/>
          <a:p>
            <a:pPr>
              <a:buNone/>
            </a:pPr>
            <a:r>
              <a:rPr lang="en-US" sz="2000">
                <a:latin typeface="inter-regular"/>
                <a:ea typeface="+mn-lt"/>
                <a:cs typeface="+mn-lt"/>
              </a:rPr>
              <a:t>public class Programmer extends Employee{</a:t>
            </a:r>
          </a:p>
          <a:p>
            <a:pPr>
              <a:buNone/>
            </a:pPr>
            <a:r>
              <a:rPr lang="en-US" sz="2000">
                <a:latin typeface="inter-regular"/>
                <a:ea typeface="+mn-lt"/>
                <a:cs typeface="+mn-lt"/>
              </a:rPr>
              <a:t>    public Programmer(int </a:t>
            </a:r>
            <a:r>
              <a:rPr lang="en-US" sz="2000" err="1">
                <a:latin typeface="inter-regular"/>
                <a:ea typeface="+mn-lt"/>
                <a:cs typeface="+mn-lt"/>
              </a:rPr>
              <a:t>empId</a:t>
            </a:r>
            <a:r>
              <a:rPr lang="en-US" sz="2000">
                <a:latin typeface="inter-regular"/>
                <a:ea typeface="+mn-lt"/>
                <a:cs typeface="+mn-lt"/>
              </a:rPr>
              <a:t>, String </a:t>
            </a:r>
            <a:r>
              <a:rPr lang="en-US" sz="2000" err="1">
                <a:latin typeface="inter-regular"/>
                <a:ea typeface="+mn-lt"/>
                <a:cs typeface="+mn-lt"/>
              </a:rPr>
              <a:t>empName</a:t>
            </a:r>
            <a:r>
              <a:rPr lang="en-US" sz="2000">
                <a:latin typeface="inter-regular"/>
                <a:ea typeface="+mn-lt"/>
                <a:cs typeface="+mn-lt"/>
              </a:rPr>
              <a:t>, String role) {</a:t>
            </a:r>
          </a:p>
          <a:p>
            <a:pPr>
              <a:buNone/>
            </a:pPr>
            <a:r>
              <a:rPr lang="en-US" sz="2000">
                <a:latin typeface="inter-regular"/>
                <a:ea typeface="+mn-lt"/>
                <a:cs typeface="+mn-lt"/>
              </a:rPr>
              <a:t>        super(</a:t>
            </a:r>
            <a:r>
              <a:rPr lang="en-US" sz="2000" err="1">
                <a:latin typeface="inter-regular"/>
                <a:ea typeface="+mn-lt"/>
                <a:cs typeface="+mn-lt"/>
              </a:rPr>
              <a:t>empId</a:t>
            </a:r>
            <a:r>
              <a:rPr lang="en-US" sz="2000">
                <a:latin typeface="inter-regular"/>
                <a:ea typeface="+mn-lt"/>
                <a:cs typeface="+mn-lt"/>
              </a:rPr>
              <a:t>, </a:t>
            </a:r>
            <a:r>
              <a:rPr lang="en-US" sz="2000" err="1">
                <a:latin typeface="inter-regular"/>
                <a:ea typeface="+mn-lt"/>
                <a:cs typeface="+mn-lt"/>
              </a:rPr>
              <a:t>empName</a:t>
            </a:r>
            <a:r>
              <a:rPr lang="en-US" sz="2000">
                <a:latin typeface="inter-regular"/>
                <a:ea typeface="+mn-lt"/>
                <a:cs typeface="+mn-lt"/>
              </a:rPr>
              <a:t>, role);</a:t>
            </a:r>
            <a:endParaRPr lang="en-US" sz="2000">
              <a:latin typeface="inter-regular"/>
            </a:endParaRPr>
          </a:p>
          <a:p>
            <a:pPr>
              <a:buNone/>
            </a:pPr>
            <a:r>
              <a:rPr lang="en-US" sz="2000">
                <a:latin typeface="inter-regular"/>
                <a:ea typeface="+mn-lt"/>
                <a:cs typeface="+mn-lt"/>
              </a:rPr>
              <a:t>    }    </a:t>
            </a:r>
            <a:endParaRPr lang="en-US" sz="2000">
              <a:latin typeface="inter-regular"/>
            </a:endParaRPr>
          </a:p>
          <a:p>
            <a:pPr>
              <a:buNone/>
            </a:pPr>
            <a:r>
              <a:rPr lang="en-US" sz="2000">
                <a:latin typeface="inter-regular"/>
                <a:ea typeface="+mn-lt"/>
                <a:cs typeface="+mn-lt"/>
              </a:rPr>
              <a:t>}</a:t>
            </a:r>
            <a:br>
              <a:rPr lang="en-US" sz="2000">
                <a:latin typeface="inter-regular"/>
                <a:ea typeface="+mn-lt"/>
                <a:cs typeface="+mn-lt"/>
              </a:rPr>
            </a:br>
            <a:br>
              <a:rPr lang="en-US" sz="2000">
                <a:latin typeface="inter-regular"/>
                <a:ea typeface="+mn-lt"/>
                <a:cs typeface="+mn-lt"/>
              </a:rPr>
            </a:br>
            <a:r>
              <a:rPr lang="en-US" sz="2000">
                <a:latin typeface="inter-regular"/>
                <a:ea typeface="+mn-lt"/>
                <a:cs typeface="+mn-lt"/>
              </a:rPr>
              <a:t>public class Manager extends Employee{</a:t>
            </a:r>
          </a:p>
          <a:p>
            <a:pPr>
              <a:buNone/>
            </a:pPr>
            <a:r>
              <a:rPr lang="en-US" sz="2000">
                <a:latin typeface="inter-regular"/>
                <a:ea typeface="+mn-lt"/>
                <a:cs typeface="+mn-lt"/>
              </a:rPr>
              <a:t>    public Manager(int </a:t>
            </a:r>
            <a:r>
              <a:rPr lang="en-US" sz="2000" err="1">
                <a:latin typeface="inter-regular"/>
                <a:ea typeface="+mn-lt"/>
                <a:cs typeface="+mn-lt"/>
              </a:rPr>
              <a:t>empId</a:t>
            </a:r>
            <a:r>
              <a:rPr lang="en-US" sz="2000">
                <a:latin typeface="inter-regular"/>
                <a:ea typeface="+mn-lt"/>
                <a:cs typeface="+mn-lt"/>
              </a:rPr>
              <a:t>, String </a:t>
            </a:r>
            <a:r>
              <a:rPr lang="en-US" sz="2000" err="1">
                <a:latin typeface="inter-regular"/>
                <a:ea typeface="+mn-lt"/>
                <a:cs typeface="+mn-lt"/>
              </a:rPr>
              <a:t>empName</a:t>
            </a:r>
            <a:r>
              <a:rPr lang="en-US" sz="2000">
                <a:latin typeface="inter-regular"/>
                <a:ea typeface="+mn-lt"/>
                <a:cs typeface="+mn-lt"/>
              </a:rPr>
              <a:t>, String role) {</a:t>
            </a:r>
            <a:endParaRPr lang="en-US" sz="2000">
              <a:latin typeface="inter-regular"/>
            </a:endParaRPr>
          </a:p>
          <a:p>
            <a:pPr>
              <a:buNone/>
            </a:pPr>
            <a:r>
              <a:rPr lang="en-US" sz="2000">
                <a:latin typeface="inter-regular"/>
                <a:ea typeface="+mn-lt"/>
                <a:cs typeface="+mn-lt"/>
              </a:rPr>
              <a:t>        super(</a:t>
            </a:r>
            <a:r>
              <a:rPr lang="en-US" sz="2000" err="1">
                <a:latin typeface="inter-regular"/>
                <a:ea typeface="+mn-lt"/>
                <a:cs typeface="+mn-lt"/>
              </a:rPr>
              <a:t>empId</a:t>
            </a:r>
            <a:r>
              <a:rPr lang="en-US" sz="2000">
                <a:latin typeface="inter-regular"/>
                <a:ea typeface="+mn-lt"/>
                <a:cs typeface="+mn-lt"/>
              </a:rPr>
              <a:t>, </a:t>
            </a:r>
            <a:r>
              <a:rPr lang="en-US" sz="2000" err="1">
                <a:latin typeface="inter-regular"/>
                <a:ea typeface="+mn-lt"/>
                <a:cs typeface="+mn-lt"/>
              </a:rPr>
              <a:t>empName</a:t>
            </a:r>
            <a:r>
              <a:rPr lang="en-US" sz="2000">
                <a:latin typeface="inter-regular"/>
                <a:ea typeface="+mn-lt"/>
                <a:cs typeface="+mn-lt"/>
              </a:rPr>
              <a:t>, role);</a:t>
            </a:r>
            <a:endParaRPr lang="en-US" sz="2000">
              <a:latin typeface="inter-regular"/>
            </a:endParaRPr>
          </a:p>
          <a:p>
            <a:pPr>
              <a:buNone/>
            </a:pP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a:t>
            </a:r>
            <a:endParaRPr lang="en-US" sz="2000">
              <a:latin typeface="inter-regular"/>
            </a:endParaRPr>
          </a:p>
        </p:txBody>
      </p:sp>
    </p:spTree>
    <p:extLst>
      <p:ext uri="{BB962C8B-B14F-4D97-AF65-F5344CB8AC3E}">
        <p14:creationId xmlns:p14="http://schemas.microsoft.com/office/powerpoint/2010/main" val="393278283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530009" y="493404"/>
            <a:ext cx="8200013" cy="346249"/>
          </a:xfrm>
        </p:spPr>
        <p:txBody>
          <a:bodyPr/>
          <a:lstStyle/>
          <a:p>
            <a:pPr algn="ctr"/>
            <a:r>
              <a:rPr lang="en-IN" sz="2500">
                <a:ea typeface="+mj-lt"/>
                <a:cs typeface="+mj-lt"/>
              </a:rPr>
              <a:t>Inheritance</a:t>
            </a:r>
            <a:endParaRPr lang="en-US"/>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780691" y="872258"/>
            <a:ext cx="7834313" cy="5313345"/>
          </a:xfrm>
        </p:spPr>
        <p:txBody>
          <a:bodyPr vert="horz" lIns="0" tIns="0" rIns="0" bIns="0" rtlCol="0" anchor="t">
            <a:noAutofit/>
          </a:bodyPr>
          <a:lstStyle/>
          <a:p>
            <a:pPr>
              <a:buNone/>
            </a:pPr>
            <a:r>
              <a:rPr lang="en-US" sz="2000">
                <a:latin typeface="inter-regular"/>
                <a:ea typeface="+mn-lt"/>
                <a:cs typeface="+mn-lt"/>
              </a:rPr>
              <a:t>public class </a:t>
            </a:r>
            <a:r>
              <a:rPr lang="en-US" sz="2000" err="1">
                <a:latin typeface="inter-regular"/>
                <a:ea typeface="+mn-lt"/>
                <a:cs typeface="+mn-lt"/>
              </a:rPr>
              <a:t>InheritanceExample</a:t>
            </a:r>
            <a:r>
              <a:rPr lang="en-US" sz="2000">
                <a:latin typeface="inter-regular"/>
                <a:ea typeface="+mn-lt"/>
                <a:cs typeface="+mn-lt"/>
              </a:rPr>
              <a:t> {</a:t>
            </a:r>
          </a:p>
          <a:p>
            <a:pPr>
              <a:buNone/>
            </a:pPr>
            <a:endParaRPr lang="en-US" sz="2000">
              <a:latin typeface="inter-regular"/>
              <a:ea typeface="+mn-lt"/>
              <a:cs typeface="+mn-lt"/>
            </a:endParaRPr>
          </a:p>
          <a:p>
            <a:pPr>
              <a:buNone/>
            </a:pPr>
            <a:r>
              <a:rPr lang="en-US" sz="2000">
                <a:latin typeface="inter-regular"/>
                <a:ea typeface="+mn-lt"/>
                <a:cs typeface="+mn-lt"/>
              </a:rPr>
              <a:t>    public static void main(String[] </a:t>
            </a:r>
            <a:r>
              <a:rPr lang="en-US" sz="2000" err="1">
                <a:latin typeface="inter-regular"/>
                <a:ea typeface="+mn-lt"/>
                <a:cs typeface="+mn-lt"/>
              </a:rPr>
              <a:t>args</a:t>
            </a:r>
            <a:r>
              <a:rPr lang="en-US" sz="2000">
                <a:latin typeface="inter-regular"/>
                <a:ea typeface="+mn-lt"/>
                <a:cs typeface="+mn-lt"/>
              </a:rPr>
              <a:t>) {</a:t>
            </a:r>
          </a:p>
          <a:p>
            <a:pPr>
              <a:buNone/>
            </a:pPr>
            <a:r>
              <a:rPr lang="en-US" sz="2000">
                <a:latin typeface="inter-regular"/>
                <a:ea typeface="+mn-lt"/>
                <a:cs typeface="+mn-lt"/>
              </a:rPr>
              <a:t>        Programmer prog = new Programmer(1, "Rohit", "Programmer - Coding");</a:t>
            </a:r>
            <a:endParaRPr lang="en-US" sz="2000">
              <a:latin typeface="inter-regular"/>
            </a:endParaRPr>
          </a:p>
          <a:p>
            <a:pPr>
              <a:buNone/>
            </a:pPr>
            <a:r>
              <a:rPr lang="en-US" sz="2000">
                <a:latin typeface="inter-regular"/>
                <a:ea typeface="+mn-lt"/>
                <a:cs typeface="+mn-lt"/>
              </a:rPr>
              <a:t>        </a:t>
            </a:r>
            <a:r>
              <a:rPr lang="en-US" sz="2000" err="1">
                <a:latin typeface="inter-regular"/>
                <a:ea typeface="+mn-lt"/>
                <a:cs typeface="+mn-lt"/>
              </a:rPr>
              <a:t>System.out.println</a:t>
            </a:r>
            <a:r>
              <a:rPr lang="en-US" sz="2000">
                <a:latin typeface="inter-regular"/>
                <a:ea typeface="+mn-lt"/>
                <a:cs typeface="+mn-lt"/>
              </a:rPr>
              <a:t>(</a:t>
            </a:r>
            <a:r>
              <a:rPr lang="en-US" sz="2000" err="1">
                <a:latin typeface="inter-regular"/>
                <a:ea typeface="+mn-lt"/>
                <a:cs typeface="+mn-lt"/>
              </a:rPr>
              <a:t>prog.toString</a:t>
            </a:r>
            <a:r>
              <a:rPr lang="en-US" sz="2000">
                <a:latin typeface="inter-regular"/>
                <a:ea typeface="+mn-lt"/>
                <a:cs typeface="+mn-lt"/>
              </a:rPr>
              <a:t>());</a:t>
            </a:r>
            <a:endParaRPr lang="en-US" sz="2000">
              <a:latin typeface="inter-regular"/>
            </a:endParaRPr>
          </a:p>
          <a:p>
            <a:pPr>
              <a:buNone/>
            </a:pPr>
            <a:r>
              <a:rPr lang="en-US" sz="2000">
                <a:latin typeface="inter-regular"/>
                <a:ea typeface="+mn-lt"/>
                <a:cs typeface="+mn-lt"/>
              </a:rPr>
              <a:t>        </a:t>
            </a:r>
          </a:p>
          <a:p>
            <a:pPr>
              <a:buNone/>
            </a:pPr>
            <a:r>
              <a:rPr lang="en-US" sz="2000">
                <a:latin typeface="inter-regular"/>
                <a:ea typeface="+mn-lt"/>
                <a:cs typeface="+mn-lt"/>
              </a:rPr>
              <a:t>        Manager </a:t>
            </a:r>
            <a:r>
              <a:rPr lang="en-US" sz="2000" err="1">
                <a:latin typeface="inter-regular"/>
                <a:ea typeface="+mn-lt"/>
                <a:cs typeface="+mn-lt"/>
              </a:rPr>
              <a:t>mgr</a:t>
            </a:r>
            <a:r>
              <a:rPr lang="en-US" sz="2000">
                <a:latin typeface="inter-regular"/>
                <a:ea typeface="+mn-lt"/>
                <a:cs typeface="+mn-lt"/>
              </a:rPr>
              <a:t> = new Manager(2, "Rahul", "Manager - Management");</a:t>
            </a:r>
            <a:endParaRPr lang="en-US" sz="2000">
              <a:latin typeface="inter-regular"/>
            </a:endParaRPr>
          </a:p>
          <a:p>
            <a:pPr>
              <a:buNone/>
            </a:pPr>
            <a:r>
              <a:rPr lang="en-US" sz="2000">
                <a:latin typeface="inter-regular"/>
                <a:ea typeface="+mn-lt"/>
                <a:cs typeface="+mn-lt"/>
              </a:rPr>
              <a:t>        </a:t>
            </a:r>
            <a:r>
              <a:rPr lang="en-US" sz="2000" err="1">
                <a:latin typeface="inter-regular"/>
                <a:ea typeface="+mn-lt"/>
                <a:cs typeface="+mn-lt"/>
              </a:rPr>
              <a:t>System.out.println</a:t>
            </a:r>
            <a:r>
              <a:rPr lang="en-US" sz="2000">
                <a:latin typeface="inter-regular"/>
                <a:ea typeface="+mn-lt"/>
                <a:cs typeface="+mn-lt"/>
              </a:rPr>
              <a:t>(</a:t>
            </a:r>
            <a:r>
              <a:rPr lang="en-US" sz="2000" err="1">
                <a:latin typeface="inter-regular"/>
                <a:ea typeface="+mn-lt"/>
                <a:cs typeface="+mn-lt"/>
              </a:rPr>
              <a:t>mgr.toString</a:t>
            </a:r>
            <a:r>
              <a:rPr lang="en-US" sz="2000">
                <a:latin typeface="inter-regular"/>
                <a:ea typeface="+mn-lt"/>
                <a:cs typeface="+mn-lt"/>
              </a:rPr>
              <a:t>());</a:t>
            </a:r>
            <a:endParaRPr lang="en-US" sz="2000">
              <a:latin typeface="inter-regular"/>
            </a:endParaRPr>
          </a:p>
          <a:p>
            <a:pPr>
              <a:buNone/>
            </a:pPr>
            <a:r>
              <a:rPr lang="en-US" sz="2000">
                <a:latin typeface="inter-regular"/>
                <a:ea typeface="+mn-lt"/>
                <a:cs typeface="+mn-lt"/>
              </a:rPr>
              <a:t>    }</a:t>
            </a:r>
          </a:p>
          <a:p>
            <a:pPr>
              <a:buNone/>
            </a:pPr>
            <a:endParaRPr lang="en-US" sz="2000">
              <a:latin typeface="inter-regular"/>
              <a:ea typeface="+mn-lt"/>
              <a:cs typeface="+mn-lt"/>
            </a:endParaRPr>
          </a:p>
          <a:p>
            <a:pPr>
              <a:buNone/>
            </a:pPr>
            <a:r>
              <a:rPr lang="en-US" sz="2000">
                <a:latin typeface="inter-regular"/>
                <a:ea typeface="+mn-lt"/>
                <a:cs typeface="+mn-lt"/>
              </a:rPr>
              <a:t>}</a:t>
            </a:r>
          </a:p>
          <a:p>
            <a:pPr>
              <a:buNone/>
            </a:pPr>
            <a:endParaRPr lang="en-US" sz="2000">
              <a:latin typeface="inter-regular"/>
              <a:cs typeface="Arial"/>
            </a:endParaRPr>
          </a:p>
        </p:txBody>
      </p:sp>
    </p:spTree>
    <p:extLst>
      <p:ext uri="{BB962C8B-B14F-4D97-AF65-F5344CB8AC3E}">
        <p14:creationId xmlns:p14="http://schemas.microsoft.com/office/powerpoint/2010/main" val="333814593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DD0D2-2D0A-C522-A969-BB7FBCFFD4BD}"/>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B98B6CB3-8C47-F62D-29B2-748080463E5C}"/>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B98B6CB3-8C47-F62D-29B2-748080463E5C}"/>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68B12F14-F4FC-CE02-578C-B2432E25B455}"/>
              </a:ext>
            </a:extLst>
          </p:cNvPr>
          <p:cNvSpPr>
            <a:spLocks noGrp="1"/>
          </p:cNvSpPr>
          <p:nvPr>
            <p:ph type="title"/>
          </p:nvPr>
        </p:nvSpPr>
        <p:spPr>
          <a:xfrm>
            <a:off x="472500" y="622800"/>
            <a:ext cx="8200013" cy="553998"/>
          </a:xfrm>
        </p:spPr>
        <p:txBody>
          <a:bodyPr/>
          <a:lstStyle/>
          <a:p>
            <a:r>
              <a:rPr lang="en-IN" sz="2000" b="1"/>
              <a:t>JDK vs JRE vs JVM:</a:t>
            </a:r>
            <a:br>
              <a:rPr lang="en-IN" sz="2000" b="1"/>
            </a:br>
            <a:endParaRPr lang="en-US" sz="2000"/>
          </a:p>
        </p:txBody>
      </p:sp>
      <p:sp>
        <p:nvSpPr>
          <p:cNvPr id="7" name="Text Placeholder 6">
            <a:extLst>
              <a:ext uri="{FF2B5EF4-FFF2-40B4-BE49-F238E27FC236}">
                <a16:creationId xmlns:a16="http://schemas.microsoft.com/office/drawing/2014/main" id="{ADA4C218-BB2B-F0A8-3546-6C3D487BE2B8}"/>
              </a:ext>
            </a:extLst>
          </p:cNvPr>
          <p:cNvSpPr>
            <a:spLocks noGrp="1"/>
          </p:cNvSpPr>
          <p:nvPr>
            <p:ph type="body" sz="quarter" idx="10"/>
          </p:nvPr>
        </p:nvSpPr>
        <p:spPr>
          <a:xfrm>
            <a:off x="838200" y="1418598"/>
            <a:ext cx="7834313" cy="4608855"/>
          </a:xfrm>
        </p:spPr>
        <p:txBody>
          <a:bodyPr vert="horz" lIns="0" tIns="0" rIns="0" bIns="0" rtlCol="0" anchor="t">
            <a:noAutofit/>
          </a:bodyPr>
          <a:lstStyle/>
          <a:p>
            <a:pPr>
              <a:buNone/>
            </a:pPr>
            <a:r>
              <a:rPr lang="en-US" b="1" i="1" u="sng">
                <a:latin typeface="Calibri"/>
                <a:ea typeface="Calibri"/>
                <a:cs typeface="Calibri"/>
              </a:rPr>
              <a:t>JDK: </a:t>
            </a:r>
            <a:r>
              <a:rPr lang="en-US" sz="1200">
                <a:latin typeface="Calibri"/>
                <a:ea typeface="Calibri"/>
                <a:cs typeface="Calibri"/>
              </a:rPr>
              <a:t>Java Development Kit aka JDK is the core component of Java Environment and provides all the tools, executables, and binaries required to compile, debug, and execute a Java Program. JDK is a platform-specific software and that’s why we have separate installers for Windows, Mac, and Unix systems. We can say that JDK is the superset of JRE since it contains JRE with Java compiler, debugger, and core classes.</a:t>
            </a:r>
          </a:p>
          <a:p>
            <a:pPr>
              <a:buNone/>
            </a:pPr>
            <a:endParaRPr lang="en-US" sz="1200">
              <a:latin typeface="+mj-lt"/>
              <a:ea typeface="+mj-ea"/>
              <a:cs typeface="+mj-cs"/>
            </a:endParaRPr>
          </a:p>
          <a:p>
            <a:pPr>
              <a:buNone/>
            </a:pPr>
            <a:r>
              <a:rPr lang="en-US" b="1" i="1" u="sng">
                <a:latin typeface="Calibri"/>
                <a:ea typeface="Calibri"/>
                <a:cs typeface="Calibri"/>
              </a:rPr>
              <a:t>JRE: </a:t>
            </a:r>
            <a:r>
              <a:rPr lang="en-US" sz="1200">
                <a:latin typeface="Calibri"/>
                <a:ea typeface="Calibri"/>
                <a:cs typeface="Calibri"/>
              </a:rPr>
              <a:t>It provides a platform to execute java programs. JRE consists of JVM, Java binaries, and other classes to execute any program successfully. JRE doesn’t contain any development tools such as Java compiler, debugger, </a:t>
            </a:r>
            <a:r>
              <a:rPr lang="en-US" sz="1200" err="1">
                <a:latin typeface="Calibri"/>
                <a:ea typeface="Calibri"/>
                <a:cs typeface="Calibri"/>
              </a:rPr>
              <a:t>JShell</a:t>
            </a:r>
            <a:r>
              <a:rPr lang="en-US" sz="1200">
                <a:latin typeface="Calibri"/>
                <a:ea typeface="Calibri"/>
                <a:cs typeface="Calibri"/>
              </a:rPr>
              <a:t>, etc.</a:t>
            </a:r>
          </a:p>
          <a:p>
            <a:pPr>
              <a:buNone/>
            </a:pPr>
            <a:endParaRPr lang="en-US" sz="1200">
              <a:ea typeface="+mj-ea"/>
              <a:cs typeface="+mj-cs"/>
            </a:endParaRPr>
          </a:p>
          <a:p>
            <a:pPr>
              <a:buNone/>
            </a:pPr>
            <a:r>
              <a:rPr lang="en-US" b="1" i="1" u="sng">
                <a:latin typeface="Calibri"/>
                <a:ea typeface="Calibri"/>
                <a:cs typeface="Calibri"/>
              </a:rPr>
              <a:t>JVM:</a:t>
            </a:r>
            <a:r>
              <a:rPr lang="en-US" sz="1400" b="1" i="1">
                <a:latin typeface="+mj-lt"/>
                <a:ea typeface="+mj-ea"/>
                <a:cs typeface="+mj-cs"/>
              </a:rPr>
              <a:t> </a:t>
            </a:r>
            <a:r>
              <a:rPr lang="en-US" sz="1200">
                <a:latin typeface="Calibri"/>
                <a:ea typeface="Calibri"/>
                <a:cs typeface="Calibri"/>
              </a:rPr>
              <a:t>JVM is the heart of Java programming language. When we execute a Java program, JVM is responsible for converting the byte code to the machine-specific code. JVM is also platform-dependent and provides core java functions such as memory management, garbage collection, security, etc.</a:t>
            </a:r>
          </a:p>
          <a:p>
            <a:pPr>
              <a:buNone/>
            </a:pPr>
            <a:endParaRPr lang="en-US" sz="1200">
              <a:ea typeface="+mj-ea"/>
              <a:cs typeface="+mj-cs"/>
            </a:endParaRPr>
          </a:p>
          <a:p>
            <a:pPr>
              <a:buNone/>
            </a:pPr>
            <a:endParaRPr lang="en-US" sz="1200">
              <a:ea typeface="+mj-ea"/>
              <a:cs typeface="+mj-cs"/>
            </a:endParaRPr>
          </a:p>
          <a:p>
            <a:pPr>
              <a:buNone/>
            </a:pPr>
            <a:endParaRPr lang="en-US" sz="1400" b="1" u="sng">
              <a:latin typeface="Calibri"/>
              <a:ea typeface="Calibri"/>
              <a:cs typeface="Calibri"/>
            </a:endParaRPr>
          </a:p>
          <a:p>
            <a:pPr>
              <a:buNone/>
            </a:pPr>
            <a:endParaRPr lang="en-US" sz="1200">
              <a:ea typeface="+mj-ea"/>
              <a:cs typeface="+mj-cs"/>
            </a:endParaRPr>
          </a:p>
        </p:txBody>
      </p:sp>
      <p:pic>
        <p:nvPicPr>
          <p:cNvPr id="2" name="Picture 1" descr="A diagram of a diagram&#10;&#10;Description automatically generated">
            <a:extLst>
              <a:ext uri="{FF2B5EF4-FFF2-40B4-BE49-F238E27FC236}">
                <a16:creationId xmlns:a16="http://schemas.microsoft.com/office/drawing/2014/main" id="{7F247FDB-E1F8-4963-AE8B-B5F323E8B4E5}"/>
              </a:ext>
            </a:extLst>
          </p:cNvPr>
          <p:cNvPicPr>
            <a:picLocks noChangeAspect="1"/>
          </p:cNvPicPr>
          <p:nvPr/>
        </p:nvPicPr>
        <p:blipFill>
          <a:blip r:embed="rId5"/>
          <a:stretch>
            <a:fillRect/>
          </a:stretch>
        </p:blipFill>
        <p:spPr>
          <a:xfrm>
            <a:off x="3009383" y="3724618"/>
            <a:ext cx="2243885" cy="2282329"/>
          </a:xfrm>
          <a:prstGeom prst="rect">
            <a:avLst/>
          </a:prstGeom>
        </p:spPr>
      </p:pic>
    </p:spTree>
    <p:extLst>
      <p:ext uri="{BB962C8B-B14F-4D97-AF65-F5344CB8AC3E}">
        <p14:creationId xmlns:p14="http://schemas.microsoft.com/office/powerpoint/2010/main" val="108547526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530009" y="493404"/>
            <a:ext cx="8200013" cy="692497"/>
          </a:xfrm>
        </p:spPr>
        <p:txBody>
          <a:bodyPr/>
          <a:lstStyle/>
          <a:p>
            <a:pPr algn="ctr"/>
            <a:r>
              <a:rPr lang="en-IN" sz="2500">
                <a:ea typeface="+mj-lt"/>
                <a:cs typeface="+mj-lt"/>
              </a:rPr>
              <a:t>Runtime or Dynamic Polymorphism</a:t>
            </a:r>
            <a:br>
              <a:rPr lang="en-IN" sz="2500">
                <a:ea typeface="+mj-lt"/>
                <a:cs typeface="+mj-lt"/>
              </a:rPr>
            </a:br>
            <a:r>
              <a:rPr lang="en-IN" sz="2500">
                <a:cs typeface="Arial"/>
              </a:rPr>
              <a:t>Super Keyword</a:t>
            </a:r>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651295" y="1576749"/>
            <a:ext cx="7834313" cy="4795760"/>
          </a:xfrm>
        </p:spPr>
        <p:txBody>
          <a:bodyPr vert="horz" lIns="0" tIns="0" rIns="0" bIns="0" rtlCol="0" anchor="t">
            <a:noAutofit/>
          </a:bodyPr>
          <a:lstStyle/>
          <a:p>
            <a:pPr>
              <a:buNone/>
            </a:pPr>
            <a:r>
              <a:rPr lang="en-US" sz="2000">
                <a:latin typeface="inter-regular"/>
                <a:ea typeface="+mn-lt"/>
                <a:cs typeface="+mn-lt"/>
              </a:rPr>
              <a:t>Polymorphism (Performing same action in different ways) occurs at run time.</a:t>
            </a:r>
            <a:br>
              <a:rPr lang="en-US" sz="2000">
                <a:latin typeface="inter-regular"/>
                <a:ea typeface="+mn-lt"/>
                <a:cs typeface="+mn-lt"/>
              </a:rPr>
            </a:br>
            <a:endParaRPr lang="en-US" sz="2000">
              <a:latin typeface="inter-regular"/>
              <a:ea typeface="+mn-lt"/>
              <a:cs typeface="+mn-lt"/>
            </a:endParaRPr>
          </a:p>
          <a:p>
            <a:pPr>
              <a:buNone/>
            </a:pPr>
            <a:r>
              <a:rPr lang="en-US" sz="2000">
                <a:latin typeface="inter-regular"/>
                <a:cs typeface="Arial"/>
              </a:rPr>
              <a:t>Java Compiler resolves </a:t>
            </a:r>
            <a:r>
              <a:rPr lang="en-US" sz="2000">
                <a:solidFill>
                  <a:srgbClr val="040C28"/>
                </a:solidFill>
                <a:latin typeface="inter-regular"/>
                <a:ea typeface="+mn-lt"/>
                <a:cs typeface="+mn-lt"/>
              </a:rPr>
              <a:t>the object at run time and then it decides which function call should be associated with that object.</a:t>
            </a:r>
            <a:br>
              <a:rPr lang="en-US" sz="2000">
                <a:solidFill>
                  <a:srgbClr val="040C28"/>
                </a:solidFill>
                <a:latin typeface="inter-regular"/>
                <a:ea typeface="+mn-lt"/>
                <a:cs typeface="+mn-lt"/>
              </a:rPr>
            </a:br>
            <a:br>
              <a:rPr lang="en-US" sz="2000">
                <a:solidFill>
                  <a:srgbClr val="040C28"/>
                </a:solidFill>
                <a:latin typeface="inter-regular"/>
                <a:ea typeface="+mn-lt"/>
                <a:cs typeface="+mn-lt"/>
              </a:rPr>
            </a:br>
            <a:r>
              <a:rPr lang="en-US" sz="2000">
                <a:solidFill>
                  <a:srgbClr val="040C28"/>
                </a:solidFill>
                <a:latin typeface="inter-regular"/>
                <a:ea typeface="+mn-lt"/>
                <a:cs typeface="+mn-lt"/>
              </a:rPr>
              <a:t>In method overriding, the child class has the same method as that of the parent class. The main use of this is to achieve runtime polymorphism.</a:t>
            </a:r>
          </a:p>
          <a:p>
            <a:pPr>
              <a:buNone/>
            </a:pPr>
            <a:endParaRPr lang="en-US" sz="2000">
              <a:latin typeface="inter-regular"/>
            </a:endParaRPr>
          </a:p>
          <a:p>
            <a:pPr>
              <a:buNone/>
            </a:pPr>
            <a:r>
              <a:rPr lang="en-US" sz="2000">
                <a:solidFill>
                  <a:srgbClr val="040C28"/>
                </a:solidFill>
                <a:latin typeface="inter-regular"/>
                <a:ea typeface="+mn-lt"/>
                <a:cs typeface="+mn-lt"/>
              </a:rPr>
              <a:t>Method Overriding is used to provide specific implementation of a particular method which was provided by the parent’s class.</a:t>
            </a:r>
            <a:endParaRPr lang="en-US" sz="2000">
              <a:latin typeface="inter-regular"/>
            </a:endParaRPr>
          </a:p>
          <a:p>
            <a:pPr>
              <a:buNone/>
            </a:pPr>
            <a:endParaRPr lang="en-US" sz="2000">
              <a:solidFill>
                <a:srgbClr val="040C28"/>
              </a:solidFill>
              <a:latin typeface="inter-regular"/>
              <a:cs typeface="Arial"/>
            </a:endParaRPr>
          </a:p>
          <a:p>
            <a:pPr>
              <a:buNone/>
            </a:pPr>
            <a:r>
              <a:rPr lang="en-US" sz="2000">
                <a:solidFill>
                  <a:srgbClr val="040C28"/>
                </a:solidFill>
                <a:latin typeface="inter-regular"/>
                <a:ea typeface="+mn-lt"/>
                <a:cs typeface="+mn-lt"/>
              </a:rPr>
              <a:t>The super keyword refers to superclass (parent) objects. It is used to call superclass methods, and to access the superclass constructor. </a:t>
            </a:r>
            <a:endParaRPr lang="en-US" sz="2000">
              <a:latin typeface="inter-regular"/>
            </a:endParaRPr>
          </a:p>
        </p:txBody>
      </p:sp>
    </p:spTree>
    <p:extLst>
      <p:ext uri="{BB962C8B-B14F-4D97-AF65-F5344CB8AC3E}">
        <p14:creationId xmlns:p14="http://schemas.microsoft.com/office/powerpoint/2010/main" val="192108201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530009" y="493404"/>
            <a:ext cx="8200013" cy="346249"/>
          </a:xfrm>
        </p:spPr>
        <p:txBody>
          <a:bodyPr/>
          <a:lstStyle/>
          <a:p>
            <a:pPr algn="ctr"/>
            <a:r>
              <a:rPr lang="en-IN" sz="2500">
                <a:ea typeface="+mj-lt"/>
                <a:cs typeface="+mj-lt"/>
              </a:rPr>
              <a:t>Runtime or Dynamic Polymorphism</a:t>
            </a:r>
            <a:endParaRPr lang="en-IN" sz="2500">
              <a:cs typeface="Arial"/>
            </a:endParaRPr>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780691" y="872258"/>
            <a:ext cx="7834313" cy="5313345"/>
          </a:xfrm>
        </p:spPr>
        <p:txBody>
          <a:bodyPr vert="horz" lIns="0" tIns="0" rIns="0" bIns="0" rtlCol="0" anchor="t">
            <a:noAutofit/>
          </a:bodyPr>
          <a:lstStyle/>
          <a:p>
            <a:pPr>
              <a:buNone/>
            </a:pPr>
            <a:r>
              <a:rPr lang="en-US" sz="2000">
                <a:latin typeface="inter-regular"/>
                <a:ea typeface="+mn-lt"/>
                <a:cs typeface="+mn-lt"/>
              </a:rPr>
              <a:t>Ex : public class Employee {</a:t>
            </a:r>
          </a:p>
          <a:p>
            <a:pPr>
              <a:buNone/>
            </a:pPr>
            <a:r>
              <a:rPr lang="en-US" sz="2000">
                <a:latin typeface="inter-regular"/>
                <a:ea typeface="+mn-lt"/>
                <a:cs typeface="+mn-lt"/>
              </a:rPr>
              <a:t>    private int </a:t>
            </a:r>
            <a:r>
              <a:rPr lang="en-US" sz="2000" err="1">
                <a:latin typeface="inter-regular"/>
                <a:ea typeface="+mn-lt"/>
                <a:cs typeface="+mn-lt"/>
              </a:rPr>
              <a:t>empId</a:t>
            </a:r>
            <a:r>
              <a:rPr lang="en-US" sz="2000">
                <a:latin typeface="inter-regular"/>
                <a:ea typeface="+mn-lt"/>
                <a:cs typeface="+mn-lt"/>
              </a:rPr>
              <a:t>;</a:t>
            </a:r>
            <a:endParaRPr lang="en-US" sz="2000">
              <a:latin typeface="inter-regular"/>
            </a:endParaRPr>
          </a:p>
          <a:p>
            <a:pPr>
              <a:buNone/>
            </a:pPr>
            <a:r>
              <a:rPr lang="en-US" sz="2000">
                <a:latin typeface="inter-regular"/>
                <a:ea typeface="+mn-lt"/>
                <a:cs typeface="+mn-lt"/>
              </a:rPr>
              <a:t>    private String </a:t>
            </a:r>
            <a:r>
              <a:rPr lang="en-US" sz="2000" err="1">
                <a:latin typeface="inter-regular"/>
                <a:ea typeface="+mn-lt"/>
                <a:cs typeface="+mn-lt"/>
              </a:rPr>
              <a:t>empName</a:t>
            </a:r>
            <a:r>
              <a:rPr lang="en-US" sz="2000">
                <a:latin typeface="inter-regular"/>
                <a:ea typeface="+mn-lt"/>
                <a:cs typeface="+mn-lt"/>
              </a:rPr>
              <a:t>;</a:t>
            </a:r>
            <a:endParaRPr lang="en-US" sz="2000">
              <a:latin typeface="inter-regular"/>
            </a:endParaRPr>
          </a:p>
          <a:p>
            <a:pPr>
              <a:buNone/>
            </a:pPr>
            <a:r>
              <a:rPr lang="en-US" sz="2000">
                <a:latin typeface="inter-regular"/>
                <a:ea typeface="+mn-lt"/>
                <a:cs typeface="+mn-lt"/>
              </a:rPr>
              <a:t>    private String role;</a:t>
            </a:r>
            <a:endParaRPr lang="en-US" sz="2000">
              <a:latin typeface="inter-regular"/>
            </a:endParaRPr>
          </a:p>
          <a:p>
            <a:pPr>
              <a:buNone/>
            </a:pPr>
            <a:r>
              <a:rPr lang="en-US" sz="2000">
                <a:latin typeface="inter-regular"/>
                <a:ea typeface="+mn-lt"/>
                <a:cs typeface="+mn-lt"/>
              </a:rPr>
              <a:t>    </a:t>
            </a:r>
          </a:p>
          <a:p>
            <a:pPr>
              <a:buNone/>
            </a:pPr>
            <a:r>
              <a:rPr lang="en-US" sz="2000">
                <a:latin typeface="inter-regular"/>
                <a:ea typeface="+mn-lt"/>
                <a:cs typeface="+mn-lt"/>
              </a:rPr>
              <a:t>    public Employee() {}    </a:t>
            </a:r>
            <a:endParaRPr lang="en-US" sz="2000">
              <a:latin typeface="inter-regular"/>
            </a:endParaRPr>
          </a:p>
          <a:p>
            <a:pPr>
              <a:buNone/>
            </a:pPr>
            <a:r>
              <a:rPr lang="en-US" sz="2000">
                <a:latin typeface="inter-regular"/>
                <a:ea typeface="+mn-lt"/>
                <a:cs typeface="+mn-lt"/>
              </a:rPr>
              <a:t>    public Employee(int </a:t>
            </a:r>
            <a:r>
              <a:rPr lang="en-US" sz="2000" err="1">
                <a:latin typeface="inter-regular"/>
                <a:ea typeface="+mn-lt"/>
                <a:cs typeface="+mn-lt"/>
              </a:rPr>
              <a:t>empId</a:t>
            </a:r>
            <a:r>
              <a:rPr lang="en-US" sz="2000">
                <a:latin typeface="inter-regular"/>
                <a:ea typeface="+mn-lt"/>
                <a:cs typeface="+mn-lt"/>
              </a:rPr>
              <a:t>, String </a:t>
            </a:r>
            <a:r>
              <a:rPr lang="en-US" sz="2000" err="1">
                <a:latin typeface="inter-regular"/>
                <a:ea typeface="+mn-lt"/>
                <a:cs typeface="+mn-lt"/>
              </a:rPr>
              <a:t>empName</a:t>
            </a:r>
            <a:r>
              <a:rPr lang="en-US" sz="2000">
                <a:latin typeface="inter-regular"/>
                <a:ea typeface="+mn-lt"/>
                <a:cs typeface="+mn-lt"/>
              </a:rPr>
              <a:t>, String role) {</a:t>
            </a:r>
            <a:endParaRPr lang="en-US" sz="2000">
              <a:latin typeface="inter-regular"/>
            </a:endParaRPr>
          </a:p>
          <a:p>
            <a:pPr>
              <a:buNone/>
            </a:pPr>
            <a:r>
              <a:rPr lang="en-US" sz="2000">
                <a:latin typeface="inter-regular"/>
                <a:ea typeface="+mn-lt"/>
                <a:cs typeface="+mn-lt"/>
              </a:rPr>
              <a:t>        </a:t>
            </a:r>
            <a:r>
              <a:rPr lang="en-US" sz="2000" err="1">
                <a:latin typeface="inter-regular"/>
                <a:ea typeface="+mn-lt"/>
                <a:cs typeface="+mn-lt"/>
              </a:rPr>
              <a:t>this.empId</a:t>
            </a:r>
            <a:r>
              <a:rPr lang="en-US" sz="2000">
                <a:latin typeface="inter-regular"/>
                <a:ea typeface="+mn-lt"/>
                <a:cs typeface="+mn-lt"/>
              </a:rPr>
              <a:t> = </a:t>
            </a:r>
            <a:r>
              <a:rPr lang="en-US" sz="2000" err="1">
                <a:latin typeface="inter-regular"/>
                <a:ea typeface="+mn-lt"/>
                <a:cs typeface="+mn-lt"/>
              </a:rPr>
              <a:t>empId</a:t>
            </a:r>
            <a:r>
              <a:rPr lang="en-US" sz="2000">
                <a:latin typeface="inter-regular"/>
                <a:ea typeface="+mn-lt"/>
                <a:cs typeface="+mn-lt"/>
              </a:rPr>
              <a:t>;</a:t>
            </a:r>
            <a:endParaRPr lang="en-US" sz="2000">
              <a:latin typeface="inter-regular"/>
            </a:endParaRPr>
          </a:p>
          <a:p>
            <a:pPr>
              <a:buNone/>
            </a:pPr>
            <a:r>
              <a:rPr lang="en-US" sz="2000">
                <a:latin typeface="inter-regular"/>
                <a:ea typeface="+mn-lt"/>
                <a:cs typeface="+mn-lt"/>
              </a:rPr>
              <a:t>        </a:t>
            </a:r>
            <a:r>
              <a:rPr lang="en-US" sz="2000" err="1">
                <a:latin typeface="inter-regular"/>
                <a:ea typeface="+mn-lt"/>
                <a:cs typeface="+mn-lt"/>
              </a:rPr>
              <a:t>this.empName</a:t>
            </a:r>
            <a:r>
              <a:rPr lang="en-US" sz="2000">
                <a:latin typeface="inter-regular"/>
                <a:ea typeface="+mn-lt"/>
                <a:cs typeface="+mn-lt"/>
              </a:rPr>
              <a:t> = </a:t>
            </a:r>
            <a:r>
              <a:rPr lang="en-US" sz="2000" err="1">
                <a:latin typeface="inter-regular"/>
                <a:ea typeface="+mn-lt"/>
                <a:cs typeface="+mn-lt"/>
              </a:rPr>
              <a:t>empName</a:t>
            </a:r>
            <a:r>
              <a:rPr lang="en-US" sz="2000">
                <a:latin typeface="inter-regular"/>
                <a:ea typeface="+mn-lt"/>
                <a:cs typeface="+mn-lt"/>
              </a:rPr>
              <a:t>;</a:t>
            </a:r>
            <a:endParaRPr lang="en-US" sz="2000">
              <a:latin typeface="inter-regular"/>
            </a:endParaRPr>
          </a:p>
          <a:p>
            <a:pPr>
              <a:buNone/>
            </a:pPr>
            <a:r>
              <a:rPr lang="en-US" sz="2000">
                <a:latin typeface="inter-regular"/>
                <a:ea typeface="+mn-lt"/>
                <a:cs typeface="+mn-lt"/>
              </a:rPr>
              <a:t>        </a:t>
            </a:r>
            <a:r>
              <a:rPr lang="en-US" sz="2000" err="1">
                <a:latin typeface="inter-regular"/>
                <a:ea typeface="+mn-lt"/>
                <a:cs typeface="+mn-lt"/>
              </a:rPr>
              <a:t>this.role</a:t>
            </a:r>
            <a:r>
              <a:rPr lang="en-US" sz="2000">
                <a:latin typeface="inter-regular"/>
                <a:ea typeface="+mn-lt"/>
                <a:cs typeface="+mn-lt"/>
              </a:rPr>
              <a:t> = role;</a:t>
            </a:r>
            <a:endParaRPr lang="en-US" sz="2000">
              <a:latin typeface="inter-regular"/>
            </a:endParaRPr>
          </a:p>
          <a:p>
            <a:pPr>
              <a:buNone/>
            </a:pP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public int </a:t>
            </a:r>
            <a:r>
              <a:rPr lang="en-US" sz="2000" err="1">
                <a:latin typeface="inter-regular"/>
                <a:ea typeface="+mn-lt"/>
                <a:cs typeface="+mn-lt"/>
              </a:rPr>
              <a:t>getEmpId</a:t>
            </a: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return </a:t>
            </a:r>
            <a:r>
              <a:rPr lang="en-US" sz="2000" err="1">
                <a:latin typeface="inter-regular"/>
                <a:ea typeface="+mn-lt"/>
                <a:cs typeface="+mn-lt"/>
              </a:rPr>
              <a:t>this.empId</a:t>
            </a:r>
            <a:r>
              <a:rPr lang="en-US" sz="2000">
                <a:latin typeface="inter-regular"/>
                <a:ea typeface="+mn-lt"/>
                <a:cs typeface="+mn-lt"/>
              </a:rPr>
              <a:t>;</a:t>
            </a:r>
            <a:endParaRPr lang="en-US" sz="2000">
              <a:latin typeface="inter-regular"/>
            </a:endParaRPr>
          </a:p>
          <a:p>
            <a:pPr>
              <a:buNone/>
            </a:pP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public void </a:t>
            </a:r>
            <a:r>
              <a:rPr lang="en-US" sz="2000" err="1">
                <a:latin typeface="inter-regular"/>
                <a:ea typeface="+mn-lt"/>
                <a:cs typeface="+mn-lt"/>
              </a:rPr>
              <a:t>setEmpId</a:t>
            </a:r>
            <a:r>
              <a:rPr lang="en-US" sz="2000">
                <a:latin typeface="inter-regular"/>
                <a:ea typeface="+mn-lt"/>
                <a:cs typeface="+mn-lt"/>
              </a:rPr>
              <a:t>(int </a:t>
            </a:r>
            <a:r>
              <a:rPr lang="en-US" sz="2000" err="1">
                <a:latin typeface="inter-regular"/>
                <a:ea typeface="+mn-lt"/>
                <a:cs typeface="+mn-lt"/>
              </a:rPr>
              <a:t>empId</a:t>
            </a: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a:t>
            </a:r>
            <a:r>
              <a:rPr lang="en-US" sz="2000" err="1">
                <a:latin typeface="inter-regular"/>
                <a:ea typeface="+mn-lt"/>
                <a:cs typeface="+mn-lt"/>
              </a:rPr>
              <a:t>this.empId</a:t>
            </a:r>
            <a:r>
              <a:rPr lang="en-US" sz="2000">
                <a:latin typeface="inter-regular"/>
                <a:ea typeface="+mn-lt"/>
                <a:cs typeface="+mn-lt"/>
              </a:rPr>
              <a:t> = </a:t>
            </a:r>
            <a:r>
              <a:rPr lang="en-US" sz="2000" err="1">
                <a:latin typeface="inter-regular"/>
                <a:ea typeface="+mn-lt"/>
                <a:cs typeface="+mn-lt"/>
              </a:rPr>
              <a:t>empId</a:t>
            </a:r>
            <a:r>
              <a:rPr lang="en-US" sz="2000">
                <a:latin typeface="inter-regular"/>
                <a:ea typeface="+mn-lt"/>
                <a:cs typeface="+mn-lt"/>
              </a:rPr>
              <a:t>;</a:t>
            </a:r>
            <a:endParaRPr lang="en-US" sz="2000">
              <a:latin typeface="inter-regular"/>
            </a:endParaRPr>
          </a:p>
          <a:p>
            <a:pPr>
              <a:buNone/>
            </a:pPr>
            <a:r>
              <a:rPr lang="en-US" sz="2000">
                <a:latin typeface="inter-regular"/>
                <a:ea typeface="+mn-lt"/>
                <a:cs typeface="+mn-lt"/>
              </a:rPr>
              <a:t>    }</a:t>
            </a:r>
            <a:br>
              <a:rPr lang="en-US" sz="2000">
                <a:latin typeface="inter-regular"/>
                <a:ea typeface="+mn-lt"/>
                <a:cs typeface="+mn-lt"/>
              </a:rPr>
            </a:br>
            <a:endParaRPr lang="en-US" sz="2000">
              <a:latin typeface="inter-regular"/>
              <a:cs typeface="Arial"/>
            </a:endParaRPr>
          </a:p>
        </p:txBody>
      </p:sp>
    </p:spTree>
    <p:extLst>
      <p:ext uri="{BB962C8B-B14F-4D97-AF65-F5344CB8AC3E}">
        <p14:creationId xmlns:p14="http://schemas.microsoft.com/office/powerpoint/2010/main" val="395699488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530009" y="493404"/>
            <a:ext cx="8200013" cy="346249"/>
          </a:xfrm>
        </p:spPr>
        <p:txBody>
          <a:bodyPr/>
          <a:lstStyle/>
          <a:p>
            <a:pPr algn="ctr"/>
            <a:r>
              <a:rPr lang="en-IN" sz="2500">
                <a:ea typeface="+mj-lt"/>
                <a:cs typeface="+mj-lt"/>
              </a:rPr>
              <a:t>Runtime or Dynamic Polymorphism</a:t>
            </a:r>
            <a:endParaRPr lang="en-IN" sz="2500">
              <a:cs typeface="Arial"/>
            </a:endParaRPr>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780691" y="872258"/>
            <a:ext cx="7834313" cy="5313345"/>
          </a:xfrm>
        </p:spPr>
        <p:txBody>
          <a:bodyPr vert="horz" lIns="0" tIns="0" rIns="0" bIns="0" rtlCol="0" anchor="t">
            <a:noAutofit/>
          </a:bodyPr>
          <a:lstStyle/>
          <a:p>
            <a:pPr>
              <a:buNone/>
            </a:pPr>
            <a:r>
              <a:rPr lang="en-US" sz="2000">
                <a:latin typeface="inter-regular"/>
                <a:ea typeface="+mn-lt"/>
                <a:cs typeface="+mn-lt"/>
              </a:rPr>
              <a:t>public String </a:t>
            </a:r>
            <a:r>
              <a:rPr lang="en-US" sz="2000" err="1">
                <a:latin typeface="inter-regular"/>
                <a:ea typeface="+mn-lt"/>
                <a:cs typeface="+mn-lt"/>
              </a:rPr>
              <a:t>getEmpName</a:t>
            </a:r>
            <a:r>
              <a:rPr lang="en-US" sz="2000">
                <a:latin typeface="inter-regular"/>
                <a:ea typeface="+mn-lt"/>
                <a:cs typeface="+mn-lt"/>
              </a:rPr>
              <a:t>() {</a:t>
            </a:r>
          </a:p>
          <a:p>
            <a:pPr>
              <a:buNone/>
            </a:pPr>
            <a:r>
              <a:rPr lang="en-US" sz="2000">
                <a:latin typeface="inter-regular"/>
                <a:ea typeface="+mn-lt"/>
                <a:cs typeface="+mn-lt"/>
              </a:rPr>
              <a:t>        return </a:t>
            </a:r>
            <a:r>
              <a:rPr lang="en-US" sz="2000" err="1">
                <a:latin typeface="inter-regular"/>
                <a:ea typeface="+mn-lt"/>
                <a:cs typeface="+mn-lt"/>
              </a:rPr>
              <a:t>this.empName</a:t>
            </a:r>
            <a:r>
              <a:rPr lang="en-US" sz="2000">
                <a:latin typeface="inter-regular"/>
                <a:ea typeface="+mn-lt"/>
                <a:cs typeface="+mn-lt"/>
              </a:rPr>
              <a:t>;</a:t>
            </a:r>
          </a:p>
          <a:p>
            <a:pPr>
              <a:buNone/>
            </a:pP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public void </a:t>
            </a:r>
            <a:r>
              <a:rPr lang="en-US" sz="2000" err="1">
                <a:latin typeface="inter-regular"/>
                <a:ea typeface="+mn-lt"/>
                <a:cs typeface="+mn-lt"/>
              </a:rPr>
              <a:t>setEmpName</a:t>
            </a:r>
            <a:r>
              <a:rPr lang="en-US" sz="2000">
                <a:latin typeface="inter-regular"/>
                <a:ea typeface="+mn-lt"/>
                <a:cs typeface="+mn-lt"/>
              </a:rPr>
              <a:t>(String </a:t>
            </a:r>
            <a:r>
              <a:rPr lang="en-US" sz="2000" err="1">
                <a:latin typeface="inter-regular"/>
                <a:ea typeface="+mn-lt"/>
                <a:cs typeface="+mn-lt"/>
              </a:rPr>
              <a:t>empName</a:t>
            </a:r>
            <a:r>
              <a:rPr lang="en-US" sz="2000">
                <a:latin typeface="inter-regular"/>
                <a:ea typeface="+mn-lt"/>
                <a:cs typeface="+mn-lt"/>
              </a:rPr>
              <a:t>) {</a:t>
            </a:r>
          </a:p>
          <a:p>
            <a:pPr>
              <a:buNone/>
            </a:pPr>
            <a:r>
              <a:rPr lang="en-US" sz="2000">
                <a:latin typeface="inter-regular"/>
                <a:ea typeface="+mn-lt"/>
                <a:cs typeface="+mn-lt"/>
              </a:rPr>
              <a:t>        </a:t>
            </a:r>
            <a:r>
              <a:rPr lang="en-US" sz="2000" err="1">
                <a:latin typeface="inter-regular"/>
                <a:ea typeface="+mn-lt"/>
                <a:cs typeface="+mn-lt"/>
              </a:rPr>
              <a:t>this.empName</a:t>
            </a:r>
            <a:r>
              <a:rPr lang="en-US" sz="2000">
                <a:latin typeface="inter-regular"/>
                <a:ea typeface="+mn-lt"/>
                <a:cs typeface="+mn-lt"/>
              </a:rPr>
              <a:t> = </a:t>
            </a:r>
            <a:r>
              <a:rPr lang="en-US" sz="2000" err="1">
                <a:latin typeface="inter-regular"/>
                <a:ea typeface="+mn-lt"/>
                <a:cs typeface="+mn-lt"/>
              </a:rPr>
              <a:t>empName</a:t>
            </a:r>
            <a:r>
              <a:rPr lang="en-US" sz="2000">
                <a:latin typeface="inter-regular"/>
                <a:ea typeface="+mn-lt"/>
                <a:cs typeface="+mn-lt"/>
              </a:rPr>
              <a:t>;</a:t>
            </a:r>
          </a:p>
          <a:p>
            <a:pPr>
              <a:buNone/>
            </a:pPr>
            <a:r>
              <a:rPr lang="en-US" sz="2000">
                <a:latin typeface="inter-regular"/>
                <a:ea typeface="+mn-lt"/>
                <a:cs typeface="+mn-lt"/>
              </a:rPr>
              <a:t>    }</a:t>
            </a:r>
          </a:p>
          <a:p>
            <a:pPr>
              <a:buNone/>
            </a:pPr>
            <a:r>
              <a:rPr lang="en-US" sz="2000">
                <a:latin typeface="inter-regular"/>
                <a:ea typeface="+mn-lt"/>
                <a:cs typeface="+mn-lt"/>
              </a:rPr>
              <a:t>    public String </a:t>
            </a:r>
            <a:r>
              <a:rPr lang="en-US" sz="2000" err="1">
                <a:latin typeface="inter-regular"/>
                <a:ea typeface="+mn-lt"/>
                <a:cs typeface="+mn-lt"/>
              </a:rPr>
              <a:t>getRole</a:t>
            </a:r>
            <a:r>
              <a:rPr lang="en-US" sz="2000">
                <a:latin typeface="inter-regular"/>
                <a:ea typeface="+mn-lt"/>
                <a:cs typeface="+mn-lt"/>
              </a:rPr>
              <a:t>() {</a:t>
            </a:r>
          </a:p>
          <a:p>
            <a:pPr>
              <a:buNone/>
            </a:pPr>
            <a:r>
              <a:rPr lang="en-US" sz="2000">
                <a:latin typeface="inter-regular"/>
                <a:ea typeface="+mn-lt"/>
                <a:cs typeface="+mn-lt"/>
              </a:rPr>
              <a:t>        return </a:t>
            </a:r>
            <a:r>
              <a:rPr lang="en-US" sz="2000" err="1">
                <a:latin typeface="inter-regular"/>
                <a:ea typeface="+mn-lt"/>
                <a:cs typeface="+mn-lt"/>
              </a:rPr>
              <a:t>this.role</a:t>
            </a:r>
            <a:r>
              <a:rPr lang="en-US" sz="2000">
                <a:latin typeface="inter-regular"/>
                <a:ea typeface="+mn-lt"/>
                <a:cs typeface="+mn-lt"/>
              </a:rPr>
              <a:t>;</a:t>
            </a:r>
          </a:p>
          <a:p>
            <a:pPr>
              <a:buNone/>
            </a:pPr>
            <a:r>
              <a:rPr lang="en-US" sz="2000">
                <a:latin typeface="inter-regular"/>
                <a:ea typeface="+mn-lt"/>
                <a:cs typeface="+mn-lt"/>
              </a:rPr>
              <a:t>    }</a:t>
            </a:r>
          </a:p>
          <a:p>
            <a:pPr>
              <a:buNone/>
            </a:pPr>
            <a:r>
              <a:rPr lang="en-US" sz="2000">
                <a:latin typeface="inter-regular"/>
                <a:ea typeface="+mn-lt"/>
                <a:cs typeface="+mn-lt"/>
              </a:rPr>
              <a:t>    public void </a:t>
            </a:r>
            <a:r>
              <a:rPr lang="en-US" sz="2000" err="1">
                <a:latin typeface="inter-regular"/>
                <a:ea typeface="+mn-lt"/>
                <a:cs typeface="+mn-lt"/>
              </a:rPr>
              <a:t>setRole</a:t>
            </a:r>
            <a:r>
              <a:rPr lang="en-US" sz="2000">
                <a:latin typeface="inter-regular"/>
                <a:ea typeface="+mn-lt"/>
                <a:cs typeface="+mn-lt"/>
              </a:rPr>
              <a:t>(String role) {</a:t>
            </a:r>
          </a:p>
          <a:p>
            <a:pPr>
              <a:buNone/>
            </a:pPr>
            <a:r>
              <a:rPr lang="en-US" sz="2000">
                <a:latin typeface="inter-regular"/>
                <a:ea typeface="+mn-lt"/>
                <a:cs typeface="+mn-lt"/>
              </a:rPr>
              <a:t>        </a:t>
            </a:r>
            <a:r>
              <a:rPr lang="en-US" sz="2000" err="1">
                <a:latin typeface="inter-regular"/>
                <a:ea typeface="+mn-lt"/>
                <a:cs typeface="+mn-lt"/>
              </a:rPr>
              <a:t>this.role</a:t>
            </a:r>
            <a:r>
              <a:rPr lang="en-US" sz="2000">
                <a:latin typeface="inter-regular"/>
                <a:ea typeface="+mn-lt"/>
                <a:cs typeface="+mn-lt"/>
              </a:rPr>
              <a:t> = role;</a:t>
            </a:r>
            <a:endParaRPr lang="en-US" sz="2000">
              <a:latin typeface="inter-regular"/>
            </a:endParaRPr>
          </a:p>
          <a:p>
            <a:pPr>
              <a:buNone/>
            </a:pP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public String </a:t>
            </a:r>
            <a:r>
              <a:rPr lang="en-US" sz="2000" err="1">
                <a:latin typeface="inter-regular"/>
                <a:ea typeface="+mn-lt"/>
                <a:cs typeface="+mn-lt"/>
              </a:rPr>
              <a:t>toString</a:t>
            </a: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return null;</a:t>
            </a:r>
          </a:p>
          <a:p>
            <a:pPr>
              <a:buNone/>
            </a:pPr>
            <a:r>
              <a:rPr lang="en-US" sz="2000">
                <a:latin typeface="inter-regular"/>
                <a:ea typeface="+mn-lt"/>
                <a:cs typeface="+mn-lt"/>
              </a:rPr>
              <a:t>    }</a:t>
            </a:r>
          </a:p>
          <a:p>
            <a:pPr>
              <a:buNone/>
            </a:pPr>
            <a:r>
              <a:rPr lang="en-US" sz="2000">
                <a:latin typeface="inter-regular"/>
                <a:ea typeface="+mn-lt"/>
                <a:cs typeface="+mn-lt"/>
              </a:rPr>
              <a:t>}</a:t>
            </a:r>
            <a:endParaRPr lang="en-US" sz="2000">
              <a:latin typeface="inter-regular"/>
            </a:endParaRPr>
          </a:p>
        </p:txBody>
      </p:sp>
    </p:spTree>
    <p:extLst>
      <p:ext uri="{BB962C8B-B14F-4D97-AF65-F5344CB8AC3E}">
        <p14:creationId xmlns:p14="http://schemas.microsoft.com/office/powerpoint/2010/main" val="303183483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530009" y="493404"/>
            <a:ext cx="8200013" cy="346249"/>
          </a:xfrm>
        </p:spPr>
        <p:txBody>
          <a:bodyPr/>
          <a:lstStyle/>
          <a:p>
            <a:pPr algn="ctr"/>
            <a:r>
              <a:rPr lang="en-IN" sz="2500">
                <a:ea typeface="+mj-lt"/>
                <a:cs typeface="+mj-lt"/>
              </a:rPr>
              <a:t>Runtime or Dynamic Polymorphism</a:t>
            </a:r>
            <a:endParaRPr lang="en-IN" sz="2500">
              <a:cs typeface="Arial"/>
            </a:endParaRPr>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780691" y="872258"/>
            <a:ext cx="7834313" cy="5313345"/>
          </a:xfrm>
        </p:spPr>
        <p:txBody>
          <a:bodyPr vert="horz" lIns="0" tIns="0" rIns="0" bIns="0" rtlCol="0" anchor="t">
            <a:noAutofit/>
          </a:bodyPr>
          <a:lstStyle/>
          <a:p>
            <a:pPr>
              <a:buNone/>
            </a:pPr>
            <a:endParaRPr lang="en-US" sz="2000">
              <a:latin typeface="inter-regular"/>
            </a:endParaRPr>
          </a:p>
          <a:p>
            <a:pPr>
              <a:buNone/>
            </a:pPr>
            <a:r>
              <a:rPr lang="en-US" sz="2000">
                <a:latin typeface="inter-regular"/>
                <a:ea typeface="+mn-lt"/>
                <a:cs typeface="+mn-lt"/>
              </a:rPr>
              <a:t>public class Programmer extends Employee{</a:t>
            </a:r>
          </a:p>
          <a:p>
            <a:pPr>
              <a:buNone/>
            </a:pPr>
            <a:r>
              <a:rPr lang="en-US" sz="2000">
                <a:latin typeface="inter-regular"/>
                <a:ea typeface="+mn-lt"/>
                <a:cs typeface="+mn-lt"/>
              </a:rPr>
              <a:t>    int teams;    </a:t>
            </a:r>
            <a:endParaRPr lang="en-US" sz="2000">
              <a:latin typeface="inter-regular"/>
            </a:endParaRPr>
          </a:p>
          <a:p>
            <a:pPr>
              <a:buNone/>
            </a:pPr>
            <a:r>
              <a:rPr lang="en-US" sz="2000">
                <a:latin typeface="inter-regular"/>
                <a:ea typeface="+mn-lt"/>
                <a:cs typeface="+mn-lt"/>
              </a:rPr>
              <a:t>    public Programmer(int </a:t>
            </a:r>
            <a:r>
              <a:rPr lang="en-US" sz="2000" err="1">
                <a:latin typeface="inter-regular"/>
                <a:ea typeface="+mn-lt"/>
                <a:cs typeface="+mn-lt"/>
              </a:rPr>
              <a:t>empId</a:t>
            </a:r>
            <a:r>
              <a:rPr lang="en-US" sz="2000">
                <a:latin typeface="inter-regular"/>
                <a:ea typeface="+mn-lt"/>
                <a:cs typeface="+mn-lt"/>
              </a:rPr>
              <a:t>, String </a:t>
            </a:r>
            <a:r>
              <a:rPr lang="en-US" sz="2000" err="1">
                <a:latin typeface="inter-regular"/>
                <a:ea typeface="+mn-lt"/>
                <a:cs typeface="+mn-lt"/>
              </a:rPr>
              <a:t>empName</a:t>
            </a:r>
            <a:r>
              <a:rPr lang="en-US" sz="2000">
                <a:latin typeface="inter-regular"/>
                <a:ea typeface="+mn-lt"/>
                <a:cs typeface="+mn-lt"/>
              </a:rPr>
              <a:t>, String role, int teams) {</a:t>
            </a:r>
          </a:p>
          <a:p>
            <a:pPr>
              <a:buNone/>
            </a:pPr>
            <a:r>
              <a:rPr lang="en-US" sz="2000">
                <a:latin typeface="inter-regular"/>
                <a:ea typeface="+mn-lt"/>
                <a:cs typeface="+mn-lt"/>
              </a:rPr>
              <a:t>        super(</a:t>
            </a:r>
            <a:r>
              <a:rPr lang="en-US" sz="2000" err="1">
                <a:latin typeface="inter-regular"/>
                <a:ea typeface="+mn-lt"/>
                <a:cs typeface="+mn-lt"/>
              </a:rPr>
              <a:t>empId</a:t>
            </a:r>
            <a:r>
              <a:rPr lang="en-US" sz="2000">
                <a:latin typeface="inter-regular"/>
                <a:ea typeface="+mn-lt"/>
                <a:cs typeface="+mn-lt"/>
              </a:rPr>
              <a:t>, </a:t>
            </a:r>
            <a:r>
              <a:rPr lang="en-US" sz="2000" err="1">
                <a:latin typeface="inter-regular"/>
                <a:ea typeface="+mn-lt"/>
                <a:cs typeface="+mn-lt"/>
              </a:rPr>
              <a:t>empName</a:t>
            </a:r>
            <a:r>
              <a:rPr lang="en-US" sz="2000">
                <a:latin typeface="inter-regular"/>
                <a:ea typeface="+mn-lt"/>
                <a:cs typeface="+mn-lt"/>
              </a:rPr>
              <a:t>, role);</a:t>
            </a:r>
            <a:endParaRPr lang="en-US" sz="2000">
              <a:latin typeface="inter-regular"/>
            </a:endParaRPr>
          </a:p>
          <a:p>
            <a:pPr>
              <a:buNone/>
            </a:pPr>
            <a:r>
              <a:rPr lang="en-US" sz="2000">
                <a:latin typeface="inter-regular"/>
                <a:ea typeface="+mn-lt"/>
                <a:cs typeface="+mn-lt"/>
              </a:rPr>
              <a:t>        </a:t>
            </a:r>
            <a:r>
              <a:rPr lang="en-US" sz="2000" err="1">
                <a:latin typeface="inter-regular"/>
                <a:ea typeface="+mn-lt"/>
                <a:cs typeface="+mn-lt"/>
              </a:rPr>
              <a:t>this.teams</a:t>
            </a:r>
            <a:r>
              <a:rPr lang="en-US" sz="2000">
                <a:latin typeface="inter-regular"/>
                <a:ea typeface="+mn-lt"/>
                <a:cs typeface="+mn-lt"/>
              </a:rPr>
              <a:t> = teams;</a:t>
            </a:r>
          </a:p>
          <a:p>
            <a:pPr>
              <a:buNone/>
            </a:pPr>
            <a:r>
              <a:rPr lang="en-US" sz="2000">
                <a:latin typeface="inter-regular"/>
                <a:ea typeface="+mn-lt"/>
                <a:cs typeface="+mn-lt"/>
              </a:rPr>
              <a:t>    }</a:t>
            </a:r>
          </a:p>
          <a:p>
            <a:pPr>
              <a:buNone/>
            </a:pPr>
            <a:r>
              <a:rPr lang="en-US" sz="2000">
                <a:latin typeface="inter-regular"/>
                <a:ea typeface="+mn-lt"/>
                <a:cs typeface="+mn-lt"/>
              </a:rPr>
              <a:t>    @Override</a:t>
            </a:r>
            <a:endParaRPr lang="en-US" sz="2000">
              <a:latin typeface="inter-regular"/>
            </a:endParaRPr>
          </a:p>
          <a:p>
            <a:pPr>
              <a:buNone/>
            </a:pPr>
            <a:r>
              <a:rPr lang="en-US" sz="2000">
                <a:latin typeface="inter-regular"/>
                <a:ea typeface="+mn-lt"/>
                <a:cs typeface="+mn-lt"/>
              </a:rPr>
              <a:t>    public String </a:t>
            </a:r>
            <a:r>
              <a:rPr lang="en-US" sz="2000" err="1">
                <a:latin typeface="inter-regular"/>
                <a:ea typeface="+mn-lt"/>
                <a:cs typeface="+mn-lt"/>
              </a:rPr>
              <a:t>toString</a:t>
            </a:r>
            <a:r>
              <a:rPr lang="en-US" sz="2000">
                <a:latin typeface="inter-regular"/>
                <a:ea typeface="+mn-lt"/>
                <a:cs typeface="+mn-lt"/>
              </a:rPr>
              <a:t>() {</a:t>
            </a:r>
          </a:p>
          <a:p>
            <a:pPr>
              <a:buNone/>
            </a:pPr>
            <a:r>
              <a:rPr lang="en-US" sz="2000">
                <a:latin typeface="inter-regular"/>
                <a:ea typeface="+mn-lt"/>
                <a:cs typeface="+mn-lt"/>
              </a:rPr>
              <a:t>        return "Programmer Details :: " +</a:t>
            </a:r>
            <a:endParaRPr lang="en-US" sz="2000">
              <a:latin typeface="inter-regular"/>
            </a:endParaRPr>
          </a:p>
          <a:p>
            <a:pPr>
              <a:buNone/>
            </a:pPr>
            <a:r>
              <a:rPr lang="en-US" sz="2000">
                <a:latin typeface="inter-regular"/>
                <a:ea typeface="+mn-lt"/>
                <a:cs typeface="+mn-lt"/>
              </a:rPr>
              <a:t>            "\n Emp ID - " +</a:t>
            </a:r>
            <a:r>
              <a:rPr lang="en-US" sz="2000" err="1">
                <a:latin typeface="inter-regular"/>
                <a:ea typeface="+mn-lt"/>
                <a:cs typeface="+mn-lt"/>
              </a:rPr>
              <a:t>super.getEmpId</a:t>
            </a: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"\n Employee Name - "+ </a:t>
            </a:r>
            <a:r>
              <a:rPr lang="en-US" sz="2000" err="1">
                <a:latin typeface="inter-regular"/>
                <a:ea typeface="+mn-lt"/>
                <a:cs typeface="+mn-lt"/>
              </a:rPr>
              <a:t>super.getEmpName</a:t>
            </a: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"\n Role of Employee is - "+</a:t>
            </a:r>
            <a:r>
              <a:rPr lang="en-US" sz="2000" err="1">
                <a:latin typeface="inter-regular"/>
                <a:ea typeface="+mn-lt"/>
                <a:cs typeface="+mn-lt"/>
              </a:rPr>
              <a:t>super.getRole</a:t>
            </a: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"\n Working with no of teams - "+ teams;</a:t>
            </a:r>
          </a:p>
          <a:p>
            <a:pPr>
              <a:buNone/>
            </a:pPr>
            <a:r>
              <a:rPr lang="en-US" sz="2000">
                <a:latin typeface="inter-regular"/>
                <a:ea typeface="+mn-lt"/>
                <a:cs typeface="+mn-lt"/>
              </a:rPr>
              <a:t>    }</a:t>
            </a:r>
          </a:p>
          <a:p>
            <a:pPr>
              <a:buNone/>
            </a:pPr>
            <a:r>
              <a:rPr lang="en-US" sz="2000">
                <a:latin typeface="inter-regular"/>
                <a:ea typeface="+mn-lt"/>
                <a:cs typeface="+mn-lt"/>
              </a:rPr>
              <a:t>}</a:t>
            </a:r>
          </a:p>
          <a:p>
            <a:pPr>
              <a:buNone/>
            </a:pPr>
            <a:endParaRPr lang="en-US" sz="2000">
              <a:latin typeface="inter-regular"/>
              <a:cs typeface="Arial"/>
            </a:endParaRPr>
          </a:p>
        </p:txBody>
      </p:sp>
    </p:spTree>
    <p:extLst>
      <p:ext uri="{BB962C8B-B14F-4D97-AF65-F5344CB8AC3E}">
        <p14:creationId xmlns:p14="http://schemas.microsoft.com/office/powerpoint/2010/main" val="306094565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530009" y="493404"/>
            <a:ext cx="8200013" cy="346249"/>
          </a:xfrm>
        </p:spPr>
        <p:txBody>
          <a:bodyPr/>
          <a:lstStyle/>
          <a:p>
            <a:pPr algn="ctr"/>
            <a:r>
              <a:rPr lang="en-IN" sz="2500">
                <a:ea typeface="+mj-lt"/>
                <a:cs typeface="+mj-lt"/>
              </a:rPr>
              <a:t>Runtime or Dynamic Polymorphism</a:t>
            </a:r>
            <a:endParaRPr lang="en-IN" sz="2500">
              <a:cs typeface="Arial"/>
            </a:endParaRPr>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780691" y="872258"/>
            <a:ext cx="7834313" cy="5313345"/>
          </a:xfrm>
        </p:spPr>
        <p:txBody>
          <a:bodyPr vert="horz" lIns="0" tIns="0" rIns="0" bIns="0" rtlCol="0" anchor="t">
            <a:noAutofit/>
          </a:bodyPr>
          <a:lstStyle/>
          <a:p>
            <a:pPr>
              <a:buNone/>
            </a:pPr>
            <a:endParaRPr lang="en-US"/>
          </a:p>
          <a:p>
            <a:pPr>
              <a:buNone/>
            </a:pPr>
            <a:r>
              <a:rPr lang="en-US" sz="2000">
                <a:ea typeface="+mn-lt"/>
                <a:cs typeface="+mn-lt"/>
              </a:rPr>
              <a:t>public class Manager extends Employee{</a:t>
            </a:r>
            <a:endParaRPr lang="en-US"/>
          </a:p>
          <a:p>
            <a:pPr>
              <a:buNone/>
            </a:pPr>
            <a:r>
              <a:rPr lang="en-US" sz="2000">
                <a:ea typeface="+mn-lt"/>
                <a:cs typeface="+mn-lt"/>
              </a:rPr>
              <a:t>    int teams;</a:t>
            </a:r>
            <a:endParaRPr lang="en-US"/>
          </a:p>
          <a:p>
            <a:pPr>
              <a:buNone/>
            </a:pPr>
            <a:r>
              <a:rPr lang="en-US" sz="2000">
                <a:ea typeface="+mn-lt"/>
                <a:cs typeface="+mn-lt"/>
              </a:rPr>
              <a:t>    public Manager(int </a:t>
            </a:r>
            <a:r>
              <a:rPr lang="en-US" sz="2000" err="1">
                <a:ea typeface="+mn-lt"/>
                <a:cs typeface="+mn-lt"/>
              </a:rPr>
              <a:t>empId</a:t>
            </a:r>
            <a:r>
              <a:rPr lang="en-US" sz="2000">
                <a:ea typeface="+mn-lt"/>
                <a:cs typeface="+mn-lt"/>
              </a:rPr>
              <a:t>, String </a:t>
            </a:r>
            <a:r>
              <a:rPr lang="en-US" sz="2000" err="1">
                <a:ea typeface="+mn-lt"/>
                <a:cs typeface="+mn-lt"/>
              </a:rPr>
              <a:t>empName</a:t>
            </a:r>
            <a:r>
              <a:rPr lang="en-US" sz="2000">
                <a:ea typeface="+mn-lt"/>
                <a:cs typeface="+mn-lt"/>
              </a:rPr>
              <a:t>, String role, int teams) {</a:t>
            </a:r>
            <a:endParaRPr lang="en-US"/>
          </a:p>
          <a:p>
            <a:pPr>
              <a:buNone/>
            </a:pPr>
            <a:r>
              <a:rPr lang="en-US" sz="2000">
                <a:ea typeface="+mn-lt"/>
                <a:cs typeface="+mn-lt"/>
              </a:rPr>
              <a:t>        super(</a:t>
            </a:r>
            <a:r>
              <a:rPr lang="en-US" sz="2000" err="1">
                <a:ea typeface="+mn-lt"/>
                <a:cs typeface="+mn-lt"/>
              </a:rPr>
              <a:t>empId</a:t>
            </a:r>
            <a:r>
              <a:rPr lang="en-US" sz="2000">
                <a:ea typeface="+mn-lt"/>
                <a:cs typeface="+mn-lt"/>
              </a:rPr>
              <a:t>, </a:t>
            </a:r>
            <a:r>
              <a:rPr lang="en-US" sz="2000" err="1">
                <a:ea typeface="+mn-lt"/>
                <a:cs typeface="+mn-lt"/>
              </a:rPr>
              <a:t>empName</a:t>
            </a:r>
            <a:r>
              <a:rPr lang="en-US" sz="2000">
                <a:ea typeface="+mn-lt"/>
                <a:cs typeface="+mn-lt"/>
              </a:rPr>
              <a:t>, role);</a:t>
            </a:r>
            <a:endParaRPr lang="en-US"/>
          </a:p>
          <a:p>
            <a:pPr>
              <a:buNone/>
            </a:pPr>
            <a:r>
              <a:rPr lang="en-US" sz="2000">
                <a:ea typeface="+mn-lt"/>
                <a:cs typeface="+mn-lt"/>
              </a:rPr>
              <a:t>        </a:t>
            </a:r>
            <a:r>
              <a:rPr lang="en-US" sz="2000" err="1">
                <a:ea typeface="+mn-lt"/>
                <a:cs typeface="+mn-lt"/>
              </a:rPr>
              <a:t>this.teams</a:t>
            </a:r>
            <a:r>
              <a:rPr lang="en-US" sz="2000">
                <a:ea typeface="+mn-lt"/>
                <a:cs typeface="+mn-lt"/>
              </a:rPr>
              <a:t> = teams;</a:t>
            </a:r>
            <a:endParaRPr lang="en-US"/>
          </a:p>
          <a:p>
            <a:pPr>
              <a:buNone/>
            </a:pPr>
            <a:r>
              <a:rPr lang="en-US" sz="2000">
                <a:ea typeface="+mn-lt"/>
                <a:cs typeface="+mn-lt"/>
              </a:rPr>
              <a:t>    }</a:t>
            </a:r>
            <a:endParaRPr lang="en-US"/>
          </a:p>
          <a:p>
            <a:pPr>
              <a:buNone/>
            </a:pPr>
            <a:r>
              <a:rPr lang="en-US" sz="2000">
                <a:ea typeface="+mn-lt"/>
                <a:cs typeface="+mn-lt"/>
              </a:rPr>
              <a:t>    @Override</a:t>
            </a:r>
            <a:endParaRPr lang="en-US"/>
          </a:p>
          <a:p>
            <a:pPr>
              <a:buNone/>
            </a:pPr>
            <a:r>
              <a:rPr lang="en-US" sz="2000">
                <a:ea typeface="+mn-lt"/>
                <a:cs typeface="+mn-lt"/>
              </a:rPr>
              <a:t>    public String </a:t>
            </a:r>
            <a:r>
              <a:rPr lang="en-US" sz="2000" err="1">
                <a:ea typeface="+mn-lt"/>
                <a:cs typeface="+mn-lt"/>
              </a:rPr>
              <a:t>toString</a:t>
            </a:r>
            <a:r>
              <a:rPr lang="en-US" sz="2000">
                <a:ea typeface="+mn-lt"/>
                <a:cs typeface="+mn-lt"/>
              </a:rPr>
              <a:t>() {</a:t>
            </a:r>
            <a:endParaRPr lang="en-US"/>
          </a:p>
          <a:p>
            <a:pPr>
              <a:buNone/>
            </a:pPr>
            <a:r>
              <a:rPr lang="en-US" sz="2000">
                <a:ea typeface="+mn-lt"/>
                <a:cs typeface="+mn-lt"/>
              </a:rPr>
              <a:t>        return "Manager Details :: " +</a:t>
            </a:r>
            <a:endParaRPr lang="en-US"/>
          </a:p>
          <a:p>
            <a:pPr>
              <a:buNone/>
            </a:pPr>
            <a:r>
              <a:rPr lang="en-US" sz="2000">
                <a:ea typeface="+mn-lt"/>
                <a:cs typeface="+mn-lt"/>
              </a:rPr>
              <a:t>            "\n Emp ID - " +</a:t>
            </a:r>
            <a:r>
              <a:rPr lang="en-US" sz="2000" err="1">
                <a:ea typeface="+mn-lt"/>
                <a:cs typeface="+mn-lt"/>
              </a:rPr>
              <a:t>super.getEmpId</a:t>
            </a:r>
            <a:r>
              <a:rPr lang="en-US" sz="2000">
                <a:ea typeface="+mn-lt"/>
                <a:cs typeface="+mn-lt"/>
              </a:rPr>
              <a:t>() +</a:t>
            </a:r>
            <a:endParaRPr lang="en-US"/>
          </a:p>
          <a:p>
            <a:pPr>
              <a:buNone/>
            </a:pPr>
            <a:r>
              <a:rPr lang="en-US" sz="2000">
                <a:ea typeface="+mn-lt"/>
                <a:cs typeface="+mn-lt"/>
              </a:rPr>
              <a:t>            "\n Employee Name - "+ </a:t>
            </a:r>
            <a:r>
              <a:rPr lang="en-US" sz="2000" err="1">
                <a:ea typeface="+mn-lt"/>
                <a:cs typeface="+mn-lt"/>
              </a:rPr>
              <a:t>super.getEmpName</a:t>
            </a:r>
            <a:r>
              <a:rPr lang="en-US" sz="2000">
                <a:ea typeface="+mn-lt"/>
                <a:cs typeface="+mn-lt"/>
              </a:rPr>
              <a:t>() +</a:t>
            </a:r>
            <a:endParaRPr lang="en-US"/>
          </a:p>
          <a:p>
            <a:pPr>
              <a:buNone/>
            </a:pPr>
            <a:r>
              <a:rPr lang="en-US" sz="2000">
                <a:ea typeface="+mn-lt"/>
                <a:cs typeface="+mn-lt"/>
              </a:rPr>
              <a:t>            "\n Role of Employee is - "+</a:t>
            </a:r>
            <a:r>
              <a:rPr lang="en-US" sz="2000" err="1">
                <a:ea typeface="+mn-lt"/>
                <a:cs typeface="+mn-lt"/>
              </a:rPr>
              <a:t>super.getRole</a:t>
            </a:r>
            <a:r>
              <a:rPr lang="en-US" sz="2000">
                <a:ea typeface="+mn-lt"/>
                <a:cs typeface="+mn-lt"/>
              </a:rPr>
              <a:t>()+</a:t>
            </a:r>
            <a:endParaRPr lang="en-US"/>
          </a:p>
          <a:p>
            <a:pPr>
              <a:buNone/>
            </a:pPr>
            <a:r>
              <a:rPr lang="en-US" sz="2000">
                <a:ea typeface="+mn-lt"/>
                <a:cs typeface="+mn-lt"/>
              </a:rPr>
              <a:t>            "\n Working with no of teams - "+ teams;</a:t>
            </a:r>
            <a:endParaRPr lang="en-US"/>
          </a:p>
          <a:p>
            <a:pPr>
              <a:buNone/>
            </a:pPr>
            <a:r>
              <a:rPr lang="en-US" sz="2000">
                <a:ea typeface="+mn-lt"/>
                <a:cs typeface="+mn-lt"/>
              </a:rPr>
              <a:t>    }</a:t>
            </a:r>
            <a:endParaRPr lang="en-US"/>
          </a:p>
          <a:p>
            <a:pPr>
              <a:buNone/>
            </a:pPr>
            <a:r>
              <a:rPr lang="en-US" sz="2000">
                <a:ea typeface="+mn-lt"/>
                <a:cs typeface="+mn-lt"/>
              </a:rPr>
              <a:t>}</a:t>
            </a:r>
            <a:endParaRPr lang="en-US"/>
          </a:p>
          <a:p>
            <a:pPr>
              <a:buNone/>
            </a:pPr>
            <a:endParaRPr lang="en-US" sz="2000">
              <a:latin typeface="inter-regular"/>
              <a:cs typeface="Arial"/>
            </a:endParaRPr>
          </a:p>
          <a:p>
            <a:pPr>
              <a:buNone/>
            </a:pPr>
            <a:endParaRPr lang="en-US" sz="2000">
              <a:latin typeface="inter-regular"/>
              <a:ea typeface="+mn-lt"/>
              <a:cs typeface="+mn-lt"/>
            </a:endParaRPr>
          </a:p>
        </p:txBody>
      </p:sp>
    </p:spTree>
    <p:extLst>
      <p:ext uri="{BB962C8B-B14F-4D97-AF65-F5344CB8AC3E}">
        <p14:creationId xmlns:p14="http://schemas.microsoft.com/office/powerpoint/2010/main" val="2885974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530009" y="493404"/>
            <a:ext cx="8200013" cy="346249"/>
          </a:xfrm>
        </p:spPr>
        <p:txBody>
          <a:bodyPr/>
          <a:lstStyle/>
          <a:p>
            <a:pPr algn="ctr"/>
            <a:r>
              <a:rPr lang="en-IN" sz="2500">
                <a:ea typeface="+mj-lt"/>
                <a:cs typeface="+mj-lt"/>
              </a:rPr>
              <a:t>Runtime or Dynamic Polymorphism</a:t>
            </a:r>
            <a:endParaRPr lang="en-IN" sz="2500">
              <a:cs typeface="Arial"/>
            </a:endParaRPr>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780691" y="872258"/>
            <a:ext cx="7834313" cy="5313345"/>
          </a:xfrm>
        </p:spPr>
        <p:txBody>
          <a:bodyPr vert="horz" lIns="0" tIns="0" rIns="0" bIns="0" rtlCol="0" anchor="t">
            <a:noAutofit/>
          </a:bodyPr>
          <a:lstStyle/>
          <a:p>
            <a:pPr>
              <a:buNone/>
            </a:pPr>
            <a:endParaRPr lang="en-US" sz="2000">
              <a:latin typeface="inter-regular"/>
            </a:endParaRPr>
          </a:p>
          <a:p>
            <a:pPr>
              <a:buNone/>
            </a:pPr>
            <a:r>
              <a:rPr lang="en-US" sz="2000">
                <a:latin typeface="inter-regular"/>
                <a:ea typeface="+mn-lt"/>
                <a:cs typeface="+mn-lt"/>
              </a:rPr>
              <a:t>public class </a:t>
            </a:r>
            <a:r>
              <a:rPr lang="en-US" sz="2000" err="1">
                <a:latin typeface="inter-regular"/>
                <a:ea typeface="+mn-lt"/>
                <a:cs typeface="+mn-lt"/>
              </a:rPr>
              <a:t>InheritanceExample</a:t>
            </a:r>
            <a:r>
              <a:rPr lang="en-US" sz="2000">
                <a:latin typeface="inter-regular"/>
                <a:ea typeface="+mn-lt"/>
                <a:cs typeface="+mn-lt"/>
              </a:rPr>
              <a:t> {</a:t>
            </a:r>
          </a:p>
          <a:p>
            <a:pPr>
              <a:buNone/>
            </a:pPr>
            <a:r>
              <a:rPr lang="en-US" sz="2000">
                <a:latin typeface="inter-regular"/>
                <a:ea typeface="+mn-lt"/>
                <a:cs typeface="+mn-lt"/>
              </a:rPr>
              <a:t>    public static void main(String[] </a:t>
            </a:r>
            <a:r>
              <a:rPr lang="en-US" sz="2000" err="1">
                <a:latin typeface="inter-regular"/>
                <a:ea typeface="+mn-lt"/>
                <a:cs typeface="+mn-lt"/>
              </a:rPr>
              <a:t>args</a:t>
            </a:r>
            <a:r>
              <a:rPr lang="en-US" sz="2000">
                <a:latin typeface="inter-regular"/>
                <a:ea typeface="+mn-lt"/>
                <a:cs typeface="+mn-lt"/>
              </a:rPr>
              <a:t>) {</a:t>
            </a:r>
          </a:p>
          <a:p>
            <a:pPr>
              <a:buNone/>
            </a:pPr>
            <a:r>
              <a:rPr lang="en-US" sz="2000">
                <a:latin typeface="inter-regular"/>
                <a:ea typeface="+mn-lt"/>
                <a:cs typeface="+mn-lt"/>
              </a:rPr>
              <a:t>        Employee prog = new Programmer(1, "Rohit", "Programmer - Coding", 1);</a:t>
            </a:r>
          </a:p>
          <a:p>
            <a:pPr>
              <a:buNone/>
            </a:pPr>
            <a:r>
              <a:rPr lang="en-US" sz="2000">
                <a:latin typeface="inter-regular"/>
                <a:ea typeface="+mn-lt"/>
                <a:cs typeface="+mn-lt"/>
              </a:rPr>
              <a:t>        </a:t>
            </a:r>
            <a:r>
              <a:rPr lang="en-US" sz="2000" err="1">
                <a:latin typeface="inter-regular"/>
                <a:ea typeface="+mn-lt"/>
                <a:cs typeface="+mn-lt"/>
              </a:rPr>
              <a:t>System.out.println</a:t>
            </a:r>
            <a:r>
              <a:rPr lang="en-US" sz="2000">
                <a:latin typeface="inter-regular"/>
                <a:ea typeface="+mn-lt"/>
                <a:cs typeface="+mn-lt"/>
              </a:rPr>
              <a:t>(</a:t>
            </a:r>
            <a:r>
              <a:rPr lang="en-US" sz="2000" err="1">
                <a:latin typeface="inter-regular"/>
                <a:ea typeface="+mn-lt"/>
                <a:cs typeface="+mn-lt"/>
              </a:rPr>
              <a:t>prog.toString</a:t>
            </a:r>
            <a:r>
              <a:rPr lang="en-US" sz="2000">
                <a:latin typeface="inter-regular"/>
                <a:ea typeface="+mn-lt"/>
                <a:cs typeface="+mn-lt"/>
              </a:rPr>
              <a:t>());</a:t>
            </a:r>
            <a:endParaRPr lang="en-US" sz="2000">
              <a:latin typeface="inter-regular"/>
            </a:endParaRPr>
          </a:p>
          <a:p>
            <a:pPr>
              <a:buNone/>
            </a:pP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Employee </a:t>
            </a:r>
            <a:r>
              <a:rPr lang="en-US" sz="2000" err="1">
                <a:latin typeface="inter-regular"/>
                <a:ea typeface="+mn-lt"/>
                <a:cs typeface="+mn-lt"/>
              </a:rPr>
              <a:t>mgr</a:t>
            </a:r>
            <a:r>
              <a:rPr lang="en-US" sz="2000">
                <a:latin typeface="inter-regular"/>
                <a:ea typeface="+mn-lt"/>
                <a:cs typeface="+mn-lt"/>
              </a:rPr>
              <a:t> = new Manager(2, "Rahul", "Manager - Management", 4);</a:t>
            </a:r>
            <a:endParaRPr lang="en-US" sz="2000">
              <a:latin typeface="inter-regular"/>
            </a:endParaRPr>
          </a:p>
          <a:p>
            <a:pPr>
              <a:buNone/>
            </a:pPr>
            <a:r>
              <a:rPr lang="en-US" sz="2000">
                <a:latin typeface="inter-regular"/>
                <a:ea typeface="+mn-lt"/>
                <a:cs typeface="+mn-lt"/>
              </a:rPr>
              <a:t>        </a:t>
            </a:r>
            <a:r>
              <a:rPr lang="en-US" sz="2000" err="1">
                <a:latin typeface="inter-regular"/>
                <a:ea typeface="+mn-lt"/>
                <a:cs typeface="+mn-lt"/>
              </a:rPr>
              <a:t>System.out.println</a:t>
            </a:r>
            <a:r>
              <a:rPr lang="en-US" sz="2000">
                <a:latin typeface="inter-regular"/>
                <a:ea typeface="+mn-lt"/>
                <a:cs typeface="+mn-lt"/>
              </a:rPr>
              <a:t>(</a:t>
            </a:r>
            <a:r>
              <a:rPr lang="en-US" sz="2000" err="1">
                <a:latin typeface="inter-regular"/>
                <a:ea typeface="+mn-lt"/>
                <a:cs typeface="+mn-lt"/>
              </a:rPr>
              <a:t>mgr.toString</a:t>
            </a:r>
            <a:r>
              <a:rPr lang="en-US" sz="2000">
                <a:latin typeface="inter-regular"/>
                <a:ea typeface="+mn-lt"/>
                <a:cs typeface="+mn-lt"/>
              </a:rPr>
              <a:t>());</a:t>
            </a:r>
            <a:endParaRPr lang="en-US" sz="2000">
              <a:latin typeface="inter-regular"/>
            </a:endParaRPr>
          </a:p>
          <a:p>
            <a:pPr>
              <a:buNone/>
            </a:pPr>
            <a:r>
              <a:rPr lang="en-US" sz="2000">
                <a:latin typeface="inter-regular"/>
                <a:ea typeface="+mn-lt"/>
                <a:cs typeface="+mn-lt"/>
              </a:rPr>
              <a:t>    }</a:t>
            </a:r>
          </a:p>
          <a:p>
            <a:pPr>
              <a:buNone/>
            </a:pPr>
            <a:r>
              <a:rPr lang="en-US" sz="2000">
                <a:latin typeface="inter-regular"/>
                <a:ea typeface="+mn-lt"/>
                <a:cs typeface="+mn-lt"/>
              </a:rPr>
              <a:t>}</a:t>
            </a:r>
          </a:p>
          <a:p>
            <a:pPr>
              <a:buNone/>
            </a:pPr>
            <a:endParaRPr lang="en-US" sz="2000">
              <a:latin typeface="inter-regular"/>
              <a:ea typeface="+mn-lt"/>
              <a:cs typeface="+mn-lt"/>
            </a:endParaRPr>
          </a:p>
        </p:txBody>
      </p:sp>
    </p:spTree>
    <p:extLst>
      <p:ext uri="{BB962C8B-B14F-4D97-AF65-F5344CB8AC3E}">
        <p14:creationId xmlns:p14="http://schemas.microsoft.com/office/powerpoint/2010/main" val="209210445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pic>
        <p:nvPicPr>
          <p:cNvPr id="2" name="Picture 1" descr="A white letter on a black background&#10;&#10;Description automatically generated">
            <a:extLst>
              <a:ext uri="{FF2B5EF4-FFF2-40B4-BE49-F238E27FC236}">
                <a16:creationId xmlns:a16="http://schemas.microsoft.com/office/drawing/2014/main" id="{BF54C999-D05B-8FD5-A653-602D18F3CCC1}"/>
              </a:ext>
            </a:extLst>
          </p:cNvPr>
          <p:cNvPicPr>
            <a:picLocks noChangeAspect="1"/>
          </p:cNvPicPr>
          <p:nvPr/>
        </p:nvPicPr>
        <p:blipFill>
          <a:blip r:embed="rId5"/>
          <a:stretch>
            <a:fillRect/>
          </a:stretch>
        </p:blipFill>
        <p:spPr>
          <a:xfrm>
            <a:off x="7429500" y="5574590"/>
            <a:ext cx="1604772" cy="426294"/>
          </a:xfrm>
          <a:prstGeom prst="rect">
            <a:avLst/>
          </a:prstGeom>
        </p:spPr>
      </p:pic>
      <p:grpSp>
        <p:nvGrpSpPr>
          <p:cNvPr id="14" name="Group 13">
            <a:extLst>
              <a:ext uri="{FF2B5EF4-FFF2-40B4-BE49-F238E27FC236}">
                <a16:creationId xmlns:a16="http://schemas.microsoft.com/office/drawing/2014/main" id="{AC0D114C-C450-2FA2-C9B5-D01B4C6B8C64}"/>
              </a:ext>
            </a:extLst>
          </p:cNvPr>
          <p:cNvGrpSpPr/>
          <p:nvPr/>
        </p:nvGrpSpPr>
        <p:grpSpPr>
          <a:xfrm>
            <a:off x="5410200" y="855465"/>
            <a:ext cx="3733800" cy="5145286"/>
            <a:chOff x="5869391" y="-2381"/>
            <a:chExt cx="6322610" cy="6860381"/>
          </a:xfrm>
        </p:grpSpPr>
        <p:sp>
          <p:nvSpPr>
            <p:cNvPr id="15" name="Freeform 8">
              <a:extLst>
                <a:ext uri="{FF2B5EF4-FFF2-40B4-BE49-F238E27FC236}">
                  <a16:creationId xmlns:a16="http://schemas.microsoft.com/office/drawing/2014/main" id="{0DF641FB-C48B-B552-AAA0-A7C51CC86A8C}"/>
                </a:ext>
              </a:extLst>
            </p:cNvPr>
            <p:cNvSpPr>
              <a:spLocks/>
            </p:cNvSpPr>
            <p:nvPr/>
          </p:nvSpPr>
          <p:spPr bwMode="auto">
            <a:xfrm flipH="1">
              <a:off x="5869391" y="4500561"/>
              <a:ext cx="1606299"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6" name="Freeform 7">
              <a:extLst>
                <a:ext uri="{FF2B5EF4-FFF2-40B4-BE49-F238E27FC236}">
                  <a16:creationId xmlns:a16="http://schemas.microsoft.com/office/drawing/2014/main" id="{6352CFFA-0A81-0769-8C77-229821105F6D}"/>
                </a:ext>
              </a:extLst>
            </p:cNvPr>
            <p:cNvSpPr>
              <a:spLocks/>
            </p:cNvSpPr>
            <p:nvPr/>
          </p:nvSpPr>
          <p:spPr bwMode="auto">
            <a:xfrm flipH="1">
              <a:off x="7372734" y="930207"/>
              <a:ext cx="1386750"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7" name="Freeform 9">
              <a:extLst>
                <a:ext uri="{FF2B5EF4-FFF2-40B4-BE49-F238E27FC236}">
                  <a16:creationId xmlns:a16="http://schemas.microsoft.com/office/drawing/2014/main" id="{7EE640F4-E8B3-5F5A-54E0-94104AEA7325}"/>
                </a:ext>
              </a:extLst>
            </p:cNvPr>
            <p:cNvSpPr>
              <a:spLocks/>
            </p:cNvSpPr>
            <p:nvPr/>
          </p:nvSpPr>
          <p:spPr bwMode="auto">
            <a:xfrm flipH="1">
              <a:off x="6196841" y="4500561"/>
              <a:ext cx="1610462"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sp>
          <p:nvSpPr>
            <p:cNvPr id="18" name="Freeform 6">
              <a:extLst>
                <a:ext uri="{FF2B5EF4-FFF2-40B4-BE49-F238E27FC236}">
                  <a16:creationId xmlns:a16="http://schemas.microsoft.com/office/drawing/2014/main" id="{8BBC9A64-AA19-1CB6-29BB-252A1E1382E9}"/>
                </a:ext>
              </a:extLst>
            </p:cNvPr>
            <p:cNvSpPr>
              <a:spLocks/>
            </p:cNvSpPr>
            <p:nvPr/>
          </p:nvSpPr>
          <p:spPr bwMode="auto">
            <a:xfrm flipH="1">
              <a:off x="7243798" y="0"/>
              <a:ext cx="4948203" cy="6858000"/>
            </a:xfrm>
            <a:custGeom>
              <a:avLst/>
              <a:gdLst>
                <a:gd name="connsiteX0" fmla="*/ 3867831 w 4948203"/>
                <a:gd name="connsiteY0" fmla="*/ 0 h 6858000"/>
                <a:gd name="connsiteX1" fmla="*/ 3215348 w 4948203"/>
                <a:gd name="connsiteY1" fmla="*/ 0 h 6858000"/>
                <a:gd name="connsiteX2" fmla="*/ 2990281 w 4948203"/>
                <a:gd name="connsiteY2" fmla="*/ 0 h 6858000"/>
                <a:gd name="connsiteX3" fmla="*/ 2799701 w 4948203"/>
                <a:gd name="connsiteY3" fmla="*/ 0 h 6858000"/>
                <a:gd name="connsiteX4" fmla="*/ 2308161 w 4948203"/>
                <a:gd name="connsiteY4" fmla="*/ 0 h 6858000"/>
                <a:gd name="connsiteX5" fmla="*/ 986972 w 4948203"/>
                <a:gd name="connsiteY5" fmla="*/ 0 h 6858000"/>
                <a:gd name="connsiteX6" fmla="*/ 159658 w 4948203"/>
                <a:gd name="connsiteY6" fmla="*/ 0 h 6858000"/>
                <a:gd name="connsiteX7" fmla="*/ 0 w 4948203"/>
                <a:gd name="connsiteY7" fmla="*/ 0 h 6858000"/>
                <a:gd name="connsiteX8" fmla="*/ 0 w 4948203"/>
                <a:gd name="connsiteY8" fmla="*/ 6858000 h 6858000"/>
                <a:gd name="connsiteX9" fmla="*/ 159658 w 4948203"/>
                <a:gd name="connsiteY9" fmla="*/ 6858000 h 6858000"/>
                <a:gd name="connsiteX10" fmla="*/ 986972 w 4948203"/>
                <a:gd name="connsiteY10" fmla="*/ 6858000 h 6858000"/>
                <a:gd name="connsiteX11" fmla="*/ 2308161 w 4948203"/>
                <a:gd name="connsiteY11" fmla="*/ 6858000 h 6858000"/>
                <a:gd name="connsiteX12" fmla="*/ 2799701 w 4948203"/>
                <a:gd name="connsiteY12" fmla="*/ 6858000 h 6858000"/>
                <a:gd name="connsiteX13" fmla="*/ 2990281 w 4948203"/>
                <a:gd name="connsiteY13" fmla="*/ 6858000 h 6858000"/>
                <a:gd name="connsiteX14" fmla="*/ 3215348 w 4948203"/>
                <a:gd name="connsiteY14" fmla="*/ 6858000 h 6858000"/>
                <a:gd name="connsiteX15" fmla="*/ 4720616 w 4948203"/>
                <a:gd name="connsiteY15" fmla="*/ 6858000 h 6858000"/>
                <a:gd name="connsiteX16" fmla="*/ 4947810 w 4948203"/>
                <a:gd name="connsiteY16" fmla="*/ 5460398 h 6858000"/>
                <a:gd name="connsiteX17" fmla="*/ 4821292 w 4948203"/>
                <a:gd name="connsiteY17" fmla="*/ 4502465 h 6858000"/>
                <a:gd name="connsiteX18" fmla="*/ 3619640 w 4948203"/>
                <a:gd name="connsiteY18" fmla="*/ 2708334 h 6858000"/>
                <a:gd name="connsiteX19" fmla="*/ 3797842 w 4948203"/>
                <a:gd name="connsiteY19" fmla="*/ 928977 h 6858000"/>
                <a:gd name="connsiteX20" fmla="*/ 3791382 w 4948203"/>
                <a:gd name="connsiteY20" fmla="*/ 560223 h 6858000"/>
                <a:gd name="connsiteX21" fmla="*/ 3867831 w 4948203"/>
                <a:gd name="connsiteY2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48203" h="6858000">
                  <a:moveTo>
                    <a:pt x="3867831" y="0"/>
                  </a:moveTo>
                  <a:lnTo>
                    <a:pt x="3215348" y="0"/>
                  </a:lnTo>
                  <a:lnTo>
                    <a:pt x="2990281" y="0"/>
                  </a:lnTo>
                  <a:lnTo>
                    <a:pt x="2799701" y="0"/>
                  </a:lnTo>
                  <a:lnTo>
                    <a:pt x="2308161" y="0"/>
                  </a:lnTo>
                  <a:lnTo>
                    <a:pt x="986972" y="0"/>
                  </a:lnTo>
                  <a:lnTo>
                    <a:pt x="159658" y="0"/>
                  </a:lnTo>
                  <a:lnTo>
                    <a:pt x="0" y="0"/>
                  </a:lnTo>
                  <a:lnTo>
                    <a:pt x="0" y="6858000"/>
                  </a:lnTo>
                  <a:lnTo>
                    <a:pt x="159658" y="6858000"/>
                  </a:lnTo>
                  <a:lnTo>
                    <a:pt x="986972" y="6858000"/>
                  </a:lnTo>
                  <a:lnTo>
                    <a:pt x="2308161" y="6858000"/>
                  </a:lnTo>
                  <a:lnTo>
                    <a:pt x="2799701" y="6858000"/>
                  </a:lnTo>
                  <a:lnTo>
                    <a:pt x="2990281" y="6858000"/>
                  </a:lnTo>
                  <a:lnTo>
                    <a:pt x="3215348" y="6858000"/>
                  </a:lnTo>
                  <a:lnTo>
                    <a:pt x="4720616" y="6858000"/>
                  </a:lnTo>
                  <a:cubicBezTo>
                    <a:pt x="4868130" y="6409468"/>
                    <a:pt x="4954808" y="5944388"/>
                    <a:pt x="4947810" y="5460398"/>
                  </a:cubicBezTo>
                  <a:cubicBezTo>
                    <a:pt x="4942426" y="5135375"/>
                    <a:pt x="4895049" y="4816260"/>
                    <a:pt x="4821292" y="4502465"/>
                  </a:cubicBezTo>
                  <a:cubicBezTo>
                    <a:pt x="4310913" y="3925695"/>
                    <a:pt x="3815609" y="3347153"/>
                    <a:pt x="3619640" y="2708334"/>
                  </a:cubicBezTo>
                  <a:cubicBezTo>
                    <a:pt x="3438208" y="2117382"/>
                    <a:pt x="3529193" y="1510474"/>
                    <a:pt x="3797842" y="928977"/>
                  </a:cubicBezTo>
                  <a:cubicBezTo>
                    <a:pt x="3789766" y="806650"/>
                    <a:pt x="3787074" y="683732"/>
                    <a:pt x="3791382" y="560223"/>
                  </a:cubicBezTo>
                  <a:cubicBezTo>
                    <a:pt x="3797842" y="372891"/>
                    <a:pt x="3823684" y="183786"/>
                    <a:pt x="3867831" y="0"/>
                  </a:cubicBezTo>
                  <a:close/>
                </a:path>
              </a:pathLst>
            </a:cu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lstStyle/>
            <a:p>
              <a:pPr algn="ctr" defTabSz="685800">
                <a:lnSpc>
                  <a:spcPct val="95000"/>
                </a:lnSpc>
              </a:pPr>
              <a:endParaRPr lang="en-US" sz="1350" kern="0">
                <a:solidFill>
                  <a:srgbClr val="FFFFFF"/>
                </a:solidFill>
                <a:latin typeface="Arial" panose="020B0604020202020204"/>
              </a:endParaRPr>
            </a:p>
          </p:txBody>
        </p:sp>
        <p:sp>
          <p:nvSpPr>
            <p:cNvPr id="19" name="Freeform 11">
              <a:extLst>
                <a:ext uri="{FF2B5EF4-FFF2-40B4-BE49-F238E27FC236}">
                  <a16:creationId xmlns:a16="http://schemas.microsoft.com/office/drawing/2014/main" id="{798C0400-927B-0954-A9D7-4821419B26C1}"/>
                </a:ext>
              </a:extLst>
            </p:cNvPr>
            <p:cNvSpPr>
              <a:spLocks/>
            </p:cNvSpPr>
            <p:nvPr/>
          </p:nvSpPr>
          <p:spPr bwMode="auto">
            <a:xfrm flipH="1">
              <a:off x="7809683" y="-2381"/>
              <a:ext cx="599241" cy="939731"/>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chemeClr val="tx2">
                    <a:lumMod val="20000"/>
                    <a:lumOff val="80000"/>
                  </a:schemeClr>
                </a:gs>
                <a:gs pos="57000">
                  <a:schemeClr val="tx2"/>
                </a:gs>
                <a:gs pos="100000">
                  <a:schemeClr val="accent1"/>
                </a:gs>
              </a:gsLst>
              <a:path path="circle">
                <a:fillToRect l="50000" t="-80000" r="50000" b="180000"/>
              </a:path>
            </a:gradFill>
            <a:ln>
              <a:noFill/>
            </a:ln>
          </p:spPr>
          <p:txBody>
            <a:bodyPr vert="horz" wrap="square" lIns="68580" tIns="34290" rIns="68580" bIns="34290" numCol="1" anchor="t" anchorCtr="0" compatLnSpc="1">
              <a:prstTxWarp prst="textNoShape">
                <a:avLst/>
              </a:prstTxWarp>
            </a:bodyPr>
            <a:lstStyle/>
            <a:p>
              <a:pPr defTabSz="685800"/>
              <a:endParaRPr lang="en-US" sz="1013">
                <a:solidFill>
                  <a:srgbClr val="575757"/>
                </a:solidFill>
                <a:latin typeface="Arial" panose="020B0604020202020204"/>
              </a:endParaRPr>
            </a:p>
          </p:txBody>
        </p:sp>
      </p:grpSp>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530009" y="493404"/>
            <a:ext cx="8200013" cy="346249"/>
          </a:xfrm>
        </p:spPr>
        <p:txBody>
          <a:bodyPr/>
          <a:lstStyle/>
          <a:p>
            <a:pPr algn="ctr"/>
            <a:r>
              <a:rPr lang="en-IN" sz="2500" err="1">
                <a:ea typeface="+mj-lt"/>
                <a:cs typeface="+mj-lt"/>
              </a:rPr>
              <a:t>Classcast</a:t>
            </a:r>
            <a:r>
              <a:rPr lang="en-IN" sz="2500">
                <a:ea typeface="+mj-lt"/>
                <a:cs typeface="+mj-lt"/>
              </a:rPr>
              <a:t> Exception</a:t>
            </a:r>
            <a:endParaRPr lang="en-US"/>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780691" y="872258"/>
            <a:ext cx="7834313" cy="5313345"/>
          </a:xfrm>
        </p:spPr>
        <p:txBody>
          <a:bodyPr vert="horz" lIns="0" tIns="0" rIns="0" bIns="0" rtlCol="0" anchor="t">
            <a:noAutofit/>
          </a:bodyPr>
          <a:lstStyle/>
          <a:p>
            <a:pPr>
              <a:buNone/>
            </a:pPr>
            <a:r>
              <a:rPr lang="en-US" sz="2000">
                <a:latin typeface="inter-regular"/>
                <a:ea typeface="+mn-lt"/>
                <a:cs typeface="+mn-lt"/>
              </a:rPr>
              <a:t>Thrown to indicate that the code has attempted to cast an object to a subclass of which it is not an instance.</a:t>
            </a:r>
          </a:p>
          <a:p>
            <a:pPr>
              <a:buNone/>
            </a:pPr>
            <a:endParaRPr lang="en-US" sz="2000">
              <a:latin typeface="inter-regular"/>
              <a:ea typeface="+mn-lt"/>
              <a:cs typeface="+mn-lt"/>
            </a:endParaRPr>
          </a:p>
          <a:p>
            <a:pPr>
              <a:buNone/>
            </a:pPr>
            <a:r>
              <a:rPr lang="en-US" sz="2000">
                <a:ea typeface="+mn-lt"/>
                <a:cs typeface="+mn-lt"/>
              </a:rPr>
              <a:t>Object </a:t>
            </a:r>
            <a:r>
              <a:rPr lang="en-US" sz="2000" err="1">
                <a:ea typeface="+mn-lt"/>
                <a:cs typeface="+mn-lt"/>
              </a:rPr>
              <a:t>i</a:t>
            </a:r>
            <a:r>
              <a:rPr lang="en-US" sz="2000">
                <a:ea typeface="+mn-lt"/>
                <a:cs typeface="+mn-lt"/>
              </a:rPr>
              <a:t> = Integer.valueOf(42);</a:t>
            </a:r>
            <a:endParaRPr lang="en-US"/>
          </a:p>
          <a:p>
            <a:pPr>
              <a:buNone/>
            </a:pPr>
            <a:r>
              <a:rPr lang="en-US" sz="2000">
                <a:ea typeface="+mn-lt"/>
                <a:cs typeface="+mn-lt"/>
              </a:rPr>
              <a:t>String s = (String)</a:t>
            </a:r>
            <a:r>
              <a:rPr lang="en-US" sz="2000" err="1">
                <a:ea typeface="+mn-lt"/>
                <a:cs typeface="+mn-lt"/>
              </a:rPr>
              <a:t>i</a:t>
            </a:r>
            <a:r>
              <a:rPr lang="en-US" sz="2000">
                <a:ea typeface="+mn-lt"/>
                <a:cs typeface="+mn-lt"/>
              </a:rPr>
              <a:t>;</a:t>
            </a:r>
            <a:br>
              <a:rPr lang="en-US" sz="2000">
                <a:solidFill>
                  <a:srgbClr val="3B4045"/>
                </a:solidFill>
                <a:latin typeface="inter-regular"/>
                <a:ea typeface="+mn-lt"/>
                <a:cs typeface="+mn-lt"/>
              </a:rPr>
            </a:br>
            <a:endParaRPr lang="en-US" sz="2000">
              <a:latin typeface="inter-regular"/>
              <a:ea typeface="+mn-lt"/>
              <a:cs typeface="+mn-lt"/>
            </a:endParaRPr>
          </a:p>
          <a:p>
            <a:pPr>
              <a:buNone/>
            </a:pPr>
            <a:r>
              <a:rPr lang="en-US" sz="2000">
                <a:latin typeface="inter-regular"/>
                <a:ea typeface="+mn-lt"/>
                <a:cs typeface="+mn-lt"/>
              </a:rPr>
              <a:t>public class </a:t>
            </a:r>
            <a:r>
              <a:rPr lang="en-US" sz="2000" err="1">
                <a:latin typeface="inter-regular"/>
                <a:ea typeface="+mn-lt"/>
                <a:cs typeface="+mn-lt"/>
              </a:rPr>
              <a:t>InheritanceExample</a:t>
            </a: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public static void main(String[] </a:t>
            </a:r>
            <a:r>
              <a:rPr lang="en-US" sz="2000" err="1">
                <a:latin typeface="inter-regular"/>
                <a:ea typeface="+mn-lt"/>
                <a:cs typeface="+mn-lt"/>
              </a:rPr>
              <a:t>args</a:t>
            </a: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        Programmer prog = new Programmer(1, "Rohit", "Programmer - Coding", 1);</a:t>
            </a:r>
            <a:endParaRPr lang="en-US" sz="2000">
              <a:latin typeface="inter-regular"/>
            </a:endParaRPr>
          </a:p>
          <a:p>
            <a:pPr>
              <a:buNone/>
            </a:pPr>
            <a:r>
              <a:rPr lang="en-US" sz="2000">
                <a:latin typeface="inter-regular"/>
                <a:ea typeface="+mn-lt"/>
                <a:cs typeface="+mn-lt"/>
              </a:rPr>
              <a:t>        Employee emp = prog;</a:t>
            </a:r>
            <a:endParaRPr lang="en-US" sz="2000">
              <a:latin typeface="inter-regular"/>
            </a:endParaRPr>
          </a:p>
          <a:p>
            <a:pPr>
              <a:buNone/>
            </a:pPr>
            <a:r>
              <a:rPr lang="en-US" sz="2000">
                <a:latin typeface="inter-regular"/>
                <a:ea typeface="+mn-lt"/>
                <a:cs typeface="+mn-lt"/>
              </a:rPr>
              <a:t>        Manager m1 = (Manager)emp;</a:t>
            </a:r>
            <a:endParaRPr lang="en-US" sz="2000">
              <a:latin typeface="inter-regular"/>
            </a:endParaRPr>
          </a:p>
          <a:p>
            <a:pPr>
              <a:buNone/>
            </a:pPr>
            <a:r>
              <a:rPr lang="en-US" sz="2000">
                <a:latin typeface="inter-regular"/>
                <a:ea typeface="+mn-lt"/>
                <a:cs typeface="+mn-lt"/>
              </a:rPr>
              <a:t>        </a:t>
            </a:r>
            <a:r>
              <a:rPr lang="en-US" sz="2000" err="1">
                <a:latin typeface="inter-regular"/>
                <a:ea typeface="+mn-lt"/>
                <a:cs typeface="+mn-lt"/>
              </a:rPr>
              <a:t>System.out.println</a:t>
            </a:r>
            <a:r>
              <a:rPr lang="en-US" sz="2000">
                <a:latin typeface="inter-regular"/>
                <a:ea typeface="+mn-lt"/>
                <a:cs typeface="+mn-lt"/>
              </a:rPr>
              <a:t>(m1.toString());</a:t>
            </a:r>
            <a:endParaRPr lang="en-US" sz="2000">
              <a:latin typeface="inter-regular"/>
            </a:endParaRPr>
          </a:p>
          <a:p>
            <a:pPr>
              <a:buNone/>
            </a:pPr>
            <a:r>
              <a:rPr lang="en-US" sz="2000">
                <a:latin typeface="inter-regular"/>
                <a:ea typeface="+mn-lt"/>
                <a:cs typeface="+mn-lt"/>
              </a:rPr>
              <a:t>    }</a:t>
            </a:r>
            <a:endParaRPr lang="en-US" sz="2000">
              <a:latin typeface="inter-regular"/>
            </a:endParaRPr>
          </a:p>
          <a:p>
            <a:pPr>
              <a:buNone/>
            </a:pPr>
            <a:endParaRPr lang="en-US" sz="2000">
              <a:latin typeface="inter-regular"/>
            </a:endParaRPr>
          </a:p>
          <a:p>
            <a:pPr>
              <a:buNone/>
            </a:pPr>
            <a:r>
              <a:rPr lang="en-US" sz="2000">
                <a:latin typeface="inter-regular"/>
                <a:ea typeface="+mn-lt"/>
                <a:cs typeface="+mn-lt"/>
              </a:rPr>
              <a:t>}</a:t>
            </a:r>
            <a:endParaRPr lang="en-US" sz="2000">
              <a:latin typeface="inter-regular"/>
            </a:endParaRPr>
          </a:p>
          <a:p>
            <a:pPr>
              <a:buNone/>
            </a:pPr>
            <a:endParaRPr lang="en-US" sz="2000">
              <a:latin typeface="inter-regular"/>
              <a:ea typeface="+mn-lt"/>
              <a:cs typeface="+mn-lt"/>
            </a:endParaRPr>
          </a:p>
        </p:txBody>
      </p:sp>
    </p:spTree>
    <p:extLst>
      <p:ext uri="{BB962C8B-B14F-4D97-AF65-F5344CB8AC3E}">
        <p14:creationId xmlns:p14="http://schemas.microsoft.com/office/powerpoint/2010/main" val="395568482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F357E-9F3B-AC1D-66E2-D76B51D65A01}"/>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55FF6FC-A26F-88F1-733F-60169A9C864D}"/>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E55FF6FC-A26F-88F1-733F-60169A9C864D}"/>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1031941C-1052-EB71-C315-69D8B05F86E2}"/>
              </a:ext>
            </a:extLst>
          </p:cNvPr>
          <p:cNvSpPr>
            <a:spLocks noGrp="1"/>
          </p:cNvSpPr>
          <p:nvPr>
            <p:ph type="title"/>
          </p:nvPr>
        </p:nvSpPr>
        <p:spPr>
          <a:xfrm>
            <a:off x="472500" y="622800"/>
            <a:ext cx="8200013" cy="553998"/>
          </a:xfrm>
        </p:spPr>
        <p:txBody>
          <a:bodyPr/>
          <a:lstStyle/>
          <a:p>
            <a:r>
              <a:rPr lang="en-IN" sz="2000" b="1"/>
              <a:t>JVM </a:t>
            </a:r>
            <a:r>
              <a:rPr lang="en-IN" sz="2000"/>
              <a:t>Architecture:</a:t>
            </a:r>
            <a:br>
              <a:rPr lang="en-IN" sz="2000" b="1"/>
            </a:br>
            <a:endParaRPr lang="en-US" sz="2000"/>
          </a:p>
        </p:txBody>
      </p:sp>
      <p:sp>
        <p:nvSpPr>
          <p:cNvPr id="7" name="Text Placeholder 6">
            <a:extLst>
              <a:ext uri="{FF2B5EF4-FFF2-40B4-BE49-F238E27FC236}">
                <a16:creationId xmlns:a16="http://schemas.microsoft.com/office/drawing/2014/main" id="{8F6851EB-2639-BDCC-3970-225F8728B6A4}"/>
              </a:ext>
            </a:extLst>
          </p:cNvPr>
          <p:cNvSpPr>
            <a:spLocks noGrp="1"/>
          </p:cNvSpPr>
          <p:nvPr>
            <p:ph type="body" sz="quarter" idx="10"/>
          </p:nvPr>
        </p:nvSpPr>
        <p:spPr>
          <a:xfrm>
            <a:off x="838200" y="1418598"/>
            <a:ext cx="7834313" cy="4608855"/>
          </a:xfrm>
        </p:spPr>
        <p:txBody>
          <a:bodyPr vert="horz" lIns="0" tIns="0" rIns="0" bIns="0" rtlCol="0" anchor="t">
            <a:noAutofit/>
          </a:bodyPr>
          <a:lstStyle/>
          <a:p>
            <a:pPr>
              <a:buNone/>
            </a:pPr>
            <a:endParaRPr lang="en-US">
              <a:solidFill>
                <a:srgbClr val="FF0000"/>
              </a:solidFill>
              <a:latin typeface="+mj-lt"/>
              <a:cs typeface="Arial"/>
            </a:endParaRPr>
          </a:p>
        </p:txBody>
      </p:sp>
      <p:pic>
        <p:nvPicPr>
          <p:cNvPr id="4" name="Picture 3" descr="A diagram of a software system&#10;&#10;Description automatically generated">
            <a:extLst>
              <a:ext uri="{FF2B5EF4-FFF2-40B4-BE49-F238E27FC236}">
                <a16:creationId xmlns:a16="http://schemas.microsoft.com/office/drawing/2014/main" id="{C539D159-CA67-8748-6765-BFC9A71917D0}"/>
              </a:ext>
            </a:extLst>
          </p:cNvPr>
          <p:cNvPicPr>
            <a:picLocks noChangeAspect="1"/>
          </p:cNvPicPr>
          <p:nvPr/>
        </p:nvPicPr>
        <p:blipFill>
          <a:blip r:embed="rId5"/>
          <a:stretch>
            <a:fillRect/>
          </a:stretch>
        </p:blipFill>
        <p:spPr>
          <a:xfrm>
            <a:off x="838200" y="1347788"/>
            <a:ext cx="7839075" cy="4095750"/>
          </a:xfrm>
          <a:prstGeom prst="rect">
            <a:avLst/>
          </a:prstGeom>
        </p:spPr>
      </p:pic>
    </p:spTree>
    <p:extLst>
      <p:ext uri="{BB962C8B-B14F-4D97-AF65-F5344CB8AC3E}">
        <p14:creationId xmlns:p14="http://schemas.microsoft.com/office/powerpoint/2010/main" val="302289235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70840-7742-CF5B-EB0A-00D65A64D821}"/>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5FB54301-3CBB-4581-6692-4DC879E3A3D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5FB54301-3CBB-4581-6692-4DC879E3A3D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CEC8A1B3-27F5-AEE4-AB38-327BC43BCBBC}"/>
              </a:ext>
            </a:extLst>
          </p:cNvPr>
          <p:cNvSpPr>
            <a:spLocks noGrp="1"/>
          </p:cNvSpPr>
          <p:nvPr>
            <p:ph type="title"/>
          </p:nvPr>
        </p:nvSpPr>
        <p:spPr>
          <a:xfrm>
            <a:off x="472500" y="622800"/>
            <a:ext cx="8200013" cy="553998"/>
          </a:xfrm>
        </p:spPr>
        <p:txBody>
          <a:bodyPr/>
          <a:lstStyle/>
          <a:p>
            <a:r>
              <a:rPr lang="en-IN" sz="2000" b="1"/>
              <a:t>OOPs Concept:</a:t>
            </a:r>
            <a:br>
              <a:rPr lang="en-IN" sz="2000" b="1"/>
            </a:br>
            <a:endParaRPr lang="en-US" sz="2000"/>
          </a:p>
        </p:txBody>
      </p:sp>
      <p:sp>
        <p:nvSpPr>
          <p:cNvPr id="7" name="Text Placeholder 6">
            <a:extLst>
              <a:ext uri="{FF2B5EF4-FFF2-40B4-BE49-F238E27FC236}">
                <a16:creationId xmlns:a16="http://schemas.microsoft.com/office/drawing/2014/main" id="{F0C80116-7401-9AB9-3B38-0E6E3980FE82}"/>
              </a:ext>
            </a:extLst>
          </p:cNvPr>
          <p:cNvSpPr>
            <a:spLocks noGrp="1"/>
          </p:cNvSpPr>
          <p:nvPr>
            <p:ph type="body" sz="quarter" idx="10"/>
          </p:nvPr>
        </p:nvSpPr>
        <p:spPr>
          <a:xfrm>
            <a:off x="838200" y="1418598"/>
            <a:ext cx="7834313" cy="4608855"/>
          </a:xfrm>
        </p:spPr>
        <p:txBody>
          <a:bodyPr vert="horz" lIns="0" tIns="0" rIns="0" bIns="0" rtlCol="0" anchor="t">
            <a:noAutofit/>
          </a:bodyPr>
          <a:lstStyle/>
          <a:p>
            <a:pPr marL="285750" indent="-285750">
              <a:buFont typeface="Wingdings" panose="05000000000000000000" pitchFamily="2" charset="2"/>
              <a:buChar char="§"/>
            </a:pPr>
            <a:r>
              <a:rPr lang="en-US">
                <a:solidFill>
                  <a:schemeClr val="tx1"/>
                </a:solidFill>
                <a:latin typeface="inter-regular"/>
              </a:rPr>
              <a:t>Class.</a:t>
            </a:r>
            <a:endParaRPr lang="en-US"/>
          </a:p>
          <a:p>
            <a:pPr marL="285750" indent="-285750">
              <a:buFont typeface="Wingdings" panose="05000000000000000000" pitchFamily="2" charset="2"/>
              <a:buChar char="§"/>
            </a:pPr>
            <a:r>
              <a:rPr lang="en-US">
                <a:solidFill>
                  <a:schemeClr val="tx1"/>
                </a:solidFill>
                <a:latin typeface="inter-regular"/>
              </a:rPr>
              <a:t>Object.</a:t>
            </a:r>
          </a:p>
          <a:p>
            <a:pPr marL="285750" indent="-285750">
              <a:buFont typeface="Wingdings" panose="05000000000000000000" pitchFamily="2" charset="2"/>
              <a:buChar char="§"/>
            </a:pPr>
            <a:r>
              <a:rPr lang="en-US">
                <a:solidFill>
                  <a:schemeClr val="tx1"/>
                </a:solidFill>
                <a:latin typeface="inter-regular"/>
              </a:rPr>
              <a:t>Polymorphism.</a:t>
            </a:r>
          </a:p>
          <a:p>
            <a:pPr marL="285750" indent="-285750">
              <a:buFont typeface="Wingdings" panose="05000000000000000000" pitchFamily="2" charset="2"/>
              <a:buChar char="§"/>
            </a:pPr>
            <a:r>
              <a:rPr lang="en-US">
                <a:solidFill>
                  <a:schemeClr val="tx1"/>
                </a:solidFill>
                <a:latin typeface="inter-regular"/>
              </a:rPr>
              <a:t>Inheritance.</a:t>
            </a:r>
          </a:p>
          <a:p>
            <a:pPr marL="285750" indent="-285750">
              <a:buFont typeface="Wingdings" panose="05000000000000000000" pitchFamily="2" charset="2"/>
              <a:buChar char="§"/>
            </a:pPr>
            <a:r>
              <a:rPr lang="en-US">
                <a:solidFill>
                  <a:schemeClr val="tx1"/>
                </a:solidFill>
                <a:latin typeface="inter-regular"/>
              </a:rPr>
              <a:t>Abstraction.</a:t>
            </a:r>
          </a:p>
          <a:p>
            <a:pPr marL="285750" indent="-285750">
              <a:buFont typeface="Wingdings" panose="05000000000000000000" pitchFamily="2" charset="2"/>
              <a:buChar char="§"/>
            </a:pPr>
            <a:r>
              <a:rPr lang="en-US">
                <a:solidFill>
                  <a:schemeClr val="tx1"/>
                </a:solidFill>
                <a:latin typeface="inter-regular"/>
              </a:rPr>
              <a:t>Encapsulation.</a:t>
            </a:r>
          </a:p>
          <a:p>
            <a:pPr marL="285750" indent="-285750">
              <a:buFont typeface="Wingdings" panose="05000000000000000000" pitchFamily="2" charset="2"/>
              <a:buChar char="§"/>
            </a:pPr>
            <a:endParaRPr lang="en-US">
              <a:solidFill>
                <a:schemeClr val="tx1"/>
              </a:solidFill>
              <a:latin typeface="inter-regular"/>
            </a:endParaRPr>
          </a:p>
          <a:p>
            <a:pPr>
              <a:buNone/>
            </a:pPr>
            <a:endParaRPr lang="en-US">
              <a:solidFill>
                <a:srgbClr val="FF0000"/>
              </a:solidFill>
              <a:latin typeface="inter-regular"/>
            </a:endParaRPr>
          </a:p>
        </p:txBody>
      </p:sp>
      <p:pic>
        <p:nvPicPr>
          <p:cNvPr id="2" name="Picture 1" descr="A diagram of a diagram&#10;&#10;Description automatically generated">
            <a:extLst>
              <a:ext uri="{FF2B5EF4-FFF2-40B4-BE49-F238E27FC236}">
                <a16:creationId xmlns:a16="http://schemas.microsoft.com/office/drawing/2014/main" id="{26235219-7753-8AB1-BB93-A220F230B98F}"/>
              </a:ext>
            </a:extLst>
          </p:cNvPr>
          <p:cNvPicPr>
            <a:picLocks noChangeAspect="1"/>
          </p:cNvPicPr>
          <p:nvPr/>
        </p:nvPicPr>
        <p:blipFill>
          <a:blip r:embed="rId5"/>
          <a:stretch>
            <a:fillRect/>
          </a:stretch>
        </p:blipFill>
        <p:spPr>
          <a:xfrm>
            <a:off x="3433763" y="976313"/>
            <a:ext cx="3543300" cy="3114675"/>
          </a:xfrm>
          <a:prstGeom prst="rect">
            <a:avLst/>
          </a:prstGeom>
        </p:spPr>
      </p:pic>
    </p:spTree>
    <p:extLst>
      <p:ext uri="{BB962C8B-B14F-4D97-AF65-F5344CB8AC3E}">
        <p14:creationId xmlns:p14="http://schemas.microsoft.com/office/powerpoint/2010/main" val="148448631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65022-DA80-657A-1125-95D4FA9BE680}"/>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78422893-62A9-B91C-ABD0-CE00BE7A516D}"/>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78422893-62A9-B91C-ABD0-CE00BE7A516D}"/>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4BBA34A6-9890-1EE7-8F58-10ECFD355983}"/>
              </a:ext>
            </a:extLst>
          </p:cNvPr>
          <p:cNvSpPr>
            <a:spLocks noGrp="1"/>
          </p:cNvSpPr>
          <p:nvPr>
            <p:ph type="title"/>
          </p:nvPr>
        </p:nvSpPr>
        <p:spPr>
          <a:xfrm>
            <a:off x="472500" y="622800"/>
            <a:ext cx="8200013" cy="553998"/>
          </a:xfrm>
        </p:spPr>
        <p:txBody>
          <a:bodyPr/>
          <a:lstStyle/>
          <a:p>
            <a:r>
              <a:rPr lang="en-IN" sz="2000" b="1"/>
              <a:t>Data Types and Variables:</a:t>
            </a:r>
            <a:br>
              <a:rPr lang="en-IN" sz="2000" b="1"/>
            </a:br>
            <a:endParaRPr lang="en-US" sz="2000"/>
          </a:p>
        </p:txBody>
      </p:sp>
      <p:sp>
        <p:nvSpPr>
          <p:cNvPr id="7" name="Text Placeholder 6">
            <a:extLst>
              <a:ext uri="{FF2B5EF4-FFF2-40B4-BE49-F238E27FC236}">
                <a16:creationId xmlns:a16="http://schemas.microsoft.com/office/drawing/2014/main" id="{3D36B5F7-919F-ADE5-3B16-8B0BBFF2C98E}"/>
              </a:ext>
            </a:extLst>
          </p:cNvPr>
          <p:cNvSpPr>
            <a:spLocks noGrp="1"/>
          </p:cNvSpPr>
          <p:nvPr>
            <p:ph type="body" sz="quarter" idx="10"/>
          </p:nvPr>
        </p:nvSpPr>
        <p:spPr>
          <a:xfrm>
            <a:off x="838200" y="1418598"/>
            <a:ext cx="7834313" cy="4608855"/>
          </a:xfrm>
        </p:spPr>
        <p:txBody>
          <a:bodyPr vert="horz" lIns="0" tIns="0" rIns="0" bIns="0" rtlCol="0" anchor="t">
            <a:noAutofit/>
          </a:bodyPr>
          <a:lstStyle/>
          <a:p>
            <a:pPr marL="171450" indent="-171450" algn="l" fontAlgn="base">
              <a:buFont typeface="Wingdings" panose="05000000000000000000" pitchFamily="2" charset="2"/>
              <a:buChar char="§"/>
            </a:pPr>
            <a:r>
              <a:rPr lang="en-US" b="1" i="0">
                <a:solidFill>
                  <a:srgbClr val="273239"/>
                </a:solidFill>
                <a:effectLst/>
                <a:latin typeface="Calibri"/>
                <a:ea typeface="Calibri"/>
                <a:cs typeface="Calibri"/>
              </a:rPr>
              <a:t>Primitive Data Type:</a:t>
            </a:r>
            <a:r>
              <a:rPr lang="en-US" b="0" i="0">
                <a:solidFill>
                  <a:srgbClr val="273239"/>
                </a:solidFill>
                <a:effectLst/>
                <a:latin typeface="Calibri"/>
                <a:ea typeface="Calibri"/>
                <a:cs typeface="Calibri"/>
              </a:rPr>
              <a:t> </a:t>
            </a:r>
          </a:p>
          <a:p>
            <a:pPr algn="l" fontAlgn="base">
              <a:buNone/>
            </a:pPr>
            <a:r>
              <a:rPr lang="en-US" sz="1200">
                <a:solidFill>
                  <a:srgbClr val="273239"/>
                </a:solidFill>
                <a:latin typeface="+mj-lt"/>
              </a:rPr>
              <a:t>	</a:t>
            </a:r>
            <a:r>
              <a:rPr lang="en-US" sz="1200" err="1">
                <a:solidFill>
                  <a:srgbClr val="273239"/>
                </a:solidFill>
                <a:latin typeface="Calibri"/>
                <a:ea typeface="Calibri"/>
                <a:cs typeface="Calibri"/>
              </a:rPr>
              <a:t>b</a:t>
            </a:r>
            <a:r>
              <a:rPr lang="en-US" sz="1200" b="0" i="0" err="1">
                <a:solidFill>
                  <a:srgbClr val="273239"/>
                </a:solidFill>
                <a:effectLst/>
                <a:latin typeface="Calibri"/>
                <a:ea typeface="Calibri"/>
                <a:cs typeface="Calibri"/>
              </a:rPr>
              <a:t>oolean</a:t>
            </a:r>
            <a:r>
              <a:rPr lang="en-US" sz="1200" b="0" i="0">
                <a:solidFill>
                  <a:srgbClr val="273239"/>
                </a:solidFill>
                <a:effectLst/>
                <a:latin typeface="Calibri"/>
                <a:ea typeface="Calibri"/>
                <a:cs typeface="Calibri"/>
              </a:rPr>
              <a:t>, char, int, short, byte, long, float, and double.</a:t>
            </a:r>
            <a:br>
              <a:rPr lang="en-US" sz="1200" b="0" i="0">
                <a:effectLst/>
                <a:latin typeface="+mj-lt"/>
              </a:rPr>
            </a:br>
            <a:endParaRPr lang="en-US" sz="1200" b="0" i="0">
              <a:solidFill>
                <a:srgbClr val="273239"/>
              </a:solidFill>
              <a:effectLst/>
              <a:latin typeface="+mj-lt"/>
            </a:endParaRPr>
          </a:p>
          <a:p>
            <a:pPr marL="171450" indent="-171450" algn="l" fontAlgn="base">
              <a:buFont typeface="Wingdings" panose="05000000000000000000" pitchFamily="2" charset="2"/>
              <a:buChar char="§"/>
            </a:pPr>
            <a:r>
              <a:rPr lang="en-US" b="1">
                <a:solidFill>
                  <a:srgbClr val="273239"/>
                </a:solidFill>
                <a:latin typeface="Calibri"/>
                <a:ea typeface="Calibri"/>
                <a:cs typeface="Calibri"/>
              </a:rPr>
              <a:t>Non-Primitive Data Type or Object Data type: </a:t>
            </a:r>
          </a:p>
          <a:p>
            <a:pPr algn="l" fontAlgn="base">
              <a:buNone/>
            </a:pPr>
            <a:r>
              <a:rPr lang="en-US" sz="1200">
                <a:solidFill>
                  <a:srgbClr val="273239"/>
                </a:solidFill>
                <a:latin typeface="+mj-lt"/>
              </a:rPr>
              <a:t>	</a:t>
            </a:r>
            <a:r>
              <a:rPr lang="en-US" sz="1200" b="0" i="0">
                <a:solidFill>
                  <a:srgbClr val="273239"/>
                </a:solidFill>
                <a:effectLst/>
                <a:latin typeface="Calibri"/>
                <a:ea typeface="Calibri"/>
                <a:cs typeface="Calibri"/>
              </a:rPr>
              <a:t>String, Array, etc.</a:t>
            </a:r>
          </a:p>
          <a:p>
            <a:pPr>
              <a:buNone/>
            </a:pPr>
            <a:endParaRPr lang="en-US">
              <a:solidFill>
                <a:schemeClr val="tx1"/>
              </a:solidFill>
              <a:latin typeface="+mj-lt"/>
            </a:endParaRPr>
          </a:p>
        </p:txBody>
      </p:sp>
      <p:pic>
        <p:nvPicPr>
          <p:cNvPr id="3" name="Picture 2" descr="A diagram of data flow&#10;&#10;Description automatically generated">
            <a:extLst>
              <a:ext uri="{FF2B5EF4-FFF2-40B4-BE49-F238E27FC236}">
                <a16:creationId xmlns:a16="http://schemas.microsoft.com/office/drawing/2014/main" id="{A39F047C-E0F3-0CE9-28D5-3D2F43208E67}"/>
              </a:ext>
            </a:extLst>
          </p:cNvPr>
          <p:cNvPicPr>
            <a:picLocks noChangeAspect="1"/>
          </p:cNvPicPr>
          <p:nvPr/>
        </p:nvPicPr>
        <p:blipFill>
          <a:blip r:embed="rId5"/>
          <a:stretch>
            <a:fillRect/>
          </a:stretch>
        </p:blipFill>
        <p:spPr>
          <a:xfrm>
            <a:off x="1442349" y="2557348"/>
            <a:ext cx="6130772" cy="3561089"/>
          </a:xfrm>
          <a:prstGeom prst="rect">
            <a:avLst/>
          </a:prstGeom>
        </p:spPr>
      </p:pic>
    </p:spTree>
    <p:extLst>
      <p:ext uri="{BB962C8B-B14F-4D97-AF65-F5344CB8AC3E}">
        <p14:creationId xmlns:p14="http://schemas.microsoft.com/office/powerpoint/2010/main" val="391645246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5C996-F8F0-9EA3-E648-6C2C4584D2A9}"/>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B6FB8AB-A7F8-EE02-4411-C1E5C9E8A791}"/>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532" imgH="532" progId="TCLayout.ActiveDocument.1">
                  <p:embed/>
                </p:oleObj>
              </mc:Choice>
              <mc:Fallback>
                <p:oleObj name="think-cell Slide" r:id="rId3" imgW="532" imgH="532" progId="TCLayout.ActiveDocument.1">
                  <p:embed/>
                  <p:pic>
                    <p:nvPicPr>
                      <p:cNvPr id="9" name="think-cell data - do not delete" hidden="1">
                        <a:extLst>
                          <a:ext uri="{FF2B5EF4-FFF2-40B4-BE49-F238E27FC236}">
                            <a16:creationId xmlns:a16="http://schemas.microsoft.com/office/drawing/2014/main" id="{4B6FB8AB-A7F8-EE02-4411-C1E5C9E8A791}"/>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23977658-C41B-081F-392F-088D3863CF94}"/>
              </a:ext>
            </a:extLst>
          </p:cNvPr>
          <p:cNvSpPr>
            <a:spLocks noGrp="1"/>
          </p:cNvSpPr>
          <p:nvPr>
            <p:ph type="title"/>
          </p:nvPr>
        </p:nvSpPr>
        <p:spPr>
          <a:xfrm>
            <a:off x="472500" y="622800"/>
            <a:ext cx="8200013" cy="553998"/>
          </a:xfrm>
        </p:spPr>
        <p:txBody>
          <a:bodyPr/>
          <a:lstStyle/>
          <a:p>
            <a:r>
              <a:rPr lang="en-IN" sz="2000" b="1"/>
              <a:t>Operators:</a:t>
            </a:r>
            <a:br>
              <a:rPr lang="en-IN" sz="2000" b="1"/>
            </a:br>
            <a:endParaRPr lang="en-US" sz="2000"/>
          </a:p>
        </p:txBody>
      </p:sp>
      <p:sp>
        <p:nvSpPr>
          <p:cNvPr id="7" name="Text Placeholder 6">
            <a:extLst>
              <a:ext uri="{FF2B5EF4-FFF2-40B4-BE49-F238E27FC236}">
                <a16:creationId xmlns:a16="http://schemas.microsoft.com/office/drawing/2014/main" id="{411D760B-D9C5-AD6B-A013-DFFB7A55A45D}"/>
              </a:ext>
            </a:extLst>
          </p:cNvPr>
          <p:cNvSpPr>
            <a:spLocks noGrp="1"/>
          </p:cNvSpPr>
          <p:nvPr>
            <p:ph type="body" sz="quarter" idx="10"/>
          </p:nvPr>
        </p:nvSpPr>
        <p:spPr>
          <a:xfrm>
            <a:off x="838200" y="1418598"/>
            <a:ext cx="7834313" cy="4608855"/>
          </a:xfrm>
        </p:spPr>
        <p:txBody>
          <a:bodyPr vert="horz" lIns="0" tIns="0" rIns="0" bIns="0" rtlCol="0" anchor="t">
            <a:noAutofit/>
          </a:bodyPr>
          <a:lstStyle/>
          <a:p>
            <a:pPr marL="171450" indent="-171450" algn="l" fontAlgn="base">
              <a:buFont typeface="Wingdings" panose="05000000000000000000" pitchFamily="2" charset="2"/>
              <a:buChar char="§"/>
            </a:pPr>
            <a:r>
              <a:rPr lang="en-US" i="0">
                <a:solidFill>
                  <a:srgbClr val="000000"/>
                </a:solidFill>
                <a:effectLst/>
                <a:latin typeface="Calibri"/>
                <a:ea typeface="Calibri"/>
                <a:cs typeface="Calibri"/>
              </a:rPr>
              <a:t>Unary</a:t>
            </a:r>
            <a:r>
              <a:rPr lang="en-US" b="0" i="0">
                <a:solidFill>
                  <a:srgbClr val="000000"/>
                </a:solidFill>
                <a:effectLst/>
                <a:latin typeface="Calibri"/>
                <a:ea typeface="Calibri"/>
                <a:cs typeface="Calibri"/>
              </a:rPr>
              <a:t> Operator.</a:t>
            </a:r>
          </a:p>
          <a:p>
            <a:pPr marL="171450" indent="-171450" algn="l" fontAlgn="base">
              <a:buFont typeface="Wingdings" panose="05000000000000000000" pitchFamily="2" charset="2"/>
              <a:buChar char="§"/>
            </a:pPr>
            <a:r>
              <a:rPr lang="en-US" b="0" i="0">
                <a:solidFill>
                  <a:srgbClr val="000000"/>
                </a:solidFill>
                <a:effectLst/>
                <a:latin typeface="Calibri"/>
                <a:ea typeface="Calibri"/>
                <a:cs typeface="Calibri"/>
              </a:rPr>
              <a:t>Arithmetic Operator.</a:t>
            </a:r>
            <a:endParaRPr lang="en-US">
              <a:latin typeface="Calibri"/>
              <a:ea typeface="Calibri"/>
              <a:cs typeface="Calibri"/>
            </a:endParaRPr>
          </a:p>
          <a:p>
            <a:pPr marL="171450" indent="-171450" algn="l" fontAlgn="base">
              <a:buFont typeface="Wingdings" panose="05000000000000000000" pitchFamily="2" charset="2"/>
              <a:buChar char="§"/>
            </a:pPr>
            <a:r>
              <a:rPr lang="en-US" b="0" i="0">
                <a:solidFill>
                  <a:srgbClr val="000000"/>
                </a:solidFill>
                <a:effectLst/>
                <a:latin typeface="Calibri"/>
                <a:ea typeface="Calibri"/>
                <a:cs typeface="Calibri"/>
              </a:rPr>
              <a:t>Relational Operator.</a:t>
            </a:r>
          </a:p>
          <a:p>
            <a:pPr marL="171450" indent="-171450" algn="l" fontAlgn="base">
              <a:buFont typeface="Wingdings" panose="05000000000000000000" pitchFamily="2" charset="2"/>
              <a:buChar char="§"/>
            </a:pPr>
            <a:r>
              <a:rPr lang="en-US" b="0" i="0">
                <a:solidFill>
                  <a:srgbClr val="000000"/>
                </a:solidFill>
                <a:effectLst/>
                <a:latin typeface="Calibri"/>
                <a:ea typeface="Calibri"/>
                <a:cs typeface="Calibri"/>
              </a:rPr>
              <a:t>Logical Operator.</a:t>
            </a:r>
            <a:endParaRPr lang="en-US">
              <a:latin typeface="Calibri"/>
              <a:ea typeface="Calibri"/>
              <a:cs typeface="Calibri"/>
            </a:endParaRPr>
          </a:p>
          <a:p>
            <a:pPr marL="171450" indent="-171450" algn="l" fontAlgn="base">
              <a:buFont typeface="Wingdings" panose="05000000000000000000" pitchFamily="2" charset="2"/>
              <a:buChar char="§"/>
            </a:pPr>
            <a:r>
              <a:rPr lang="en-US" b="0" i="0">
                <a:solidFill>
                  <a:srgbClr val="000000"/>
                </a:solidFill>
                <a:effectLst/>
                <a:latin typeface="Calibri"/>
                <a:ea typeface="Calibri"/>
                <a:cs typeface="Calibri"/>
              </a:rPr>
              <a:t>Ternary Operator.</a:t>
            </a:r>
          </a:p>
          <a:p>
            <a:pPr marL="171450" indent="-171450" algn="l" fontAlgn="base">
              <a:buFont typeface="Wingdings" panose="05000000000000000000" pitchFamily="2" charset="2"/>
              <a:buChar char="§"/>
            </a:pPr>
            <a:r>
              <a:rPr lang="en-US" b="0" i="0">
                <a:solidFill>
                  <a:srgbClr val="000000"/>
                </a:solidFill>
                <a:effectLst/>
                <a:latin typeface="Calibri"/>
                <a:ea typeface="Calibri"/>
                <a:cs typeface="Calibri"/>
              </a:rPr>
              <a:t>Assignment Operator.</a:t>
            </a:r>
            <a:endParaRPr lang="en-US">
              <a:latin typeface="Calibri"/>
              <a:ea typeface="Calibri"/>
              <a:cs typeface="Calibri"/>
            </a:endParaRPr>
          </a:p>
          <a:p>
            <a:pPr fontAlgn="base">
              <a:buNone/>
            </a:pPr>
            <a:r>
              <a:rPr lang="en-US">
                <a:solidFill>
                  <a:srgbClr val="273239"/>
                </a:solidFill>
                <a:latin typeface="Calibri"/>
                <a:ea typeface="Calibri"/>
                <a:cs typeface="Calibri"/>
              </a:rPr>
              <a:t>   </a:t>
            </a:r>
            <a:r>
              <a:rPr lang="en-US" b="0" i="0">
                <a:solidFill>
                  <a:srgbClr val="273239"/>
                </a:solidFill>
                <a:effectLst/>
                <a:latin typeface="Calibri"/>
                <a:ea typeface="Calibri"/>
                <a:cs typeface="Calibri"/>
              </a:rPr>
              <a:t> etc.</a:t>
            </a:r>
          </a:p>
        </p:txBody>
      </p:sp>
    </p:spTree>
    <p:extLst>
      <p:ext uri="{BB962C8B-B14F-4D97-AF65-F5344CB8AC3E}">
        <p14:creationId xmlns:p14="http://schemas.microsoft.com/office/powerpoint/2010/main" val="322634934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6C81-C866-8E7B-183B-0B78827A0FA8}"/>
              </a:ext>
            </a:extLst>
          </p:cNvPr>
          <p:cNvSpPr>
            <a:spLocks noGrp="1"/>
          </p:cNvSpPr>
          <p:nvPr>
            <p:ph type="title"/>
          </p:nvPr>
        </p:nvSpPr>
        <p:spPr>
          <a:xfrm>
            <a:off x="472500" y="622800"/>
            <a:ext cx="8200013" cy="276999"/>
          </a:xfrm>
        </p:spPr>
        <p:txBody>
          <a:bodyPr/>
          <a:lstStyle/>
          <a:p>
            <a:r>
              <a:rPr lang="en-US" sz="2000">
                <a:cs typeface="Arial"/>
              </a:rPr>
              <a:t>Control Flow Statements:</a:t>
            </a:r>
            <a:endParaRPr lang="en-US"/>
          </a:p>
        </p:txBody>
      </p:sp>
      <p:sp>
        <p:nvSpPr>
          <p:cNvPr id="3" name="Text Placeholder 2">
            <a:extLst>
              <a:ext uri="{FF2B5EF4-FFF2-40B4-BE49-F238E27FC236}">
                <a16:creationId xmlns:a16="http://schemas.microsoft.com/office/drawing/2014/main" id="{381762D7-EB34-EC56-A72C-0B31029267CF}"/>
              </a:ext>
            </a:extLst>
          </p:cNvPr>
          <p:cNvSpPr>
            <a:spLocks noGrp="1"/>
          </p:cNvSpPr>
          <p:nvPr>
            <p:ph type="body" sz="quarter" idx="10"/>
          </p:nvPr>
        </p:nvSpPr>
        <p:spPr>
          <a:xfrm>
            <a:off x="471488" y="1319215"/>
            <a:ext cx="8201025" cy="4708238"/>
          </a:xfrm>
        </p:spPr>
        <p:txBody>
          <a:bodyPr vert="horz" lIns="0" tIns="0" rIns="0" bIns="0" rtlCol="0" anchor="t">
            <a:noAutofit/>
          </a:bodyPr>
          <a:lstStyle/>
          <a:p>
            <a:r>
              <a:rPr lang="en-US">
                <a:solidFill>
                  <a:srgbClr val="38C6F3"/>
                </a:solidFill>
                <a:latin typeface="Wingdings"/>
                <a:sym typeface="Wingdings"/>
              </a:rPr>
              <a:t>§</a:t>
            </a:r>
            <a:r>
              <a:rPr lang="en-US" b="1">
                <a:latin typeface="Calibri"/>
                <a:ea typeface="Calibri"/>
                <a:cs typeface="Calibri"/>
              </a:rPr>
              <a:t> Decision Making:</a:t>
            </a:r>
            <a:endParaRPr lang="en-US">
              <a:cs typeface="Arial" panose="020B0604020202020204"/>
            </a:endParaRPr>
          </a:p>
          <a:p>
            <a:pPr marL="61595" lvl="1" indent="0">
              <a:buNone/>
            </a:pPr>
            <a:r>
              <a:rPr lang="en-US" sz="1200">
                <a:solidFill>
                  <a:srgbClr val="38C6F3"/>
                </a:solidFill>
                <a:latin typeface="Courier New"/>
                <a:cs typeface="Courier New"/>
              </a:rPr>
              <a:t> o</a:t>
            </a:r>
            <a:r>
              <a:rPr lang="en-US" sz="1200">
                <a:latin typeface="Arial"/>
                <a:cs typeface="Arial"/>
              </a:rPr>
              <a:t> </a:t>
            </a:r>
            <a:r>
              <a:rPr lang="en-US" sz="1200">
                <a:ea typeface="+mn-lt"/>
                <a:cs typeface="+mn-lt"/>
              </a:rPr>
              <a:t>if</a:t>
            </a:r>
            <a:endParaRPr lang="en-US" err="1">
              <a:cs typeface="Arial" panose="020B0604020202020204"/>
            </a:endParaRPr>
          </a:p>
          <a:p>
            <a:pPr marL="61595" lvl="1" indent="0">
              <a:buNone/>
            </a:pPr>
            <a:r>
              <a:rPr lang="en-US" sz="1200">
                <a:solidFill>
                  <a:srgbClr val="38C6F3"/>
                </a:solidFill>
                <a:latin typeface="Courier New"/>
                <a:cs typeface="Courier New"/>
              </a:rPr>
              <a:t> o</a:t>
            </a:r>
            <a:r>
              <a:rPr lang="en-US" sz="1200">
                <a:latin typeface="Arial"/>
                <a:cs typeface="Arial"/>
              </a:rPr>
              <a:t> </a:t>
            </a:r>
            <a:r>
              <a:rPr lang="en-US" sz="1200">
                <a:ea typeface="+mn-lt"/>
                <a:cs typeface="+mn-lt"/>
              </a:rPr>
              <a:t>switch</a:t>
            </a:r>
            <a:endParaRPr lang="en-US" err="1">
              <a:cs typeface="Arial" panose="020B0604020202020204"/>
            </a:endParaRPr>
          </a:p>
          <a:p>
            <a:endParaRPr lang="en-US">
              <a:solidFill>
                <a:srgbClr val="38C6F3"/>
              </a:solidFill>
              <a:latin typeface="Wingdings"/>
              <a:sym typeface="Wingdings"/>
            </a:endParaRPr>
          </a:p>
          <a:p>
            <a:r>
              <a:rPr lang="en-US">
                <a:solidFill>
                  <a:srgbClr val="38C6F3"/>
                </a:solidFill>
                <a:latin typeface="Wingdings"/>
                <a:sym typeface="Wingdings"/>
              </a:rPr>
              <a:t>§</a:t>
            </a:r>
            <a:r>
              <a:rPr lang="en-US" b="1">
                <a:latin typeface="Calibri"/>
                <a:ea typeface="Calibri"/>
                <a:cs typeface="Calibri"/>
              </a:rPr>
              <a:t> Loop Statements:</a:t>
            </a:r>
            <a:endParaRPr lang="en-US"/>
          </a:p>
          <a:p>
            <a:pPr marL="239395" lvl="2" indent="0">
              <a:buNone/>
            </a:pPr>
            <a:r>
              <a:rPr lang="en-US" sz="1200">
                <a:solidFill>
                  <a:srgbClr val="38C6F3"/>
                </a:solidFill>
                <a:latin typeface="Courier New"/>
                <a:cs typeface="Courier New"/>
              </a:rPr>
              <a:t>o</a:t>
            </a:r>
            <a:r>
              <a:rPr lang="en-US" sz="1200">
                <a:latin typeface="Calibri"/>
                <a:ea typeface="Calibri"/>
                <a:cs typeface="Calibri"/>
              </a:rPr>
              <a:t> do-while</a:t>
            </a:r>
            <a:endParaRPr lang="en-US">
              <a:cs typeface="Arial" panose="020B0604020202020204"/>
            </a:endParaRPr>
          </a:p>
          <a:p>
            <a:pPr marL="239395" lvl="2" indent="0">
              <a:buNone/>
            </a:pPr>
            <a:r>
              <a:rPr lang="en-US" sz="1200">
                <a:solidFill>
                  <a:srgbClr val="38C6F3"/>
                </a:solidFill>
                <a:latin typeface="Courier New"/>
                <a:cs typeface="Courier New"/>
              </a:rPr>
              <a:t>o</a:t>
            </a:r>
            <a:r>
              <a:rPr lang="en-US" sz="1200">
                <a:latin typeface="Calibri"/>
                <a:ea typeface="Calibri"/>
                <a:cs typeface="Calibri"/>
              </a:rPr>
              <a:t> while</a:t>
            </a:r>
            <a:endParaRPr lang="en-US" err="1">
              <a:cs typeface="Arial" panose="020B0604020202020204"/>
            </a:endParaRPr>
          </a:p>
          <a:p>
            <a:pPr marL="239395" lvl="2" indent="0">
              <a:buNone/>
            </a:pPr>
            <a:r>
              <a:rPr lang="en-US" sz="1200">
                <a:solidFill>
                  <a:srgbClr val="38C6F3"/>
                </a:solidFill>
                <a:latin typeface="Courier New"/>
                <a:cs typeface="Courier New"/>
              </a:rPr>
              <a:t>o</a:t>
            </a:r>
            <a:r>
              <a:rPr lang="en-US" sz="1200">
                <a:latin typeface="Calibri"/>
                <a:ea typeface="Calibri"/>
                <a:cs typeface="Calibri"/>
              </a:rPr>
              <a:t> for</a:t>
            </a:r>
            <a:endParaRPr lang="en-US" err="1">
              <a:cs typeface="Arial" panose="020B0604020202020204"/>
            </a:endParaRPr>
          </a:p>
          <a:p>
            <a:pPr indent="0"/>
            <a:endParaRPr lang="en-US">
              <a:solidFill>
                <a:srgbClr val="38C6F3"/>
              </a:solidFill>
              <a:latin typeface="Wingdings"/>
              <a:ea typeface="Calibri"/>
              <a:cs typeface="Calibri"/>
              <a:sym typeface="Wingdings"/>
            </a:endParaRPr>
          </a:p>
          <a:p>
            <a:r>
              <a:rPr lang="en-US">
                <a:solidFill>
                  <a:srgbClr val="38C6F3"/>
                </a:solidFill>
                <a:latin typeface="Wingdings"/>
                <a:sym typeface="Wingdings"/>
              </a:rPr>
              <a:t>§</a:t>
            </a:r>
            <a:r>
              <a:rPr lang="en-US" b="1">
                <a:latin typeface="Calibri"/>
                <a:ea typeface="Calibri"/>
                <a:cs typeface="Calibri"/>
              </a:rPr>
              <a:t> Jump Statements:</a:t>
            </a:r>
            <a:endParaRPr lang="en-US"/>
          </a:p>
          <a:p>
            <a:pPr>
              <a:buNone/>
            </a:pPr>
            <a:r>
              <a:rPr lang="en-US" sz="1200">
                <a:solidFill>
                  <a:srgbClr val="38C6F3"/>
                </a:solidFill>
                <a:latin typeface="Courier New"/>
                <a:cs typeface="Courier New"/>
              </a:rPr>
              <a:t> o</a:t>
            </a:r>
            <a:r>
              <a:rPr lang="en-US" sz="1200">
                <a:latin typeface="Calibri"/>
                <a:ea typeface="Calibri"/>
                <a:cs typeface="Calibri"/>
              </a:rPr>
              <a:t> break</a:t>
            </a:r>
            <a:endParaRPr lang="en-US" err="1">
              <a:cs typeface="Arial" panose="020B0604020202020204"/>
            </a:endParaRPr>
          </a:p>
          <a:p>
            <a:pPr marL="61595" lvl="1" indent="0">
              <a:buNone/>
            </a:pPr>
            <a:r>
              <a:rPr lang="en-US" sz="1200">
                <a:solidFill>
                  <a:srgbClr val="38C6F3"/>
                </a:solidFill>
                <a:latin typeface="Courier New"/>
                <a:cs typeface="Courier New"/>
              </a:rPr>
              <a:t> o</a:t>
            </a:r>
            <a:r>
              <a:rPr lang="en-US" sz="1200">
                <a:latin typeface="Calibri"/>
                <a:ea typeface="Calibri"/>
                <a:cs typeface="Calibri"/>
              </a:rPr>
              <a:t> continue</a:t>
            </a:r>
            <a:endParaRPr lang="en-US" err="1">
              <a:cs typeface="Arial"/>
            </a:endParaRPr>
          </a:p>
          <a:p>
            <a:r>
              <a:rPr lang="en-US">
                <a:cs typeface="Arial"/>
              </a:rPr>
              <a:t> </a:t>
            </a:r>
            <a:br>
              <a:rPr lang="en-US">
                <a:cs typeface="Arial"/>
              </a:rPr>
            </a:br>
            <a:r>
              <a:rPr lang="en-US">
                <a:cs typeface="Arial"/>
              </a:rPr>
              <a:t>  </a:t>
            </a:r>
            <a:endParaRPr lang="en-US"/>
          </a:p>
          <a:p>
            <a:endParaRPr lang="en-US">
              <a:cs typeface="Arial"/>
            </a:endParaRPr>
          </a:p>
        </p:txBody>
      </p:sp>
    </p:spTree>
    <p:extLst>
      <p:ext uri="{BB962C8B-B14F-4D97-AF65-F5344CB8AC3E}">
        <p14:creationId xmlns:p14="http://schemas.microsoft.com/office/powerpoint/2010/main" val="9348499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FDEF-4785-2FF1-50CC-9F9FBC6046D0}"/>
              </a:ext>
            </a:extLst>
          </p:cNvPr>
          <p:cNvSpPr>
            <a:spLocks noGrp="1"/>
          </p:cNvSpPr>
          <p:nvPr>
            <p:ph type="title"/>
          </p:nvPr>
        </p:nvSpPr>
        <p:spPr>
          <a:xfrm>
            <a:off x="472500" y="622800"/>
            <a:ext cx="8200013" cy="276999"/>
          </a:xfrm>
        </p:spPr>
        <p:txBody>
          <a:bodyPr/>
          <a:lstStyle/>
          <a:p>
            <a:r>
              <a:rPr lang="en-IN" sz="2000">
                <a:cs typeface="Arial"/>
              </a:rPr>
              <a:t>Arrays:</a:t>
            </a:r>
            <a:endParaRPr lang="en-US"/>
          </a:p>
        </p:txBody>
      </p:sp>
      <p:sp>
        <p:nvSpPr>
          <p:cNvPr id="3" name="Text Placeholder 2">
            <a:extLst>
              <a:ext uri="{FF2B5EF4-FFF2-40B4-BE49-F238E27FC236}">
                <a16:creationId xmlns:a16="http://schemas.microsoft.com/office/drawing/2014/main" id="{7B6F27EC-ABC1-16CE-D7B5-294750C8AD65}"/>
              </a:ext>
            </a:extLst>
          </p:cNvPr>
          <p:cNvSpPr>
            <a:spLocks noGrp="1"/>
          </p:cNvSpPr>
          <p:nvPr>
            <p:ph type="body" sz="quarter" idx="10"/>
          </p:nvPr>
        </p:nvSpPr>
        <p:spPr>
          <a:xfrm>
            <a:off x="471488" y="1243014"/>
            <a:ext cx="8201025" cy="4784439"/>
          </a:xfrm>
        </p:spPr>
        <p:txBody>
          <a:bodyPr vert="horz" lIns="0" tIns="0" rIns="0" bIns="0" rtlCol="0" anchor="t">
            <a:noAutofit/>
          </a:bodyPr>
          <a:lstStyle/>
          <a:p>
            <a:pPr marL="285750" indent="-285750">
              <a:buFont typeface="Wingdings" panose="020B0604020202020204" pitchFamily="34" charset="0"/>
              <a:buChar char="§"/>
            </a:pPr>
            <a:r>
              <a:rPr lang="en-US">
                <a:latin typeface="Calibri"/>
                <a:ea typeface="Calibri"/>
                <a:cs typeface="Arial"/>
              </a:rPr>
              <a:t>Contains elements of a similar data type.</a:t>
            </a:r>
          </a:p>
          <a:p>
            <a:pPr marL="285750" indent="-285750">
              <a:buFont typeface="Wingdings" panose="020B0604020202020204" pitchFamily="34" charset="0"/>
              <a:buChar char="§"/>
            </a:pPr>
            <a:r>
              <a:rPr lang="en-US">
                <a:latin typeface="Calibri"/>
                <a:ea typeface="Calibri"/>
                <a:cs typeface="Arial"/>
              </a:rPr>
              <a:t>Can store only fixed set of elements.</a:t>
            </a:r>
          </a:p>
          <a:p>
            <a:pPr marL="285750" indent="-285750">
              <a:buFont typeface="Wingdings" panose="020B0604020202020204" pitchFamily="34" charset="0"/>
              <a:buChar char="§"/>
            </a:pPr>
            <a:r>
              <a:rPr lang="en-US">
                <a:latin typeface="Calibri"/>
                <a:ea typeface="Calibri"/>
                <a:cs typeface="Arial"/>
              </a:rPr>
              <a:t>Declared like other variables with [] after the data type.</a:t>
            </a:r>
          </a:p>
          <a:p>
            <a:pPr marL="285750" indent="-285750">
              <a:buFont typeface="Wingdings" panose="020B0604020202020204" pitchFamily="34" charset="0"/>
              <a:buChar char="§"/>
            </a:pPr>
            <a:r>
              <a:rPr lang="en-US">
                <a:latin typeface="Calibri"/>
                <a:ea typeface="Calibri"/>
                <a:cs typeface="Arial"/>
              </a:rPr>
              <a:t>The variables in the array are ordered, and each has an index beginning with </a:t>
            </a:r>
            <a:r>
              <a:rPr lang="en-US" b="1">
                <a:latin typeface="Calibri"/>
                <a:ea typeface="Calibri"/>
                <a:cs typeface="Arial"/>
              </a:rPr>
              <a:t>0</a:t>
            </a:r>
            <a:r>
              <a:rPr lang="en-US">
                <a:latin typeface="Calibri"/>
                <a:ea typeface="Calibri"/>
                <a:cs typeface="Arial"/>
              </a:rPr>
              <a:t>.</a:t>
            </a:r>
          </a:p>
          <a:p>
            <a:pPr marL="285750" indent="-285750">
              <a:buFont typeface="Wingdings" panose="020B0604020202020204" pitchFamily="34" charset="0"/>
              <a:buChar char="§"/>
            </a:pPr>
            <a:r>
              <a:rPr lang="en-US">
                <a:latin typeface="Calibri"/>
                <a:ea typeface="Calibri"/>
                <a:cs typeface="Arial"/>
              </a:rPr>
              <a:t>Can be used as a static field, a local variable, or a method parameter.</a:t>
            </a:r>
          </a:p>
          <a:p>
            <a:pPr marL="285750" indent="-285750">
              <a:buFont typeface="Wingdings" panose="020B0604020202020204" pitchFamily="34" charset="0"/>
              <a:buChar char="§"/>
            </a:pPr>
            <a:endParaRPr lang="en-US">
              <a:latin typeface="Calibri"/>
              <a:ea typeface="Calibri"/>
              <a:cs typeface="Arial"/>
            </a:endParaRPr>
          </a:p>
          <a:p>
            <a:pPr marL="285750" indent="-285750">
              <a:buFont typeface="Wingdings" panose="020B0604020202020204" pitchFamily="34" charset="0"/>
              <a:buChar char="§"/>
            </a:pPr>
            <a:endParaRPr lang="en-US">
              <a:latin typeface="Calibri"/>
              <a:ea typeface="Calibri"/>
              <a:cs typeface="Arial"/>
            </a:endParaRPr>
          </a:p>
          <a:p>
            <a:pPr marL="285750" indent="-285750">
              <a:buFont typeface="Wingdings" panose="020B0604020202020204" pitchFamily="34" charset="0"/>
              <a:buChar char="§"/>
            </a:pPr>
            <a:endParaRPr lang="en-US" b="1">
              <a:latin typeface="Calibri"/>
              <a:ea typeface="Calibri"/>
              <a:cs typeface="Arial"/>
            </a:endParaRPr>
          </a:p>
          <a:p>
            <a:pPr marL="184785" lvl="1" indent="0">
              <a:buNone/>
            </a:pPr>
            <a:r>
              <a:rPr lang="en-US">
                <a:cs typeface="Arial"/>
              </a:rPr>
              <a:t> </a:t>
            </a:r>
            <a:br>
              <a:rPr lang="en-US">
                <a:cs typeface="Arial"/>
              </a:rPr>
            </a:br>
            <a:r>
              <a:rPr lang="en-US">
                <a:cs typeface="Arial"/>
              </a:rPr>
              <a:t> </a:t>
            </a:r>
            <a:endParaRPr lang="en-US"/>
          </a:p>
        </p:txBody>
      </p:sp>
      <p:pic>
        <p:nvPicPr>
          <p:cNvPr id="4" name="Picture 3" descr="A rectangular black line with numbers&#10;&#10;Description automatically generated">
            <a:extLst>
              <a:ext uri="{FF2B5EF4-FFF2-40B4-BE49-F238E27FC236}">
                <a16:creationId xmlns:a16="http://schemas.microsoft.com/office/drawing/2014/main" id="{95DE76FA-2810-F8EA-BF39-6BAA812BED3B}"/>
              </a:ext>
            </a:extLst>
          </p:cNvPr>
          <p:cNvPicPr>
            <a:picLocks noChangeAspect="1"/>
          </p:cNvPicPr>
          <p:nvPr/>
        </p:nvPicPr>
        <p:blipFill>
          <a:blip r:embed="rId2"/>
          <a:stretch>
            <a:fillRect/>
          </a:stretch>
        </p:blipFill>
        <p:spPr>
          <a:xfrm>
            <a:off x="1726697" y="3194011"/>
            <a:ext cx="4779924" cy="1928929"/>
          </a:xfrm>
          <a:prstGeom prst="rect">
            <a:avLst/>
          </a:prstGeom>
        </p:spPr>
      </p:pic>
    </p:spTree>
    <p:extLst>
      <p:ext uri="{BB962C8B-B14F-4D97-AF65-F5344CB8AC3E}">
        <p14:creationId xmlns:p14="http://schemas.microsoft.com/office/powerpoint/2010/main" val="412012443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4.xml><?xml version="1.0" encoding="utf-8"?>
<p:tagLst xmlns:a="http://schemas.openxmlformats.org/drawingml/2006/main" xmlns:r="http://schemas.openxmlformats.org/officeDocument/2006/relationships" xmlns:p="http://schemas.openxmlformats.org/presentationml/2006/main">
  <p:tag name="MM_SLIDE_TYPE" val="6"/>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MM_SLIDE_TYPE" val="6"/>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Lumen Grid 16:9 - 25668">
  <a:themeElements>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8C6F3"/>
        </a:solidFill>
        <a:ln w="9525" cap="rnd" cmpd="sng" algn="ctr">
          <a:solidFill>
            <a:srgbClr val="38C6F3"/>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err="1"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9A9A9A"/>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sz="1200" dirty="0" err="1"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10.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11.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12.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13.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14.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15.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16.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17.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18.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19.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2.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20.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21.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22.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23.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24.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25.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26.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27.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28.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29.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3.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30.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31.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4.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5.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6.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7.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8.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ppt/theme/themeOverride9.xml><?xml version="1.0" encoding="utf-8"?>
<a:themeOverride xmlns:a="http://schemas.openxmlformats.org/drawingml/2006/main">
  <a:clrScheme name="Custom 1">
    <a:dk1>
      <a:srgbClr val="000000"/>
    </a:dk1>
    <a:lt1>
      <a:srgbClr val="FFFFFF"/>
    </a:lt1>
    <a:dk2>
      <a:srgbClr val="38C6F3"/>
    </a:dk2>
    <a:lt2>
      <a:srgbClr val="F2F2F2"/>
    </a:lt2>
    <a:accent1>
      <a:srgbClr val="083076"/>
    </a:accent1>
    <a:accent2>
      <a:srgbClr val="0075C9"/>
    </a:accent2>
    <a:accent3>
      <a:srgbClr val="FF9E18"/>
    </a:accent3>
    <a:accent4>
      <a:srgbClr val="0C9ED9"/>
    </a:accent4>
    <a:accent5>
      <a:srgbClr val="B3B3B3"/>
    </a:accent5>
    <a:accent6>
      <a:srgbClr val="E77528"/>
    </a:accent6>
    <a:hlink>
      <a:srgbClr val="E1251B"/>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BD2C6DBDE1FB8479D453D89F4E66233" ma:contentTypeVersion="8" ma:contentTypeDescription="Create a new document." ma:contentTypeScope="" ma:versionID="437f003096f8432d41741693169afcf5">
  <xsd:schema xmlns:xsd="http://www.w3.org/2001/XMLSchema" xmlns:xs="http://www.w3.org/2001/XMLSchema" xmlns:p="http://schemas.microsoft.com/office/2006/metadata/properties" xmlns:ns2="aff37bb9-2b05-4d82-9c4c-29c900e66ac7" targetNamespace="http://schemas.microsoft.com/office/2006/metadata/properties" ma:root="true" ma:fieldsID="d7931bd52aa476497b6edc5a325191d1" ns2:_="">
    <xsd:import namespace="aff37bb9-2b05-4d82-9c4c-29c900e66ac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37bb9-2b05-4d82-9c4c-29c900e66a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B89A20-D972-4723-8FEF-BE973214529C}">
  <ds:schemaRefs>
    <ds:schemaRef ds:uri="http://schemas.microsoft.com/sharepoint/v3/contenttype/forms"/>
  </ds:schemaRefs>
</ds:datastoreItem>
</file>

<file path=customXml/itemProps2.xml><?xml version="1.0" encoding="utf-8"?>
<ds:datastoreItem xmlns:ds="http://schemas.openxmlformats.org/officeDocument/2006/customXml" ds:itemID="{F23C60D9-6217-4AB7-8B28-9DC35AA64B8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C916727-F7A8-4740-B2D0-20E8D67EF219}">
  <ds:schemaRefs>
    <ds:schemaRef ds:uri="aff37bb9-2b05-4d82-9c4c-29c900e66ac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72b17115-9915-42c0-9f1b-4f98e5a4bcd2}" enabled="0" method="" siteId="{72b17115-9915-42c0-9f1b-4f98e5a4bcd2}" removed="1"/>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36</Slides>
  <Notes>0</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Lumen Grid 16:9 - 25668</vt:lpstr>
      <vt:lpstr> </vt:lpstr>
      <vt:lpstr>Introduction to Java: </vt:lpstr>
      <vt:lpstr>JDK vs JRE vs JVM: </vt:lpstr>
      <vt:lpstr>JVM Architecture: </vt:lpstr>
      <vt:lpstr>OOPs Concept: </vt:lpstr>
      <vt:lpstr>Data Types and Variables: </vt:lpstr>
      <vt:lpstr>Operators: </vt:lpstr>
      <vt:lpstr>Control Flow Statements:</vt:lpstr>
      <vt:lpstr>Arrays:</vt:lpstr>
      <vt:lpstr>Enum:</vt:lpstr>
      <vt:lpstr>Classes, Interfaces &amp; Objects </vt:lpstr>
      <vt:lpstr>Classes </vt:lpstr>
      <vt:lpstr>Classes </vt:lpstr>
      <vt:lpstr>Interface </vt:lpstr>
      <vt:lpstr>Interface </vt:lpstr>
      <vt:lpstr>Creating Objects</vt:lpstr>
      <vt:lpstr>Variables</vt:lpstr>
      <vt:lpstr>Methods</vt:lpstr>
      <vt:lpstr>Classes, Objects, Variables and Methods</vt:lpstr>
      <vt:lpstr>Classes, Objects, Variables and Methods</vt:lpstr>
      <vt:lpstr>Polymorphism</vt:lpstr>
      <vt:lpstr>Method Overloading</vt:lpstr>
      <vt:lpstr>Constructor Overloading</vt:lpstr>
      <vt:lpstr>"this" keyword</vt:lpstr>
      <vt:lpstr>Inheritance</vt:lpstr>
      <vt:lpstr>Inheritance</vt:lpstr>
      <vt:lpstr>Inheritance</vt:lpstr>
      <vt:lpstr>Inheritance</vt:lpstr>
      <vt:lpstr>Inheritance</vt:lpstr>
      <vt:lpstr>Runtime or Dynamic Polymorphism Super Keyword</vt:lpstr>
      <vt:lpstr>Runtime or Dynamic Polymorphism</vt:lpstr>
      <vt:lpstr>Runtime or Dynamic Polymorphism</vt:lpstr>
      <vt:lpstr>Runtime or Dynamic Polymorphism</vt:lpstr>
      <vt:lpstr>Runtime or Dynamic Polymorphism</vt:lpstr>
      <vt:lpstr>Runtime or Dynamic Polymorphism</vt:lpstr>
      <vt:lpstr>Classcast Exception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india</dc:creator>
  <cp:revision>7</cp:revision>
  <dcterms:created xsi:type="dcterms:W3CDTF">2006-08-16T00:00:00Z</dcterms:created>
  <dcterms:modified xsi:type="dcterms:W3CDTF">2024-02-21T17:17:36Z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0x0101000BD2C6DBDE1FB8479D453D89F4E66233</vt:lpwstr>
  </property>
</Properties>
</file>