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8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man Mondal" userId="e7af0a37e2f92dc8" providerId="LiveId" clId="{BE6554F9-9E01-4065-A54C-2846A98C0196}"/>
    <pc:docChg chg="custSel modSld">
      <pc:chgData name="Biman Mondal" userId="e7af0a37e2f92dc8" providerId="LiveId" clId="{BE6554F9-9E01-4065-A54C-2846A98C0196}" dt="2025-01-29T21:55:23.996" v="155" actId="1076"/>
      <pc:docMkLst>
        <pc:docMk/>
      </pc:docMkLst>
      <pc:sldChg chg="modSp mod">
        <pc:chgData name="Biman Mondal" userId="e7af0a37e2f92dc8" providerId="LiveId" clId="{BE6554F9-9E01-4065-A54C-2846A98C0196}" dt="2025-01-29T21:52:45.591" v="9" actId="20577"/>
        <pc:sldMkLst>
          <pc:docMk/>
          <pc:sldMk cId="0" sldId="261"/>
        </pc:sldMkLst>
        <pc:spChg chg="mod">
          <ac:chgData name="Biman Mondal" userId="e7af0a37e2f92dc8" providerId="LiveId" clId="{BE6554F9-9E01-4065-A54C-2846A98C0196}" dt="2025-01-29T21:52:45.591" v="9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 mod">
        <pc:chgData name="Biman Mondal" userId="e7af0a37e2f92dc8" providerId="LiveId" clId="{BE6554F9-9E01-4065-A54C-2846A98C0196}" dt="2025-01-29T21:53:26.878" v="38" actId="20577"/>
        <pc:sldMkLst>
          <pc:docMk/>
          <pc:sldMk cId="0" sldId="262"/>
        </pc:sldMkLst>
        <pc:spChg chg="mod">
          <ac:chgData name="Biman Mondal" userId="e7af0a37e2f92dc8" providerId="LiveId" clId="{BE6554F9-9E01-4065-A54C-2846A98C0196}" dt="2025-01-29T21:53:26.878" v="38" actId="20577"/>
          <ac:spMkLst>
            <pc:docMk/>
            <pc:sldMk cId="0" sldId="262"/>
            <ac:spMk id="92" creationId="{00000000-0000-0000-0000-000000000000}"/>
          </ac:spMkLst>
        </pc:spChg>
      </pc:sldChg>
      <pc:sldChg chg="modSp mod">
        <pc:chgData name="Biman Mondal" userId="e7af0a37e2f92dc8" providerId="LiveId" clId="{BE6554F9-9E01-4065-A54C-2846A98C0196}" dt="2025-01-29T21:55:23.996" v="155" actId="1076"/>
        <pc:sldMkLst>
          <pc:docMk/>
          <pc:sldMk cId="0" sldId="264"/>
        </pc:sldMkLst>
        <pc:spChg chg="mod">
          <ac:chgData name="Biman Mondal" userId="e7af0a37e2f92dc8" providerId="LiveId" clId="{BE6554F9-9E01-4065-A54C-2846A98C0196}" dt="2025-01-29T21:55:21.260" v="154" actId="27636"/>
          <ac:spMkLst>
            <pc:docMk/>
            <pc:sldMk cId="0" sldId="264"/>
            <ac:spMk id="108" creationId="{00000000-0000-0000-0000-000000000000}"/>
          </ac:spMkLst>
        </pc:spChg>
        <pc:picChg chg="mod">
          <ac:chgData name="Biman Mondal" userId="e7af0a37e2f92dc8" providerId="LiveId" clId="{BE6554F9-9E01-4065-A54C-2846A98C0196}" dt="2025-01-29T21:55:23.996" v="155" actId="1076"/>
          <ac:picMkLst>
            <pc:docMk/>
            <pc:sldMk cId="0" sldId="264"/>
            <ac:picMk id="10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e35918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e35918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e35918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ae35918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ae359185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ae359185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ae359185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ae359185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ae35918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ae35918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ae35918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ae35918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e35918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ae35918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ae35918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ae35918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Optimum Ticket Price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Biman Mondal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350,000 visitors each season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Boasts 105 trails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Longest run: 3.3 mi Hellfire trail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Vertical drop: 2,353 ft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installation of additional chairlift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Operating costs increased by $1.5Mil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ticket prices $81/day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Highest ski resort ticket price in MT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Cont.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current market ticket price value of Big Mountain resort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 room is available to increase the ticket to?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how Big Mountain can maximize capitalizing on its facilities.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cost cutting to increase revenue further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&amp; Recommendation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a dataset of all ski resorts in the US to create a price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has identified key features ‘fastQuads’, ‘Runs’, ‘Snow Making’, and ‘Vertical Drop’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places Big Mountain within the $100/ticket range with a $10 mean absolute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ticket price to $90 since it’s lower end of price error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Projected revenue increase: 15Mil (~11%)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Ticket prices can be increased in phased increments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revenue increasing measures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vertical drop by 150 feet and increase chair frequency by 1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Projected revenue increase $3.4Mil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number of runs to decrease operational cost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Comparing to other resorts, Big Mountain is already has one of the highest skiable terrain area and one of the largest number of runs.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Reducing 2 runs, has the same effect on ticket price as closing 3.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Analysis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dataset was provided by Alesha Eisen, the Database Manager.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 replaced to produce an usable dataset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424" y="1930925"/>
            <a:ext cx="4055140" cy="31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Analysis Cont.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models: linear regression and random forest model were created of the dataset.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Three performance metrics used to measure model “goodness”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R2 (r-squared), mean absolute error (MAE), and mean square error (MSE)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Random forest model had lower MAE than the linear regression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$11.8 vs. $9.5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error results, random forest model was chosen to continue with the analysis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Random forest model identifies which parameters are most important to predicting the ticket price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 of fastQuads and runs showed the best correlation to ticket price</a:t>
            </a:r>
            <a:endParaRPr dirty="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171" y="2157175"/>
            <a:ext cx="3679125" cy="29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Cont.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total amount of runs for Big Mountain is already on the high 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a few runs would decrease revenue but also may decrease an unknown operational cost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11625"/>
            <a:ext cx="4044425" cy="22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" y="2667850"/>
            <a:ext cx="3797999" cy="2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67" y="1667979"/>
            <a:ext cx="2975274" cy="21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53508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Based on model estimate, the ticket price should be ~$100 ± $10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Charging ticket price of $100 will increase revenue $141.8Mil to $175Mil (~33%)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Recommend phased increase to higher ticket price starting with $90 (11% revenue increase)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vertical drop by 150 feet and increase chair frequency by 1 to see further ticket price growth potential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Recommend a few low frequency trails to close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Big Mountain Optimum Ticket Price Model</vt:lpstr>
      <vt:lpstr>Problem Statement</vt:lpstr>
      <vt:lpstr>Problem Statement Cont.</vt:lpstr>
      <vt:lpstr>Key Findings &amp; Recommendation</vt:lpstr>
      <vt:lpstr>Modeling Analysis</vt:lpstr>
      <vt:lpstr>Modeling Analysis Cont.</vt:lpstr>
      <vt:lpstr>Modeling Results</vt:lpstr>
      <vt:lpstr>Modeling Results Cont.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Biman Mondal</cp:lastModifiedBy>
  <cp:revision>1</cp:revision>
  <dcterms:modified xsi:type="dcterms:W3CDTF">2025-01-29T21:55:30Z</dcterms:modified>
</cp:coreProperties>
</file>