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ae3591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ae3591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ae35918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ae35918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ae35918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ae35918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ae35918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ae35918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ae35918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ae35918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ae35918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ae35918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e359185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ae35918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ae35918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ae35918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Optimum Ticket Price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Biman Mondal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Resort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350,000 visitors each season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Boasts 105 trails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Longest run: 3.3 mi Hellfire trail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Vertical drop: 2,353 ft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installation of additional chairlift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Operating costs increased by $1.5Mil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ticket prices $81/day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Highest ski resort ticket price in MT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Cont.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</a:t>
            </a:r>
            <a:r>
              <a:rPr lang="en"/>
              <a:t>current market ticket price value of Big Mountain resort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 room is available to increase the ticket 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how </a:t>
            </a:r>
            <a:r>
              <a:rPr lang="en"/>
              <a:t>Big Mountain can maximize capitalizing on its facilities.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cost cutting to increase revenue further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&amp; Recommendation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a dataset of all ski resorts in the US to create a price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has identified key </a:t>
            </a:r>
            <a:r>
              <a:rPr lang="en"/>
              <a:t>features ‘fastQuads’, ‘Runs’, ‘Snow Making’, and ‘Vertical Drop’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model places Big Mountain within the $100/ticket range with a $10 mean absolute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ticket price to </a:t>
            </a:r>
            <a:r>
              <a:rPr lang="en"/>
              <a:t>$90 since it’s lower end of price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Projected revenue increase: 15Mil (~11%)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Ticket prices can be increased in phased increments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revenue increasing measures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vertical drop by 150 feet and increase chair frequency by 1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Projected revenue increase $3.4Mil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number of runs to decrease operational cost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Comparing to other resorts, Big Mountain is already has one of the highest skiable terrain area and one of the largest number of runs.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Reducing 2 runs, has the same effect on ticket price as closing 3.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dataset was provided by Alesha Eisen, the Database Manager.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data replaced to produce an usable dataset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424" y="1930925"/>
            <a:ext cx="4055140" cy="31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Analysis Cont.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models: linear regression and random forest model were created of the dataset.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performance metrics used for model “goodness”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R2 (r-squared), mean absolute error (MAE), and mean square error (MSE)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model had lower MAE than the linear regression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$11.8 vs. $9.5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error results, random </a:t>
            </a:r>
            <a:r>
              <a:rPr lang="en"/>
              <a:t>forest</a:t>
            </a:r>
            <a:r>
              <a:rPr lang="en"/>
              <a:t> model was chosen to continue with the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</a:t>
            </a:r>
            <a:r>
              <a:rPr lang="en"/>
              <a:t>forest model identifies which parameters are most important to predicting the ticket price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fastQuads and runs are highly correlated to ticket price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171" y="2157175"/>
            <a:ext cx="3679125" cy="29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Cont.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total amount of runs for Big Mountain is already on the high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a few runs would decrease revenue but also may decrease an unknown operational cost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11625"/>
            <a:ext cx="4044425" cy="22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3" y="2667850"/>
            <a:ext cx="3797999" cy="20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825" y="2850850"/>
            <a:ext cx="2975274" cy="218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model estimate, the ticket price should be ~$100 ± $10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ticket price to $100 should increase revenue $141.8 to $175 or ~33%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 phased increase to higher ticket price starting with $90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vertical drop by 150 feet and increase chair frequency by 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 few low frequency trails to close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