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2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2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3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6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6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6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6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6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6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6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0" name="CustomShape 1"/>
          <p:cNvSpPr/>
          <p:nvPr/>
        </p:nvSpPr>
        <p:spPr>
          <a:xfrm>
            <a:off x="-6120" y="1423080"/>
            <a:ext cx="9155880" cy="5434200"/>
          </a:xfrm>
          <a:custGeom>
            <a:avLst/>
            <a:gdLst/>
            <a:ah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style>
          <a:lnRef idx="0"/>
          <a:fillRef idx="0"/>
          <a:effectRef idx="0"/>
          <a:fontRef idx="minor"/>
        </p:style>
      </p:sp>
      <p:grpSp>
        <p:nvGrpSpPr>
          <p:cNvPr id="1" name="Group 2"/>
          <p:cNvGrpSpPr/>
          <p:nvPr/>
        </p:nvGrpSpPr>
        <p:grpSpPr>
          <a:xfrm>
            <a:off x="-145080" y="2521080"/>
            <a:ext cx="9243000" cy="4078800"/>
            <a:chOff x="-145080" y="2521080"/>
            <a:chExt cx="9243000" cy="4078800"/>
          </a:xfrm>
        </p:grpSpPr>
        <p:grpSp>
          <p:nvGrpSpPr>
            <p:cNvPr id="2" name="Group 3"/>
            <p:cNvGrpSpPr/>
            <p:nvPr/>
          </p:nvGrpSpPr>
          <p:grpSpPr>
            <a:xfrm>
              <a:off x="7446960" y="5313240"/>
              <a:ext cx="1650960" cy="1286640"/>
              <a:chOff x="7446960" y="5313240"/>
              <a:chExt cx="1650960" cy="1286640"/>
            </a:xfrm>
          </p:grpSpPr>
          <p:sp>
            <p:nvSpPr>
              <p:cNvPr id="3" name="CustomShape 4"/>
              <p:cNvSpPr/>
              <p:nvPr/>
            </p:nvSpPr>
            <p:spPr>
              <a:xfrm rot="12367200">
                <a:off x="8351640" y="5412960"/>
                <a:ext cx="619920" cy="71640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noFill/>
              <a:ln w="5040">
                <a:noFill/>
              </a:ln>
            </p:spPr>
            <p:style>
              <a:lnRef idx="0"/>
              <a:fillRef idx="0"/>
              <a:effectRef idx="0"/>
              <a:fontRef idx="minor"/>
            </p:style>
          </p:sp>
          <p:grpSp>
            <p:nvGrpSpPr>
              <p:cNvPr id="4" name="Group 5"/>
              <p:cNvGrpSpPr/>
              <p:nvPr/>
            </p:nvGrpSpPr>
            <p:grpSpPr>
              <a:xfrm>
                <a:off x="7446960" y="5320080"/>
                <a:ext cx="1217520" cy="1279800"/>
                <a:chOff x="7446960" y="5320080"/>
                <a:chExt cx="1217520" cy="1279800"/>
              </a:xfrm>
            </p:grpSpPr>
            <p:sp>
              <p:nvSpPr>
                <p:cNvPr id="5" name="CustomShape 6"/>
                <p:cNvSpPr/>
                <p:nvPr/>
              </p:nvSpPr>
              <p:spPr>
                <a:xfrm rot="12367200">
                  <a:off x="7623000" y="5459400"/>
                  <a:ext cx="865080" cy="100116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noFill/>
                <a:ln w="5040">
                  <a:noFill/>
                </a:ln>
              </p:spPr>
              <p:style>
                <a:lnRef idx="0"/>
                <a:fillRef idx="0"/>
                <a:effectRef idx="0"/>
                <a:fontRef idx="minor"/>
              </p:style>
            </p:sp>
            <p:sp>
              <p:nvSpPr>
                <p:cNvPr id="6" name="CustomShape 7"/>
                <p:cNvSpPr/>
                <p:nvPr/>
              </p:nvSpPr>
              <p:spPr>
                <a:xfrm rot="12367200">
                  <a:off x="7720200" y="5587560"/>
                  <a:ext cx="613440" cy="7088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noFill/>
                <a:ln w="5040">
                  <a:noFill/>
                </a:ln>
              </p:spPr>
              <p:style>
                <a:lnRef idx="0"/>
                <a:fillRef idx="0"/>
                <a:effectRef idx="0"/>
                <a:fontRef idx="minor"/>
              </p:style>
            </p:sp>
          </p:grpSp>
        </p:grpSp>
        <p:sp>
          <p:nvSpPr>
            <p:cNvPr id="7" name="CustomShape 8"/>
            <p:cNvSpPr/>
            <p:nvPr/>
          </p:nvSpPr>
          <p:spPr>
            <a:xfrm>
              <a:off x="7599240" y="4237920"/>
              <a:ext cx="432360" cy="57672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grpSp>
          <p:nvGrpSpPr>
            <p:cNvPr id="8" name="Group 9"/>
            <p:cNvGrpSpPr/>
            <p:nvPr/>
          </p:nvGrpSpPr>
          <p:grpSpPr>
            <a:xfrm>
              <a:off x="7437960" y="2662920"/>
              <a:ext cx="1422360" cy="1499040"/>
              <a:chOff x="7437960" y="2662920"/>
              <a:chExt cx="1422360" cy="1499040"/>
            </a:xfrm>
          </p:grpSpPr>
          <p:sp>
            <p:nvSpPr>
              <p:cNvPr id="9" name="CustomShape 10"/>
              <p:cNvSpPr/>
              <p:nvPr/>
            </p:nvSpPr>
            <p:spPr>
              <a:xfrm rot="2159400">
                <a:off x="7554600" y="2767680"/>
                <a:ext cx="542880" cy="57312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noFill/>
              <a:ln w="5040">
                <a:noFill/>
              </a:ln>
            </p:spPr>
            <p:style>
              <a:lnRef idx="0"/>
              <a:fillRef idx="0"/>
              <a:effectRef idx="0"/>
              <a:fontRef idx="minor"/>
            </p:style>
          </p:sp>
          <p:grpSp>
            <p:nvGrpSpPr>
              <p:cNvPr id="10" name="Group 11"/>
              <p:cNvGrpSpPr/>
              <p:nvPr/>
            </p:nvGrpSpPr>
            <p:grpSpPr>
              <a:xfrm>
                <a:off x="7674480" y="2966400"/>
                <a:ext cx="1185840" cy="1195560"/>
                <a:chOff x="7674480" y="2966400"/>
                <a:chExt cx="1185840" cy="1195560"/>
              </a:xfrm>
            </p:grpSpPr>
            <p:sp>
              <p:nvSpPr>
                <p:cNvPr id="11" name="CustomShape 12"/>
                <p:cNvSpPr/>
                <p:nvPr/>
              </p:nvSpPr>
              <p:spPr>
                <a:xfrm rot="2159400">
                  <a:off x="7851600" y="3126960"/>
                  <a:ext cx="831240" cy="87372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noFill/>
                <a:ln w="5040">
                  <a:noFill/>
                </a:ln>
              </p:spPr>
              <p:style>
                <a:lnRef idx="0"/>
                <a:fillRef idx="0"/>
                <a:effectRef idx="0"/>
                <a:fontRef idx="minor"/>
              </p:style>
            </p:sp>
            <p:sp>
              <p:nvSpPr>
                <p:cNvPr id="12" name="CustomShape 13"/>
                <p:cNvSpPr/>
                <p:nvPr/>
              </p:nvSpPr>
              <p:spPr>
                <a:xfrm rot="2159400">
                  <a:off x="8117640" y="3403080"/>
                  <a:ext cx="391320" cy="411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noFill/>
                <a:ln w="5040">
                  <a:noFill/>
                </a:ln>
              </p:spPr>
              <p:style>
                <a:lnRef idx="0"/>
                <a:fillRef idx="0"/>
                <a:effectRef idx="0"/>
                <a:fontRef idx="minor"/>
              </p:style>
            </p:sp>
          </p:grpSp>
        </p:grpSp>
        <p:sp>
          <p:nvSpPr>
            <p:cNvPr id="13" name="CustomShape 14"/>
            <p:cNvSpPr/>
            <p:nvPr/>
          </p:nvSpPr>
          <p:spPr>
            <a:xfrm>
              <a:off x="4077360" y="3673440"/>
              <a:ext cx="702000" cy="93060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14" name="CustomShape 15"/>
            <p:cNvSpPr/>
            <p:nvPr/>
          </p:nvSpPr>
          <p:spPr>
            <a:xfrm>
              <a:off x="3024360" y="2622960"/>
              <a:ext cx="788040" cy="106992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15" name="CustomShape 16"/>
            <p:cNvSpPr/>
            <p:nvPr/>
          </p:nvSpPr>
          <p:spPr>
            <a:xfrm>
              <a:off x="3504600" y="4204440"/>
              <a:ext cx="639720" cy="85320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grpSp>
          <p:nvGrpSpPr>
            <p:cNvPr id="16" name="Group 17"/>
            <p:cNvGrpSpPr/>
            <p:nvPr/>
          </p:nvGrpSpPr>
          <p:grpSpPr>
            <a:xfrm>
              <a:off x="544320" y="2521080"/>
              <a:ext cx="2478600" cy="2179800"/>
              <a:chOff x="544320" y="2521080"/>
              <a:chExt cx="2478600" cy="2179800"/>
            </a:xfrm>
          </p:grpSpPr>
          <p:sp>
            <p:nvSpPr>
              <p:cNvPr id="17" name="CustomShape 18"/>
              <p:cNvSpPr/>
              <p:nvPr/>
            </p:nvSpPr>
            <p:spPr>
              <a:xfrm rot="2247000">
                <a:off x="1412640" y="2958120"/>
                <a:ext cx="677160" cy="703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noFill/>
              <a:ln w="5040">
                <a:noFill/>
              </a:ln>
            </p:spPr>
            <p:style>
              <a:lnRef idx="0"/>
              <a:fillRef idx="0"/>
              <a:effectRef idx="0"/>
              <a:fontRef idx="minor"/>
            </p:style>
          </p:sp>
          <p:grpSp>
            <p:nvGrpSpPr>
              <p:cNvPr id="18" name="Group 19"/>
              <p:cNvGrpSpPr/>
              <p:nvPr/>
            </p:nvGrpSpPr>
            <p:grpSpPr>
              <a:xfrm>
                <a:off x="1547280" y="3218400"/>
                <a:ext cx="1475640" cy="1482480"/>
                <a:chOff x="1547280" y="3218400"/>
                <a:chExt cx="1475640" cy="1482480"/>
              </a:xfrm>
            </p:grpSpPr>
            <p:sp>
              <p:nvSpPr>
                <p:cNvPr id="19" name="CustomShape 20"/>
                <p:cNvSpPr/>
                <p:nvPr/>
              </p:nvSpPr>
              <p:spPr>
                <a:xfrm rot="2247000">
                  <a:off x="1766520" y="3422520"/>
                  <a:ext cx="1036440" cy="107352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noFill/>
                <a:ln w="5040">
                  <a:noFill/>
                </a:ln>
              </p:spPr>
              <p:style>
                <a:lnRef idx="0"/>
                <a:fillRef idx="0"/>
                <a:effectRef idx="0"/>
                <a:fontRef idx="minor"/>
              </p:style>
            </p:sp>
            <p:sp>
              <p:nvSpPr>
                <p:cNvPr id="20" name="CustomShape 21"/>
                <p:cNvSpPr/>
                <p:nvPr/>
              </p:nvSpPr>
              <p:spPr>
                <a:xfrm rot="2247000">
                  <a:off x="2096640" y="3763800"/>
                  <a:ext cx="487800" cy="5050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noFill/>
                <a:ln w="5040">
                  <a:noFill/>
                </a:ln>
              </p:spPr>
              <p:style>
                <a:lnRef idx="0"/>
                <a:fillRef idx="0"/>
                <a:effectRef idx="0"/>
                <a:fontRef idx="minor"/>
              </p:style>
            </p:sp>
          </p:grpSp>
          <p:sp>
            <p:nvSpPr>
              <p:cNvPr id="21" name="CustomShape 22"/>
              <p:cNvSpPr/>
              <p:nvPr/>
            </p:nvSpPr>
            <p:spPr>
              <a:xfrm rot="2247000">
                <a:off x="667800" y="2635560"/>
                <a:ext cx="581760" cy="60408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noFill/>
              <a:ln w="5040">
                <a:noFill/>
              </a:ln>
            </p:spPr>
            <p:style>
              <a:lnRef idx="0"/>
              <a:fillRef idx="0"/>
              <a:effectRef idx="0"/>
              <a:fontRef idx="minor"/>
            </p:style>
          </p:sp>
        </p:grpSp>
        <p:grpSp>
          <p:nvGrpSpPr>
            <p:cNvPr id="22" name="Group 23"/>
            <p:cNvGrpSpPr/>
            <p:nvPr/>
          </p:nvGrpSpPr>
          <p:grpSpPr>
            <a:xfrm>
              <a:off x="4864680" y="2648880"/>
              <a:ext cx="2058480" cy="2471400"/>
              <a:chOff x="4864680" y="2648880"/>
              <a:chExt cx="2058480" cy="2471400"/>
            </a:xfrm>
          </p:grpSpPr>
          <p:sp>
            <p:nvSpPr>
              <p:cNvPr id="23" name="CustomShape 24"/>
              <p:cNvSpPr/>
              <p:nvPr/>
            </p:nvSpPr>
            <p:spPr>
              <a:xfrm>
                <a:off x="4864680" y="3806280"/>
                <a:ext cx="987840" cy="131400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noFill/>
              <a:ln w="5040">
                <a:noFill/>
              </a:ln>
            </p:spPr>
            <p:style>
              <a:lnRef idx="0"/>
              <a:fillRef idx="0"/>
              <a:effectRef idx="0"/>
              <a:fontRef idx="minor"/>
            </p:style>
          </p:sp>
          <p:grpSp>
            <p:nvGrpSpPr>
              <p:cNvPr id="24" name="Group 25"/>
              <p:cNvGrpSpPr/>
              <p:nvPr/>
            </p:nvGrpSpPr>
            <p:grpSpPr>
              <a:xfrm>
                <a:off x="5544360" y="2648880"/>
                <a:ext cx="1378800" cy="1834560"/>
                <a:chOff x="5544360" y="2648880"/>
                <a:chExt cx="1378800" cy="1834560"/>
              </a:xfrm>
            </p:grpSpPr>
            <p:sp>
              <p:nvSpPr>
                <p:cNvPr id="25" name="CustomShape 26"/>
                <p:cNvSpPr/>
                <p:nvPr/>
              </p:nvSpPr>
              <p:spPr>
                <a:xfrm>
                  <a:off x="5544360" y="2648880"/>
                  <a:ext cx="1378800" cy="183456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noFill/>
                <a:ln w="5040">
                  <a:noFill/>
                </a:ln>
              </p:spPr>
              <p:style>
                <a:lnRef idx="0"/>
                <a:fillRef idx="0"/>
                <a:effectRef idx="0"/>
                <a:fontRef idx="minor"/>
              </p:style>
            </p:sp>
            <p:sp>
              <p:nvSpPr>
                <p:cNvPr id="26" name="CustomShape 27"/>
                <p:cNvSpPr/>
                <p:nvPr/>
              </p:nvSpPr>
              <p:spPr>
                <a:xfrm>
                  <a:off x="5745600" y="2914920"/>
                  <a:ext cx="977400" cy="129960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noFill/>
                <a:ln w="5040">
                  <a:noFill/>
                </a:ln>
              </p:spPr>
              <p:style>
                <a:lnRef idx="0"/>
                <a:fillRef idx="0"/>
                <a:effectRef idx="0"/>
                <a:fontRef idx="minor"/>
              </p:style>
            </p:sp>
          </p:grpSp>
        </p:grpSp>
        <p:grpSp>
          <p:nvGrpSpPr>
            <p:cNvPr id="27" name="Group 28"/>
            <p:cNvGrpSpPr/>
            <p:nvPr/>
          </p:nvGrpSpPr>
          <p:grpSpPr>
            <a:xfrm>
              <a:off x="5923440" y="4352040"/>
              <a:ext cx="1458360" cy="1612440"/>
              <a:chOff x="5923440" y="4352040"/>
              <a:chExt cx="1458360" cy="1612440"/>
            </a:xfrm>
          </p:grpSpPr>
          <p:sp>
            <p:nvSpPr>
              <p:cNvPr id="28" name="CustomShape 29"/>
              <p:cNvSpPr/>
              <p:nvPr/>
            </p:nvSpPr>
            <p:spPr>
              <a:xfrm rot="18655200">
                <a:off x="6026400" y="5301000"/>
                <a:ext cx="579240" cy="53712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noFill/>
              <a:ln w="5040">
                <a:noFill/>
              </a:ln>
            </p:spPr>
            <p:style>
              <a:lnRef idx="0"/>
              <a:fillRef idx="0"/>
              <a:effectRef idx="0"/>
              <a:fontRef idx="minor"/>
            </p:style>
          </p:sp>
          <p:grpSp>
            <p:nvGrpSpPr>
              <p:cNvPr id="29" name="Group 30"/>
              <p:cNvGrpSpPr/>
              <p:nvPr/>
            </p:nvGrpSpPr>
            <p:grpSpPr>
              <a:xfrm>
                <a:off x="6181560" y="4352040"/>
                <a:ext cx="1200240" cy="1207440"/>
                <a:chOff x="6181560" y="4352040"/>
                <a:chExt cx="1200240" cy="1207440"/>
              </a:xfrm>
            </p:grpSpPr>
            <p:sp>
              <p:nvSpPr>
                <p:cNvPr id="30" name="CustomShape 31"/>
                <p:cNvSpPr/>
                <p:nvPr/>
              </p:nvSpPr>
              <p:spPr>
                <a:xfrm rot="18655200">
                  <a:off x="6337800" y="4546080"/>
                  <a:ext cx="887400" cy="81936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noFill/>
                <a:ln w="5040">
                  <a:noFill/>
                </a:ln>
              </p:spPr>
              <p:style>
                <a:lnRef idx="0"/>
                <a:fillRef idx="0"/>
                <a:effectRef idx="0"/>
                <a:fontRef idx="minor"/>
              </p:style>
            </p:sp>
            <p:sp>
              <p:nvSpPr>
                <p:cNvPr id="31" name="CustomShape 32"/>
                <p:cNvSpPr/>
                <p:nvPr/>
              </p:nvSpPr>
              <p:spPr>
                <a:xfrm rot="18655200">
                  <a:off x="6538320" y="4815360"/>
                  <a:ext cx="417600" cy="38556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noFill/>
                <a:ln w="5040">
                  <a:noFill/>
                </a:ln>
              </p:spPr>
              <p:style>
                <a:lnRef idx="0"/>
                <a:fillRef idx="0"/>
                <a:effectRef idx="0"/>
                <a:fontRef idx="minor"/>
              </p:style>
            </p:sp>
          </p:grpSp>
        </p:grpSp>
        <p:grpSp>
          <p:nvGrpSpPr>
            <p:cNvPr id="32" name="Group 33"/>
            <p:cNvGrpSpPr/>
            <p:nvPr/>
          </p:nvGrpSpPr>
          <p:grpSpPr>
            <a:xfrm>
              <a:off x="164160" y="4077000"/>
              <a:ext cx="2057760" cy="2471400"/>
              <a:chOff x="164160" y="4077000"/>
              <a:chExt cx="2057760" cy="2471400"/>
            </a:xfrm>
          </p:grpSpPr>
          <p:sp>
            <p:nvSpPr>
              <p:cNvPr id="33" name="CustomShape 34"/>
              <p:cNvSpPr/>
              <p:nvPr/>
            </p:nvSpPr>
            <p:spPr>
              <a:xfrm>
                <a:off x="164160" y="5234400"/>
                <a:ext cx="987480" cy="131400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noFill/>
              <a:ln w="5040">
                <a:noFill/>
              </a:ln>
            </p:spPr>
            <p:style>
              <a:lnRef idx="0"/>
              <a:fillRef idx="0"/>
              <a:effectRef idx="0"/>
              <a:fontRef idx="minor"/>
            </p:style>
          </p:sp>
          <p:grpSp>
            <p:nvGrpSpPr>
              <p:cNvPr id="34" name="Group 35"/>
              <p:cNvGrpSpPr/>
              <p:nvPr/>
            </p:nvGrpSpPr>
            <p:grpSpPr>
              <a:xfrm>
                <a:off x="843480" y="4077000"/>
                <a:ext cx="1378440" cy="1834560"/>
                <a:chOff x="843480" y="4077000"/>
                <a:chExt cx="1378440" cy="1834560"/>
              </a:xfrm>
            </p:grpSpPr>
            <p:sp>
              <p:nvSpPr>
                <p:cNvPr id="35" name="CustomShape 36"/>
                <p:cNvSpPr/>
                <p:nvPr/>
              </p:nvSpPr>
              <p:spPr>
                <a:xfrm>
                  <a:off x="843480" y="4077000"/>
                  <a:ext cx="1378440" cy="183456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noFill/>
                <a:ln w="5040">
                  <a:noFill/>
                </a:ln>
              </p:spPr>
              <p:style>
                <a:lnRef idx="0"/>
                <a:fillRef idx="0"/>
                <a:effectRef idx="0"/>
                <a:fontRef idx="minor"/>
              </p:style>
            </p:sp>
            <p:sp>
              <p:nvSpPr>
                <p:cNvPr id="36" name="CustomShape 37"/>
                <p:cNvSpPr/>
                <p:nvPr/>
              </p:nvSpPr>
              <p:spPr>
                <a:xfrm>
                  <a:off x="1044720" y="4343040"/>
                  <a:ext cx="977400" cy="129960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noFill/>
                <a:ln w="5040">
                  <a:noFill/>
                </a:ln>
              </p:spPr>
              <p:style>
                <a:lnRef idx="0"/>
                <a:fillRef idx="0"/>
                <a:effectRef idx="0"/>
                <a:fontRef idx="minor"/>
              </p:style>
            </p:sp>
          </p:grpSp>
        </p:grpSp>
        <p:sp>
          <p:nvSpPr>
            <p:cNvPr id="37" name="CustomShape 38"/>
            <p:cNvSpPr/>
            <p:nvPr/>
          </p:nvSpPr>
          <p:spPr>
            <a:xfrm>
              <a:off x="3232080" y="5224320"/>
              <a:ext cx="701640" cy="93060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38" name="CustomShape 39"/>
            <p:cNvSpPr/>
            <p:nvPr/>
          </p:nvSpPr>
          <p:spPr>
            <a:xfrm>
              <a:off x="2374920" y="4595760"/>
              <a:ext cx="788040" cy="106992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39" name="CustomShape 40"/>
            <p:cNvSpPr/>
            <p:nvPr/>
          </p:nvSpPr>
          <p:spPr>
            <a:xfrm rot="2247000">
              <a:off x="74160" y="3296160"/>
              <a:ext cx="1036440" cy="107316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40" name="CustomShape 41"/>
            <p:cNvSpPr/>
            <p:nvPr/>
          </p:nvSpPr>
          <p:spPr>
            <a:xfrm>
              <a:off x="4806000" y="6041880"/>
              <a:ext cx="370080" cy="49104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grpSp>
      <p:sp>
        <p:nvSpPr>
          <p:cNvPr id="41" name="PlaceHolder 4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2" name="PlaceHolder 4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6"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PlaceHolder 1"/>
          <p:cNvSpPr>
            <a:spLocks noGrp="1"/>
          </p:cNvSpPr>
          <p:nvPr>
            <p:ph type="title"/>
          </p:nvPr>
        </p:nvSpPr>
        <p:spPr>
          <a:xfrm>
            <a:off x="45684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32" name="PlaceHolder 2"/>
          <p:cNvSpPr>
            <a:spLocks noGrp="1"/>
          </p:cNvSpPr>
          <p:nvPr>
            <p:ph type="body"/>
          </p:nvPr>
        </p:nvSpPr>
        <p:spPr>
          <a:xfrm>
            <a:off x="45684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free-powerpoint-templates-design.com/" TargetMode="External"/><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honingds.com/blog/intro-to-data-science/" TargetMode="External"/><Relationship Id="rId3" Type="http://schemas.openxmlformats.org/officeDocument/2006/relationships/hyperlink" Target="https://honingds.com/blog/intro-to-data-science/" TargetMode="External"/><Relationship Id="rId4" Type="http://schemas.openxmlformats.org/officeDocument/2006/relationships/hyperlink" Target="https://honingds.com/blog/intro-to-data-science/"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grpSp>
        <p:nvGrpSpPr>
          <p:cNvPr id="269" name="Group 1"/>
          <p:cNvGrpSpPr/>
          <p:nvPr/>
        </p:nvGrpSpPr>
        <p:grpSpPr>
          <a:xfrm>
            <a:off x="-451080" y="242640"/>
            <a:ext cx="2986920" cy="2537640"/>
            <a:chOff x="-451080" y="242640"/>
            <a:chExt cx="2986920" cy="2537640"/>
          </a:xfrm>
        </p:grpSpPr>
        <p:grpSp>
          <p:nvGrpSpPr>
            <p:cNvPr id="270" name="Group 2"/>
            <p:cNvGrpSpPr/>
            <p:nvPr/>
          </p:nvGrpSpPr>
          <p:grpSpPr>
            <a:xfrm>
              <a:off x="2011680" y="1772640"/>
              <a:ext cx="393840" cy="995760"/>
              <a:chOff x="2011680" y="1772640"/>
              <a:chExt cx="393840" cy="995760"/>
            </a:xfrm>
          </p:grpSpPr>
          <p:sp>
            <p:nvSpPr>
              <p:cNvPr id="271" name="CustomShape 3"/>
              <p:cNvSpPr/>
              <p:nvPr/>
            </p:nvSpPr>
            <p:spPr>
              <a:xfrm flipH="1" flipV="1" rot="2110200">
                <a:off x="2066040" y="2124360"/>
                <a:ext cx="161640" cy="112320"/>
              </a:xfrm>
              <a:prstGeom prst="trapezoid">
                <a:avLst>
                  <a:gd name="adj" fmla="val 12383"/>
                </a:avLst>
              </a:prstGeom>
              <a:solidFill>
                <a:schemeClr val="accent2">
                  <a:lumMod val="50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72" name="CustomShape 4"/>
              <p:cNvSpPr/>
              <p:nvPr/>
            </p:nvSpPr>
            <p:spPr>
              <a:xfrm flipH="1" flipV="1" rot="2110200">
                <a:off x="2105280" y="1808280"/>
                <a:ext cx="228240" cy="32220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73" name="CustomShape 5"/>
              <p:cNvSpPr/>
              <p:nvPr/>
            </p:nvSpPr>
            <p:spPr>
              <a:xfrm flipH="1" flipV="1" rot="744000">
                <a:off x="2040840" y="2440080"/>
                <a:ext cx="106560" cy="127440"/>
              </a:xfrm>
              <a:prstGeom prst="trapezoid">
                <a:avLst>
                  <a:gd name="adj" fmla="val 12383"/>
                </a:avLst>
              </a:prstGeom>
              <a:solidFill>
                <a:schemeClr val="accent2">
                  <a:lumMod val="50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74" name="CustomShape 6"/>
              <p:cNvSpPr/>
              <p:nvPr/>
            </p:nvSpPr>
            <p:spPr>
              <a:xfrm flipH="1" flipV="1" rot="744000">
                <a:off x="2037600" y="2202120"/>
                <a:ext cx="150840" cy="25884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75" name="CustomShape 7"/>
              <p:cNvSpPr/>
              <p:nvPr/>
            </p:nvSpPr>
            <p:spPr>
              <a:xfrm flipH="1" flipV="1" rot="20754600">
                <a:off x="2086560" y="2517120"/>
                <a:ext cx="96840" cy="24264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276" name="Group 8"/>
            <p:cNvGrpSpPr/>
            <p:nvPr/>
          </p:nvGrpSpPr>
          <p:grpSpPr>
            <a:xfrm>
              <a:off x="-451080" y="495360"/>
              <a:ext cx="1458000" cy="1833480"/>
              <a:chOff x="-451080" y="495360"/>
              <a:chExt cx="1458000" cy="1833480"/>
            </a:xfrm>
          </p:grpSpPr>
          <p:sp>
            <p:nvSpPr>
              <p:cNvPr id="277" name="CustomShape 9"/>
              <p:cNvSpPr/>
              <p:nvPr/>
            </p:nvSpPr>
            <p:spPr>
              <a:xfrm rot="19596600">
                <a:off x="-3600" y="502560"/>
                <a:ext cx="563760" cy="1792440"/>
              </a:xfrm>
              <a:prstGeom prst="roundRect">
                <a:avLst>
                  <a:gd name="adj" fmla="val 0"/>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78" name="CustomShape 10"/>
              <p:cNvSpPr/>
              <p:nvPr/>
            </p:nvSpPr>
            <p:spPr>
              <a:xfrm rot="19596600">
                <a:off x="24840" y="627840"/>
                <a:ext cx="205920" cy="1792080"/>
              </a:xfrm>
              <a:prstGeom prst="roundRect">
                <a:avLst>
                  <a:gd name="adj" fmla="val 0"/>
                </a:avLst>
              </a:prstGeom>
              <a:solidFill>
                <a:schemeClr val="accent2">
                  <a:lumMod val="75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279" name="Group 11"/>
            <p:cNvGrpSpPr/>
            <p:nvPr/>
          </p:nvGrpSpPr>
          <p:grpSpPr>
            <a:xfrm>
              <a:off x="302400" y="677160"/>
              <a:ext cx="1867680" cy="2009520"/>
              <a:chOff x="302400" y="677160"/>
              <a:chExt cx="1867680" cy="2009520"/>
            </a:xfrm>
          </p:grpSpPr>
          <p:sp>
            <p:nvSpPr>
              <p:cNvPr id="280" name="CustomShape 12"/>
              <p:cNvSpPr/>
              <p:nvPr/>
            </p:nvSpPr>
            <p:spPr>
              <a:xfrm rot="13329000">
                <a:off x="918360" y="621360"/>
                <a:ext cx="635400" cy="2080800"/>
              </a:xfrm>
              <a:prstGeom prst="roundRect">
                <a:avLst>
                  <a:gd name="adj" fmla="val 0"/>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81" name="CustomShape 13"/>
              <p:cNvSpPr/>
              <p:nvPr/>
            </p:nvSpPr>
            <p:spPr>
              <a:xfrm rot="13329000">
                <a:off x="1258920" y="797400"/>
                <a:ext cx="232200" cy="2080080"/>
              </a:xfrm>
              <a:prstGeom prst="roundRect">
                <a:avLst>
                  <a:gd name="adj" fmla="val 0"/>
                </a:avLst>
              </a:prstGeom>
              <a:solidFill>
                <a:schemeClr val="accent2">
                  <a:lumMod val="75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sp>
          <p:nvSpPr>
            <p:cNvPr id="282" name="CustomShape 14"/>
            <p:cNvSpPr/>
            <p:nvPr/>
          </p:nvSpPr>
          <p:spPr>
            <a:xfrm>
              <a:off x="136800" y="1854360"/>
              <a:ext cx="694440" cy="925920"/>
            </a:xfrm>
            <a:prstGeom prst="ellipse">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83" name="CustomShape 15"/>
            <p:cNvSpPr/>
            <p:nvPr/>
          </p:nvSpPr>
          <p:spPr>
            <a:xfrm>
              <a:off x="212040" y="1954440"/>
              <a:ext cx="544320" cy="7261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284" name="CustomShape 16"/>
            <p:cNvSpPr/>
            <p:nvPr/>
          </p:nvSpPr>
          <p:spPr>
            <a:xfrm>
              <a:off x="348480" y="2137320"/>
              <a:ext cx="271440" cy="36000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85" name="CustomShape 17"/>
            <p:cNvSpPr/>
            <p:nvPr/>
          </p:nvSpPr>
          <p:spPr>
            <a:xfrm>
              <a:off x="439200" y="2257200"/>
              <a:ext cx="90000" cy="11988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grpSp>
          <p:nvGrpSpPr>
            <p:cNvPr id="286" name="Group 18"/>
            <p:cNvGrpSpPr/>
            <p:nvPr/>
          </p:nvGrpSpPr>
          <p:grpSpPr>
            <a:xfrm>
              <a:off x="1346040" y="611280"/>
              <a:ext cx="1189800" cy="1423800"/>
              <a:chOff x="1346040" y="611280"/>
              <a:chExt cx="1189800" cy="1423800"/>
            </a:xfrm>
          </p:grpSpPr>
          <p:sp>
            <p:nvSpPr>
              <p:cNvPr id="287" name="CustomShape 19"/>
              <p:cNvSpPr/>
              <p:nvPr/>
            </p:nvSpPr>
            <p:spPr>
              <a:xfrm rot="8721000">
                <a:off x="1686240" y="635400"/>
                <a:ext cx="508680" cy="1356840"/>
              </a:xfrm>
              <a:prstGeom prst="trapezoid">
                <a:avLst>
                  <a:gd name="adj" fmla="val 9168"/>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88" name="CustomShape 20"/>
              <p:cNvSpPr/>
              <p:nvPr/>
            </p:nvSpPr>
            <p:spPr>
              <a:xfrm rot="8721000">
                <a:off x="1729440" y="746280"/>
                <a:ext cx="184680" cy="135612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289" name="Group 21"/>
            <p:cNvGrpSpPr/>
            <p:nvPr/>
          </p:nvGrpSpPr>
          <p:grpSpPr>
            <a:xfrm>
              <a:off x="1490400" y="242640"/>
              <a:ext cx="577080" cy="769680"/>
              <a:chOff x="1490400" y="242640"/>
              <a:chExt cx="577080" cy="769680"/>
            </a:xfrm>
          </p:grpSpPr>
          <p:sp>
            <p:nvSpPr>
              <p:cNvPr id="290" name="CustomShape 22"/>
              <p:cNvSpPr/>
              <p:nvPr/>
            </p:nvSpPr>
            <p:spPr>
              <a:xfrm>
                <a:off x="1490400" y="242640"/>
                <a:ext cx="577080" cy="769680"/>
              </a:xfrm>
              <a:prstGeom prst="ellipse">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91" name="CustomShape 23"/>
              <p:cNvSpPr/>
              <p:nvPr/>
            </p:nvSpPr>
            <p:spPr>
              <a:xfrm>
                <a:off x="1552680" y="325800"/>
                <a:ext cx="452880" cy="603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292" name="CustomShape 24"/>
              <p:cNvSpPr/>
              <p:nvPr/>
            </p:nvSpPr>
            <p:spPr>
              <a:xfrm>
                <a:off x="1666440" y="478080"/>
                <a:ext cx="225720" cy="29916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93" name="CustomShape 25"/>
              <p:cNvSpPr/>
              <p:nvPr/>
            </p:nvSpPr>
            <p:spPr>
              <a:xfrm>
                <a:off x="1741680" y="577800"/>
                <a:ext cx="74880" cy="997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grpSp>
      </p:grpSp>
      <p:grpSp>
        <p:nvGrpSpPr>
          <p:cNvPr id="294" name="Group 26"/>
          <p:cNvGrpSpPr/>
          <p:nvPr/>
        </p:nvGrpSpPr>
        <p:grpSpPr>
          <a:xfrm>
            <a:off x="6661440" y="3152520"/>
            <a:ext cx="2523240" cy="3959280"/>
            <a:chOff x="6661440" y="3152520"/>
            <a:chExt cx="2523240" cy="3959280"/>
          </a:xfrm>
        </p:grpSpPr>
        <p:grpSp>
          <p:nvGrpSpPr>
            <p:cNvPr id="295" name="Group 27"/>
            <p:cNvGrpSpPr/>
            <p:nvPr/>
          </p:nvGrpSpPr>
          <p:grpSpPr>
            <a:xfrm>
              <a:off x="6966360" y="3152520"/>
              <a:ext cx="738360" cy="545760"/>
              <a:chOff x="6966360" y="3152520"/>
              <a:chExt cx="738360" cy="545760"/>
            </a:xfrm>
          </p:grpSpPr>
          <p:sp>
            <p:nvSpPr>
              <p:cNvPr id="296" name="CustomShape 28"/>
              <p:cNvSpPr/>
              <p:nvPr/>
            </p:nvSpPr>
            <p:spPr>
              <a:xfrm flipH="1" flipV="1" rot="7835400">
                <a:off x="7305120" y="3289680"/>
                <a:ext cx="173520" cy="104760"/>
              </a:xfrm>
              <a:prstGeom prst="trapezoid">
                <a:avLst>
                  <a:gd name="adj" fmla="val 12383"/>
                </a:avLst>
              </a:prstGeom>
              <a:solidFill>
                <a:schemeClr val="accent2">
                  <a:lumMod val="50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97" name="CustomShape 29"/>
              <p:cNvSpPr/>
              <p:nvPr/>
            </p:nvSpPr>
            <p:spPr>
              <a:xfrm flipH="1" flipV="1" rot="6470400">
                <a:off x="7100280" y="3182760"/>
                <a:ext cx="136800" cy="100800"/>
              </a:xfrm>
              <a:prstGeom prst="trapezoid">
                <a:avLst>
                  <a:gd name="adj" fmla="val 12383"/>
                </a:avLst>
              </a:prstGeom>
              <a:solidFill>
                <a:schemeClr val="accent2">
                  <a:lumMod val="50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98" name="CustomShape 30"/>
              <p:cNvSpPr/>
              <p:nvPr/>
            </p:nvSpPr>
            <p:spPr>
              <a:xfrm flipH="1" flipV="1" rot="7835400">
                <a:off x="7388280" y="3357000"/>
                <a:ext cx="244440" cy="30024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299" name="CustomShape 31"/>
              <p:cNvSpPr/>
              <p:nvPr/>
            </p:nvSpPr>
            <p:spPr>
              <a:xfrm flipH="1" flipV="1" rot="6470400">
                <a:off x="7193520" y="3191400"/>
                <a:ext cx="194040" cy="20196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00" name="CustomShape 32"/>
              <p:cNvSpPr/>
              <p:nvPr/>
            </p:nvSpPr>
            <p:spPr>
              <a:xfrm flipH="1" flipV="1" rot="4880400">
                <a:off x="7003440" y="3138840"/>
                <a:ext cx="125640" cy="18432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301" name="Group 33"/>
            <p:cNvGrpSpPr/>
            <p:nvPr/>
          </p:nvGrpSpPr>
          <p:grpSpPr>
            <a:xfrm>
              <a:off x="6661440" y="5339520"/>
              <a:ext cx="1533240" cy="1772280"/>
              <a:chOff x="6661440" y="5339520"/>
              <a:chExt cx="1533240" cy="1772280"/>
            </a:xfrm>
          </p:grpSpPr>
          <p:sp>
            <p:nvSpPr>
              <p:cNvPr id="302" name="CustomShape 34"/>
              <p:cNvSpPr/>
              <p:nvPr/>
            </p:nvSpPr>
            <p:spPr>
              <a:xfrm flipV="1" rot="19319400">
                <a:off x="7139160" y="5331600"/>
                <a:ext cx="577440" cy="1751040"/>
              </a:xfrm>
              <a:prstGeom prst="roundRect">
                <a:avLst>
                  <a:gd name="adj" fmla="val 0"/>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03" name="CustomShape 35"/>
              <p:cNvSpPr/>
              <p:nvPr/>
            </p:nvSpPr>
            <p:spPr>
              <a:xfrm flipV="1" rot="19319400">
                <a:off x="7185240" y="5480280"/>
                <a:ext cx="210960" cy="1751400"/>
              </a:xfrm>
              <a:prstGeom prst="roundRect">
                <a:avLst>
                  <a:gd name="adj" fmla="val 0"/>
                </a:avLst>
              </a:prstGeom>
              <a:solidFill>
                <a:schemeClr val="accent2">
                  <a:lumMod val="75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304" name="Group 36"/>
            <p:cNvGrpSpPr/>
            <p:nvPr/>
          </p:nvGrpSpPr>
          <p:grpSpPr>
            <a:xfrm>
              <a:off x="6985800" y="4317120"/>
              <a:ext cx="2004840" cy="1421280"/>
              <a:chOff x="6985800" y="4317120"/>
              <a:chExt cx="2004840" cy="1421280"/>
            </a:xfrm>
          </p:grpSpPr>
          <p:sp>
            <p:nvSpPr>
              <p:cNvPr id="305" name="CustomShape 37"/>
              <p:cNvSpPr/>
              <p:nvPr/>
            </p:nvSpPr>
            <p:spPr>
              <a:xfrm flipV="1" rot="3987000">
                <a:off x="7636320" y="4099320"/>
                <a:ext cx="703440" cy="1880280"/>
              </a:xfrm>
              <a:prstGeom prst="roundRect">
                <a:avLst>
                  <a:gd name="adj" fmla="val 0"/>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06" name="CustomShape 38"/>
              <p:cNvSpPr/>
              <p:nvPr/>
            </p:nvSpPr>
            <p:spPr>
              <a:xfrm flipV="1" rot="3987000">
                <a:off x="7779600" y="3869640"/>
                <a:ext cx="257040" cy="1880280"/>
              </a:xfrm>
              <a:prstGeom prst="roundRect">
                <a:avLst>
                  <a:gd name="adj" fmla="val 0"/>
                </a:avLst>
              </a:prstGeom>
              <a:solidFill>
                <a:schemeClr val="accent2">
                  <a:lumMod val="75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307" name="Group 39"/>
            <p:cNvGrpSpPr/>
            <p:nvPr/>
          </p:nvGrpSpPr>
          <p:grpSpPr>
            <a:xfrm>
              <a:off x="6687000" y="5051160"/>
              <a:ext cx="961920" cy="1084320"/>
              <a:chOff x="6687000" y="5051160"/>
              <a:chExt cx="961920" cy="1084320"/>
            </a:xfrm>
          </p:grpSpPr>
          <p:sp>
            <p:nvSpPr>
              <p:cNvPr id="308" name="CustomShape 40"/>
              <p:cNvSpPr/>
              <p:nvPr/>
            </p:nvSpPr>
            <p:spPr>
              <a:xfrm flipV="1" rot="17316000">
                <a:off x="6715080" y="5238000"/>
                <a:ext cx="905040" cy="710280"/>
              </a:xfrm>
              <a:prstGeom prst="ellipse">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309" name="CustomShape 41"/>
              <p:cNvSpPr/>
              <p:nvPr/>
            </p:nvSpPr>
            <p:spPr>
              <a:xfrm flipV="1" rot="17316000">
                <a:off x="6816600" y="5327640"/>
                <a:ext cx="709560" cy="55728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310" name="CustomShape 42"/>
              <p:cNvSpPr/>
              <p:nvPr/>
            </p:nvSpPr>
            <p:spPr>
              <a:xfrm flipV="1" rot="17316000">
                <a:off x="7000200" y="5492160"/>
                <a:ext cx="353520" cy="276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1" name="CustomShape 43"/>
              <p:cNvSpPr/>
              <p:nvPr/>
            </p:nvSpPr>
            <p:spPr>
              <a:xfrm flipV="1" rot="17316000">
                <a:off x="7122960" y="5600160"/>
                <a:ext cx="117360" cy="9180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grpSp>
        <p:grpSp>
          <p:nvGrpSpPr>
            <p:cNvPr id="312" name="Group 44"/>
            <p:cNvGrpSpPr/>
            <p:nvPr/>
          </p:nvGrpSpPr>
          <p:grpSpPr>
            <a:xfrm>
              <a:off x="7573680" y="3688560"/>
              <a:ext cx="1326240" cy="1069920"/>
              <a:chOff x="7573680" y="3688560"/>
              <a:chExt cx="1326240" cy="1069920"/>
            </a:xfrm>
          </p:grpSpPr>
          <p:sp>
            <p:nvSpPr>
              <p:cNvPr id="313" name="CustomShape 45"/>
              <p:cNvSpPr/>
              <p:nvPr/>
            </p:nvSpPr>
            <p:spPr>
              <a:xfrm flipV="1" rot="7032600">
                <a:off x="7947720" y="3621240"/>
                <a:ext cx="578160" cy="1194120"/>
              </a:xfrm>
              <a:prstGeom prst="trapezoid">
                <a:avLst>
                  <a:gd name="adj" fmla="val 9168"/>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14" name="CustomShape 46"/>
              <p:cNvSpPr/>
              <p:nvPr/>
            </p:nvSpPr>
            <p:spPr>
              <a:xfrm flipV="1" rot="7032600">
                <a:off x="8065440" y="3793680"/>
                <a:ext cx="209880" cy="119484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315" name="Group 47"/>
            <p:cNvGrpSpPr/>
            <p:nvPr/>
          </p:nvGrpSpPr>
          <p:grpSpPr>
            <a:xfrm>
              <a:off x="8384400" y="4055760"/>
              <a:ext cx="800280" cy="901800"/>
              <a:chOff x="8384400" y="4055760"/>
              <a:chExt cx="800280" cy="901800"/>
            </a:xfrm>
          </p:grpSpPr>
          <p:sp>
            <p:nvSpPr>
              <p:cNvPr id="316" name="CustomShape 48"/>
              <p:cNvSpPr/>
              <p:nvPr/>
            </p:nvSpPr>
            <p:spPr>
              <a:xfrm flipV="1" rot="17316000">
                <a:off x="8408160" y="4210560"/>
                <a:ext cx="752400" cy="591120"/>
              </a:xfrm>
              <a:prstGeom prst="ellipse">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17" name="CustomShape 49"/>
              <p:cNvSpPr/>
              <p:nvPr/>
            </p:nvSpPr>
            <p:spPr>
              <a:xfrm flipV="1" rot="17316000">
                <a:off x="8492400" y="4286160"/>
                <a:ext cx="590040" cy="4633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318" name="CustomShape 50"/>
              <p:cNvSpPr/>
              <p:nvPr/>
            </p:nvSpPr>
            <p:spPr>
              <a:xfrm flipV="1" rot="17316000">
                <a:off x="8645040" y="4422600"/>
                <a:ext cx="294120" cy="2296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9" name="CustomShape 51"/>
              <p:cNvSpPr/>
              <p:nvPr/>
            </p:nvSpPr>
            <p:spPr>
              <a:xfrm flipV="1" rot="17316000">
                <a:off x="8747280" y="4512240"/>
                <a:ext cx="97200" cy="7668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grpSp>
      </p:grpSp>
      <p:sp>
        <p:nvSpPr>
          <p:cNvPr id="320" name="CustomShape 52"/>
          <p:cNvSpPr/>
          <p:nvPr/>
        </p:nvSpPr>
        <p:spPr>
          <a:xfrm>
            <a:off x="360" y="6479640"/>
            <a:ext cx="9142920" cy="242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u="sng">
                <a:solidFill>
                  <a:srgbClr val="0000ff"/>
                </a:solidFill>
                <a:uFillTx/>
                <a:latin typeface="Arial"/>
                <a:ea typeface="Arial Unicode MS"/>
                <a:hlinkClick r:id="rId1"/>
              </a:rPr>
              <a:t>http://www.free-powerpoint-templates-design.com</a:t>
            </a:r>
            <a:endParaRPr b="0" lang="en-US" sz="1000" spc="-1" strike="noStrike">
              <a:latin typeface="Arial"/>
            </a:endParaRPr>
          </a:p>
        </p:txBody>
      </p:sp>
      <p:sp>
        <p:nvSpPr>
          <p:cNvPr id="321" name="CustomShape 53"/>
          <p:cNvSpPr/>
          <p:nvPr/>
        </p:nvSpPr>
        <p:spPr>
          <a:xfrm>
            <a:off x="6623640" y="2981160"/>
            <a:ext cx="669240" cy="891720"/>
          </a:xfrm>
          <a:custGeom>
            <a:avLst/>
            <a:gdLst/>
            <a:ah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040">
            <a:noFill/>
          </a:ln>
        </p:spPr>
        <p:style>
          <a:lnRef idx="0"/>
          <a:fillRef idx="0"/>
          <a:effectRef idx="0"/>
          <a:fontRef idx="minor"/>
        </p:style>
      </p:sp>
      <p:grpSp>
        <p:nvGrpSpPr>
          <p:cNvPr id="322" name="Group 54"/>
          <p:cNvGrpSpPr/>
          <p:nvPr/>
        </p:nvGrpSpPr>
        <p:grpSpPr>
          <a:xfrm>
            <a:off x="6868080" y="3492720"/>
            <a:ext cx="1124640" cy="623880"/>
            <a:chOff x="6868080" y="3492720"/>
            <a:chExt cx="1124640" cy="623880"/>
          </a:xfrm>
        </p:grpSpPr>
        <p:grpSp>
          <p:nvGrpSpPr>
            <p:cNvPr id="323" name="Group 55"/>
            <p:cNvGrpSpPr/>
            <p:nvPr/>
          </p:nvGrpSpPr>
          <p:grpSpPr>
            <a:xfrm>
              <a:off x="6868080" y="3606480"/>
              <a:ext cx="781200" cy="413280"/>
              <a:chOff x="6868080" y="3606480"/>
              <a:chExt cx="781200" cy="413280"/>
            </a:xfrm>
          </p:grpSpPr>
          <p:sp>
            <p:nvSpPr>
              <p:cNvPr id="324" name="CustomShape 56"/>
              <p:cNvSpPr/>
              <p:nvPr/>
            </p:nvSpPr>
            <p:spPr>
              <a:xfrm flipH="1" rot="15564600">
                <a:off x="7226640" y="3839040"/>
                <a:ext cx="190440" cy="95400"/>
              </a:xfrm>
              <a:prstGeom prst="trapezoid">
                <a:avLst>
                  <a:gd name="adj" fmla="val 12383"/>
                </a:avLst>
              </a:prstGeom>
              <a:solidFill>
                <a:schemeClr val="accent2">
                  <a:lumMod val="50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25" name="CustomShape 57"/>
              <p:cNvSpPr/>
              <p:nvPr/>
            </p:nvSpPr>
            <p:spPr>
              <a:xfrm flipH="1" rot="15564600">
                <a:off x="7355160" y="3725640"/>
                <a:ext cx="269280" cy="27360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26" name="CustomShape 58"/>
              <p:cNvSpPr/>
              <p:nvPr/>
            </p:nvSpPr>
            <p:spPr>
              <a:xfrm flipH="1" rot="16929600">
                <a:off x="7015320" y="3763800"/>
                <a:ext cx="138240" cy="99000"/>
              </a:xfrm>
              <a:prstGeom prst="trapezoid">
                <a:avLst>
                  <a:gd name="adj" fmla="val 12383"/>
                </a:avLst>
              </a:prstGeom>
              <a:solidFill>
                <a:schemeClr val="accent2">
                  <a:lumMod val="50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27" name="CustomShape 59"/>
              <p:cNvSpPr/>
              <p:nvPr/>
            </p:nvSpPr>
            <p:spPr>
              <a:xfrm flipH="1" rot="16929600">
                <a:off x="7111440" y="3746520"/>
                <a:ext cx="196200" cy="19944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28" name="CustomShape 60"/>
              <p:cNvSpPr/>
              <p:nvPr/>
            </p:nvSpPr>
            <p:spPr>
              <a:xfrm flipH="1" rot="18519600">
                <a:off x="6925320" y="3612960"/>
                <a:ext cx="114840" cy="20376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329" name="Group 61"/>
            <p:cNvGrpSpPr/>
            <p:nvPr/>
          </p:nvGrpSpPr>
          <p:grpSpPr>
            <a:xfrm>
              <a:off x="7373160" y="3492720"/>
              <a:ext cx="619560" cy="623880"/>
              <a:chOff x="7373160" y="3492720"/>
              <a:chExt cx="619560" cy="623880"/>
            </a:xfrm>
          </p:grpSpPr>
          <p:sp>
            <p:nvSpPr>
              <p:cNvPr id="330" name="CustomShape 62"/>
              <p:cNvSpPr/>
              <p:nvPr/>
            </p:nvSpPr>
            <p:spPr>
              <a:xfrm flipV="1" rot="13779600">
                <a:off x="7453080" y="3593160"/>
                <a:ext cx="459720" cy="422280"/>
              </a:xfrm>
              <a:prstGeom prst="ellipse">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31" name="CustomShape 63"/>
              <p:cNvSpPr/>
              <p:nvPr/>
            </p:nvSpPr>
            <p:spPr>
              <a:xfrm flipV="1" rot="13779600">
                <a:off x="7535880" y="3642840"/>
                <a:ext cx="313920" cy="28800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grpSp>
      </p:grpSp>
      <p:sp>
        <p:nvSpPr>
          <p:cNvPr id="332" name="CustomShape 64"/>
          <p:cNvSpPr/>
          <p:nvPr/>
        </p:nvSpPr>
        <p:spPr>
          <a:xfrm>
            <a:off x="-756720" y="2683080"/>
            <a:ext cx="9143280" cy="913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ffffff"/>
                </a:solidFill>
                <a:latin typeface="Arial"/>
                <a:ea typeface="Arial Unicode MS"/>
              </a:rPr>
              <a:t>AI dan </a:t>
            </a:r>
            <a:endParaRPr b="0" lang="en-US" sz="5400" spc="-1" strike="noStrike">
              <a:latin typeface="Arial"/>
            </a:endParaRPr>
          </a:p>
          <a:p>
            <a:pPr algn="ctr">
              <a:lnSpc>
                <a:spcPct val="100000"/>
              </a:lnSpc>
            </a:pPr>
            <a:r>
              <a:rPr b="0" lang="en-US" sz="5400" spc="-1" strike="noStrike">
                <a:solidFill>
                  <a:srgbClr val="ffffff"/>
                </a:solidFill>
                <a:latin typeface="Arial"/>
                <a:ea typeface="Arial Unicode MS"/>
              </a:rPr>
              <a:t>Machine Learning</a:t>
            </a:r>
            <a:endParaRPr b="0" lang="en-US" sz="5400" spc="-1" strike="noStrike">
              <a:latin typeface="Arial"/>
            </a:endParaRPr>
          </a:p>
        </p:txBody>
      </p:sp>
      <p:grpSp>
        <p:nvGrpSpPr>
          <p:cNvPr id="333" name="Group 65"/>
          <p:cNvGrpSpPr/>
          <p:nvPr/>
        </p:nvGrpSpPr>
        <p:grpSpPr>
          <a:xfrm>
            <a:off x="2050920" y="1388520"/>
            <a:ext cx="650160" cy="1475280"/>
            <a:chOff x="2050920" y="1388520"/>
            <a:chExt cx="650160" cy="1475280"/>
          </a:xfrm>
        </p:grpSpPr>
        <p:grpSp>
          <p:nvGrpSpPr>
            <p:cNvPr id="334" name="Group 66"/>
            <p:cNvGrpSpPr/>
            <p:nvPr/>
          </p:nvGrpSpPr>
          <p:grpSpPr>
            <a:xfrm>
              <a:off x="2358720" y="1886400"/>
              <a:ext cx="342360" cy="977400"/>
              <a:chOff x="2358720" y="1886400"/>
              <a:chExt cx="342360" cy="977400"/>
            </a:xfrm>
          </p:grpSpPr>
          <p:sp>
            <p:nvSpPr>
              <p:cNvPr id="335" name="CustomShape 67"/>
              <p:cNvSpPr/>
              <p:nvPr/>
            </p:nvSpPr>
            <p:spPr>
              <a:xfrm flipH="1" rot="9261000">
                <a:off x="2499480" y="2222280"/>
                <a:ext cx="154080" cy="117720"/>
              </a:xfrm>
              <a:prstGeom prst="trapezoid">
                <a:avLst>
                  <a:gd name="adj" fmla="val 12383"/>
                </a:avLst>
              </a:prstGeom>
              <a:solidFill>
                <a:schemeClr val="accent2">
                  <a:lumMod val="50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36" name="CustomShape 68"/>
              <p:cNvSpPr/>
              <p:nvPr/>
            </p:nvSpPr>
            <p:spPr>
              <a:xfrm flipH="1" rot="10626000">
                <a:off x="2530800" y="2531520"/>
                <a:ext cx="104760" cy="129960"/>
              </a:xfrm>
              <a:prstGeom prst="trapezoid">
                <a:avLst>
                  <a:gd name="adj" fmla="val 12383"/>
                </a:avLst>
              </a:prstGeom>
              <a:solidFill>
                <a:schemeClr val="accent2">
                  <a:lumMod val="50000"/>
                </a:schemeClr>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37" name="CustomShape 69"/>
              <p:cNvSpPr/>
              <p:nvPr/>
            </p:nvSpPr>
            <p:spPr>
              <a:xfrm flipH="1" rot="9261000">
                <a:off x="2420280" y="1916640"/>
                <a:ext cx="217800" cy="33732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38" name="CustomShape 70"/>
              <p:cNvSpPr/>
              <p:nvPr/>
            </p:nvSpPr>
            <p:spPr>
              <a:xfrm flipH="1" rot="10626000">
                <a:off x="2505600" y="2290680"/>
                <a:ext cx="148680" cy="26316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39" name="CustomShape 71"/>
              <p:cNvSpPr/>
              <p:nvPr/>
            </p:nvSpPr>
            <p:spPr>
              <a:xfrm flipH="1" rot="12216000">
                <a:off x="2473560" y="2623320"/>
                <a:ext cx="100440" cy="229680"/>
              </a:xfrm>
              <a:prstGeom prst="trapezoid">
                <a:avLst>
                  <a:gd name="adj" fmla="val 12383"/>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grpSp>
        <p:grpSp>
          <p:nvGrpSpPr>
            <p:cNvPr id="340" name="Group 72"/>
            <p:cNvGrpSpPr/>
            <p:nvPr/>
          </p:nvGrpSpPr>
          <p:grpSpPr>
            <a:xfrm>
              <a:off x="2050920" y="1388520"/>
              <a:ext cx="594000" cy="618840"/>
              <a:chOff x="2050920" y="1388520"/>
              <a:chExt cx="594000" cy="618840"/>
            </a:xfrm>
          </p:grpSpPr>
          <p:sp>
            <p:nvSpPr>
              <p:cNvPr id="341" name="CustomShape 73"/>
              <p:cNvSpPr/>
              <p:nvPr/>
            </p:nvSpPr>
            <p:spPr>
              <a:xfrm rot="3536400">
                <a:off x="2108520" y="1495080"/>
                <a:ext cx="478080" cy="405720"/>
              </a:xfrm>
              <a:prstGeom prst="ellipse">
                <a:avLst/>
              </a:prstGeom>
              <a:solidFill>
                <a:schemeClr val="accent2"/>
              </a:solidFill>
              <a:ln>
                <a:solidFill>
                  <a:schemeClr val="accent6"/>
                </a:solidFill>
                <a:round/>
              </a:ln>
            </p:spPr>
            <p:style>
              <a:lnRef idx="2">
                <a:schemeClr val="accent1">
                  <a:shade val="50000"/>
                </a:schemeClr>
              </a:lnRef>
              <a:fillRef idx="1">
                <a:schemeClr val="accent1"/>
              </a:fillRef>
              <a:effectRef idx="0">
                <a:schemeClr val="accent1"/>
              </a:effectRef>
              <a:fontRef idx="minor"/>
            </p:style>
          </p:sp>
          <p:sp>
            <p:nvSpPr>
              <p:cNvPr id="342" name="CustomShape 74"/>
              <p:cNvSpPr/>
              <p:nvPr/>
            </p:nvSpPr>
            <p:spPr>
              <a:xfrm rot="3536400">
                <a:off x="2190240" y="1575000"/>
                <a:ext cx="326880" cy="27684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grpSp>
      </p:grpSp>
      <p:pic>
        <p:nvPicPr>
          <p:cNvPr id="343" name="" descr=""/>
          <p:cNvPicPr/>
          <p:nvPr/>
        </p:nvPicPr>
        <p:blipFill>
          <a:blip r:embed="rId2"/>
          <a:stretch/>
        </p:blipFill>
        <p:spPr>
          <a:xfrm>
            <a:off x="7667280" y="112680"/>
            <a:ext cx="1384920" cy="7099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Unsupervised Learning</a:t>
            </a:r>
            <a:endParaRPr b="0" lang="en-US" sz="4400" spc="-1" strike="noStrike">
              <a:latin typeface="Arial"/>
            </a:endParaRPr>
          </a:p>
        </p:txBody>
      </p:sp>
      <p:sp>
        <p:nvSpPr>
          <p:cNvPr id="364" name="CustomShape 2"/>
          <p:cNvSpPr/>
          <p:nvPr/>
        </p:nvSpPr>
        <p:spPr>
          <a:xfrm>
            <a:off x="457200" y="1600200"/>
            <a:ext cx="8228880" cy="452520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latin typeface="Calibri"/>
              </a:rPr>
              <a:t> </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Data Treatment</a:t>
            </a:r>
            <a:endParaRPr b="0" lang="en-US" sz="4400" spc="-1" strike="noStrike">
              <a:latin typeface="Arial"/>
            </a:endParaRPr>
          </a:p>
        </p:txBody>
      </p:sp>
      <p:sp>
        <p:nvSpPr>
          <p:cNvPr id="36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US" sz="3200" spc="-1" strike="noStrike">
                <a:solidFill>
                  <a:srgbClr val="000000"/>
                </a:solidFill>
                <a:latin typeface="Calibri"/>
              </a:rPr>
              <a:t>Setiap jenis data (suara, text, gambar dan lainnya) memiliki cara penyelesaian yang berbeda di dalam machine learning. Mulai dari tahap preprocessing hingga modelling. Oleh karena itu, setiap jenis data menjadi cabang-cabang keilmuan dan teknik penyelesaian tersendiri di machine learning.</a:t>
            </a:r>
            <a:endParaRPr b="0" lang="en-US"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7" name="Group 1"/>
          <p:cNvGrpSpPr/>
          <p:nvPr/>
        </p:nvGrpSpPr>
        <p:grpSpPr>
          <a:xfrm>
            <a:off x="-720" y="3551760"/>
            <a:ext cx="9142920" cy="1818360"/>
            <a:chOff x="-720" y="3551760"/>
            <a:chExt cx="9142920" cy="1818360"/>
          </a:xfrm>
        </p:grpSpPr>
        <p:sp>
          <p:nvSpPr>
            <p:cNvPr id="368" name="CustomShape 2"/>
            <p:cNvSpPr/>
            <p:nvPr/>
          </p:nvSpPr>
          <p:spPr>
            <a:xfrm rot="16200000">
              <a:off x="4342320" y="570240"/>
              <a:ext cx="456480" cy="9142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69" name="CustomShape 3"/>
            <p:cNvSpPr/>
            <p:nvPr/>
          </p:nvSpPr>
          <p:spPr>
            <a:xfrm rot="16200000">
              <a:off x="4342320" y="116280"/>
              <a:ext cx="456480" cy="9142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0" name="CustomShape 4"/>
            <p:cNvSpPr/>
            <p:nvPr/>
          </p:nvSpPr>
          <p:spPr>
            <a:xfrm rot="16200000">
              <a:off x="4342320" y="-336960"/>
              <a:ext cx="456480" cy="9142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71" name="CustomShape 5"/>
            <p:cNvSpPr/>
            <p:nvPr/>
          </p:nvSpPr>
          <p:spPr>
            <a:xfrm rot="16200000">
              <a:off x="4342320" y="-791280"/>
              <a:ext cx="456480" cy="9142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372" name="CustomShape 6"/>
          <p:cNvSpPr/>
          <p:nvPr/>
        </p:nvSpPr>
        <p:spPr>
          <a:xfrm>
            <a:off x="0" y="3550680"/>
            <a:ext cx="9143280" cy="181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3" name="CustomShape 7"/>
          <p:cNvSpPr/>
          <p:nvPr/>
        </p:nvSpPr>
        <p:spPr>
          <a:xfrm>
            <a:off x="0" y="3971880"/>
            <a:ext cx="9143280" cy="821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800" spc="-1" strike="noStrike">
                <a:solidFill>
                  <a:srgbClr val="ffffff"/>
                </a:solidFill>
                <a:latin typeface="Calibri"/>
                <a:ea typeface="DejaVu Sans"/>
              </a:rPr>
              <a:t>Supervised Learning</a:t>
            </a:r>
            <a:endParaRPr b="0" lang="en-US" sz="4800" spc="-1" strike="noStrike">
              <a:latin typeface="Arial"/>
            </a:endParaRPr>
          </a:p>
        </p:txBody>
      </p:sp>
      <p:sp>
        <p:nvSpPr>
          <p:cNvPr id="374" name="CustomShape 8"/>
          <p:cNvSpPr/>
          <p:nvPr/>
        </p:nvSpPr>
        <p:spPr>
          <a:xfrm>
            <a:off x="360" y="3417120"/>
            <a:ext cx="9142920" cy="7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5" name="CustomShape 9"/>
          <p:cNvSpPr/>
          <p:nvPr/>
        </p:nvSpPr>
        <p:spPr>
          <a:xfrm>
            <a:off x="360" y="5427000"/>
            <a:ext cx="9142920" cy="7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Preprocessing</a:t>
            </a:r>
            <a:endParaRPr b="0" lang="en-US" sz="4400" spc="-1" strike="noStrike">
              <a:latin typeface="Arial"/>
            </a:endParaRPr>
          </a:p>
        </p:txBody>
      </p:sp>
      <p:sp>
        <p:nvSpPr>
          <p:cNvPr id="37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Cleaning Data</a:t>
            </a:r>
            <a:endParaRPr b="0" lang="en-US" sz="3200" spc="-1" strike="noStrike">
              <a:latin typeface="Arial"/>
            </a:endParaRPr>
          </a:p>
          <a:p>
            <a:pPr marL="514440" indent="-513720">
              <a:lnSpc>
                <a:spcPct val="100000"/>
              </a:lnSpc>
              <a:spcBef>
                <a:spcPts val="641"/>
              </a:spcBef>
              <a:buClr>
                <a:srgbClr val="000000"/>
              </a:buClr>
              <a:buFont typeface="Calibri"/>
              <a:buAutoNum type="arabicPeriod"/>
            </a:pPr>
            <a:r>
              <a:rPr b="0" lang="en-US" sz="3200" spc="-1" strike="noStrike">
                <a:solidFill>
                  <a:srgbClr val="000000"/>
                </a:solidFill>
                <a:latin typeface="Calibri"/>
              </a:rPr>
              <a:t>Mengatasi </a:t>
            </a:r>
            <a:r>
              <a:rPr b="0" i="1" lang="en-US" sz="3200" spc="-1" strike="noStrike">
                <a:solidFill>
                  <a:srgbClr val="000000"/>
                </a:solidFill>
                <a:latin typeface="Calibri"/>
              </a:rPr>
              <a:t>missing value</a:t>
            </a:r>
            <a:endParaRPr b="0" lang="en-US" sz="3200" spc="-1" strike="noStrike">
              <a:latin typeface="Arial"/>
            </a:endParaRPr>
          </a:p>
          <a:p>
            <a:pPr marL="514440" indent="-513720">
              <a:lnSpc>
                <a:spcPct val="100000"/>
              </a:lnSpc>
              <a:spcBef>
                <a:spcPts val="641"/>
              </a:spcBef>
              <a:buClr>
                <a:srgbClr val="000000"/>
              </a:buClr>
              <a:buFont typeface="Calibri"/>
              <a:buAutoNum type="arabicPeriod"/>
            </a:pPr>
            <a:r>
              <a:rPr b="0" lang="en-US" sz="3200" spc="-1" strike="noStrike">
                <a:solidFill>
                  <a:srgbClr val="000000"/>
                </a:solidFill>
                <a:latin typeface="Calibri"/>
              </a:rPr>
              <a:t>Menghaluskan </a:t>
            </a:r>
            <a:r>
              <a:rPr b="0" i="1" lang="en-US" sz="3200" spc="-1" strike="noStrike">
                <a:solidFill>
                  <a:srgbClr val="000000"/>
                </a:solidFill>
                <a:latin typeface="Calibri"/>
              </a:rPr>
              <a:t>noisy data</a:t>
            </a:r>
            <a:endParaRPr b="0" lang="en-US" sz="3200" spc="-1" strike="noStrike">
              <a:latin typeface="Arial"/>
            </a:endParaRPr>
          </a:p>
          <a:p>
            <a:pPr marL="514440" indent="-513720">
              <a:lnSpc>
                <a:spcPct val="100000"/>
              </a:lnSpc>
              <a:spcBef>
                <a:spcPts val="641"/>
              </a:spcBef>
              <a:buClr>
                <a:srgbClr val="000000"/>
              </a:buClr>
              <a:buFont typeface="Calibri"/>
              <a:buAutoNum type="arabicPeriod"/>
            </a:pPr>
            <a:r>
              <a:rPr b="0" lang="en-US" sz="3200" spc="-1" strike="noStrike">
                <a:solidFill>
                  <a:srgbClr val="000000"/>
                </a:solidFill>
                <a:latin typeface="Calibri"/>
              </a:rPr>
              <a:t>Menghilangkan </a:t>
            </a:r>
            <a:r>
              <a:rPr b="0" i="1" lang="en-US" sz="3200" spc="-1" strike="noStrike">
                <a:solidFill>
                  <a:srgbClr val="000000"/>
                </a:solidFill>
                <a:latin typeface="Calibri"/>
              </a:rPr>
              <a:t>outliers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Transformasi Data</a:t>
            </a:r>
            <a:endParaRPr b="0" lang="en-US" sz="3200" spc="-1" strike="noStrike">
              <a:latin typeface="Arial"/>
            </a:endParaRPr>
          </a:p>
          <a:p>
            <a:pPr marL="514440" indent="-513720">
              <a:lnSpc>
                <a:spcPct val="100000"/>
              </a:lnSpc>
              <a:spcBef>
                <a:spcPts val="641"/>
              </a:spcBef>
              <a:buClr>
                <a:srgbClr val="000000"/>
              </a:buClr>
              <a:buFont typeface="Calibri"/>
              <a:buAutoNum type="arabicPeriod"/>
            </a:pPr>
            <a:r>
              <a:rPr b="0" lang="en-US" sz="3200" spc="-1" strike="noStrike">
                <a:solidFill>
                  <a:srgbClr val="000000"/>
                </a:solidFill>
                <a:latin typeface="Calibri"/>
              </a:rPr>
              <a:t>Centering data</a:t>
            </a:r>
            <a:endParaRPr b="0" lang="en-US" sz="3200" spc="-1" strike="noStrike">
              <a:latin typeface="Arial"/>
            </a:endParaRPr>
          </a:p>
          <a:p>
            <a:pPr marL="514440" indent="-513720">
              <a:lnSpc>
                <a:spcPct val="100000"/>
              </a:lnSpc>
              <a:spcBef>
                <a:spcPts val="641"/>
              </a:spcBef>
              <a:buClr>
                <a:srgbClr val="000000"/>
              </a:buClr>
              <a:buFont typeface="Calibri"/>
              <a:buAutoNum type="arabicPeriod"/>
            </a:pPr>
            <a:r>
              <a:rPr b="0" lang="en-US" sz="3200" spc="-1" strike="noStrike">
                <a:solidFill>
                  <a:srgbClr val="000000"/>
                </a:solidFill>
                <a:latin typeface="Calibri"/>
              </a:rPr>
              <a:t>Standarisasi (normalisasi </a:t>
            </a:r>
            <a:r>
              <a:rPr b="0" i="1" lang="en-US" sz="3200" spc="-1" strike="noStrike">
                <a:solidFill>
                  <a:srgbClr val="000000"/>
                </a:solidFill>
                <a:latin typeface="Calibri"/>
              </a:rPr>
              <a:t>z-score</a:t>
            </a:r>
            <a:r>
              <a:rPr b="0" lang="en-US" sz="3200" spc="-1" strike="noStrike">
                <a:solidFill>
                  <a:srgbClr val="000000"/>
                </a:solidFill>
                <a:latin typeface="Calibri"/>
              </a:rPr>
              <a:t>)</a:t>
            </a:r>
            <a:endParaRPr b="0" lang="en-US" sz="3200" spc="-1" strike="noStrike">
              <a:latin typeface="Arial"/>
            </a:endParaRPr>
          </a:p>
          <a:p>
            <a:pPr marL="514440" indent="-513720">
              <a:lnSpc>
                <a:spcPct val="100000"/>
              </a:lnSpc>
              <a:spcBef>
                <a:spcPts val="641"/>
              </a:spcBef>
              <a:buClr>
                <a:srgbClr val="000000"/>
              </a:buClr>
              <a:buFont typeface="Calibri"/>
              <a:buAutoNum type="arabicPeriod"/>
            </a:pPr>
            <a:r>
              <a:rPr b="0" lang="en-US" sz="3200" spc="-1" strike="noStrike">
                <a:solidFill>
                  <a:srgbClr val="000000"/>
                </a:solidFill>
                <a:latin typeface="Calibri"/>
              </a:rPr>
              <a:t>Scalling</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Picture 3" descr=""/>
          <p:cNvPicPr/>
          <p:nvPr/>
        </p:nvPicPr>
        <p:blipFill>
          <a:blip r:embed="rId1"/>
          <a:stretch/>
        </p:blipFill>
        <p:spPr>
          <a:xfrm>
            <a:off x="1523880" y="1905120"/>
            <a:ext cx="6095160" cy="30474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Classification</a:t>
            </a:r>
            <a:endParaRPr b="0" lang="en-US" sz="4400" spc="-1" strike="noStrike">
              <a:latin typeface="Arial"/>
            </a:endParaRPr>
          </a:p>
        </p:txBody>
      </p:sp>
      <p:sp>
        <p:nvSpPr>
          <p:cNvPr id="38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US" sz="3200" spc="-1" strike="noStrike">
                <a:solidFill>
                  <a:srgbClr val="000000"/>
                </a:solidFill>
                <a:latin typeface="Calibri"/>
              </a:rPr>
              <a:t>Classification (klasifikasi) adalah proses Supervised Learning yang keluaran dari setiap datanya adalah bilangan bulat atau diskrit yang menyatakan kelas-kelas atau label yang ada pada data tersebut</a:t>
            </a:r>
            <a:endParaRPr b="0" lang="en-US"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2057400" y="1600200"/>
            <a:ext cx="5028480" cy="837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Regression</a:t>
            </a:r>
            <a:endParaRPr b="0" lang="en-US" sz="4400" spc="-1" strike="noStrike">
              <a:latin typeface="Arial"/>
            </a:endParaRPr>
          </a:p>
        </p:txBody>
      </p:sp>
      <p:pic>
        <p:nvPicPr>
          <p:cNvPr id="382" name="Content Placeholder 3" descr=""/>
          <p:cNvPicPr/>
          <p:nvPr/>
        </p:nvPicPr>
        <p:blipFill>
          <a:blip r:embed="rId1"/>
          <a:stretch/>
        </p:blipFill>
        <p:spPr>
          <a:xfrm>
            <a:off x="2027880" y="2438280"/>
            <a:ext cx="5087880" cy="28486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ffffff"/>
                </a:solidFill>
                <a:latin typeface="Calibri"/>
              </a:rPr>
              <a:t>Regression</a:t>
            </a:r>
            <a:endParaRPr b="0" lang="en-US" sz="4400" spc="-1" strike="noStrike">
              <a:latin typeface="Arial"/>
            </a:endParaRPr>
          </a:p>
        </p:txBody>
      </p:sp>
      <p:sp>
        <p:nvSpPr>
          <p:cNvPr id="38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US" sz="3200" spc="-1" strike="noStrike">
                <a:solidFill>
                  <a:srgbClr val="ffffff"/>
                </a:solidFill>
                <a:latin typeface="Calibri"/>
              </a:rPr>
              <a:t>Regression(regresi) adalah proses Supervised Learning yang keluaran dari setiap datanya adalah bilangan kontinu yang menyatakan suatu nilai prediksi dari data yang di-input</a:t>
            </a:r>
            <a:endParaRPr b="0" lang="en-US"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cap="all">
                <a:solidFill>
                  <a:srgbClr val="000000"/>
                </a:solidFill>
                <a:latin typeface="Calibri"/>
              </a:rPr>
              <a:t>algorithms of supervised learning</a:t>
            </a:r>
            <a:endParaRPr b="0" lang="en-US" sz="4000" spc="-1" strike="noStrike">
              <a:latin typeface="Arial"/>
            </a:endParaRPr>
          </a:p>
        </p:txBody>
      </p:sp>
      <p:sp>
        <p:nvSpPr>
          <p:cNvPr id="386" name="CustomShape 2"/>
          <p:cNvSpPr/>
          <p:nvPr/>
        </p:nvSpPr>
        <p:spPr>
          <a:xfrm>
            <a:off x="722160" y="2906640"/>
            <a:ext cx="7771680" cy="1499400"/>
          </a:xfrm>
          <a:prstGeom prst="rect">
            <a:avLst/>
          </a:prstGeom>
          <a:noFill/>
          <a:ln>
            <a:noFill/>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K-Nearest Neighbors</a:t>
            </a:r>
            <a:endParaRPr b="0" lang="en-US" sz="4400" spc="-1" strike="noStrike">
              <a:latin typeface="Arial"/>
            </a:endParaRPr>
          </a:p>
        </p:txBody>
      </p:sp>
      <p:sp>
        <p:nvSpPr>
          <p:cNvPr id="388" name="CustomShape 2"/>
          <p:cNvSpPr/>
          <p:nvPr/>
        </p:nvSpPr>
        <p:spPr>
          <a:xfrm>
            <a:off x="457200" y="1600200"/>
            <a:ext cx="8228880" cy="452520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latin typeface="Calibri"/>
              </a:rPr>
              <a:t> </a:t>
            </a:r>
            <a:endParaRPr b="0" lang="en-US"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AI, Machine Learning, dan Deep Learning</a:t>
            </a:r>
            <a:endParaRPr b="0" lang="en-US" sz="4400" spc="-1" strike="noStrike">
              <a:latin typeface="Arial"/>
            </a:endParaRPr>
          </a:p>
        </p:txBody>
      </p:sp>
      <p:pic>
        <p:nvPicPr>
          <p:cNvPr id="345" name="Content Placeholder 3" descr=""/>
          <p:cNvPicPr/>
          <p:nvPr/>
        </p:nvPicPr>
        <p:blipFill>
          <a:blip r:embed="rId1"/>
          <a:stretch/>
        </p:blipFill>
        <p:spPr>
          <a:xfrm>
            <a:off x="457200" y="2133360"/>
            <a:ext cx="8228880" cy="34592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ffffff"/>
                </a:solidFill>
                <a:latin typeface="Calibri"/>
              </a:rPr>
              <a:t>K-Nearest Neighbors</a:t>
            </a:r>
            <a:endParaRPr b="0" lang="en-US" sz="4400" spc="-1" strike="noStrike">
              <a:latin typeface="Arial"/>
            </a:endParaRPr>
          </a:p>
        </p:txBody>
      </p:sp>
      <p:pic>
        <p:nvPicPr>
          <p:cNvPr id="390" name="Content Placeholder 3" descr=""/>
          <p:cNvPicPr/>
          <p:nvPr/>
        </p:nvPicPr>
        <p:blipFill>
          <a:blip r:embed="rId1"/>
          <a:stretch/>
        </p:blipFill>
        <p:spPr>
          <a:xfrm>
            <a:off x="1923120" y="1600200"/>
            <a:ext cx="5297040" cy="45252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Decision Tree</a:t>
            </a:r>
            <a:endParaRPr b="0" lang="en-US" sz="4400" spc="-1" strike="noStrike">
              <a:latin typeface="Arial"/>
            </a:endParaRPr>
          </a:p>
        </p:txBody>
      </p:sp>
      <p:sp>
        <p:nvSpPr>
          <p:cNvPr id="3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41"/>
              </a:spcBef>
            </a:pPr>
            <a:r>
              <a:rPr b="0" lang="en-US" sz="3200" spc="-1" strike="noStrike">
                <a:solidFill>
                  <a:srgbClr val="000000"/>
                </a:solidFill>
                <a:latin typeface="Calibri"/>
              </a:rPr>
              <a:t>Decision tree (pohon keputusan) adalah model prediksi menggunakan struktur pohon atau struktur berhirarki. Decision tree tidak menggunakan vektor jarak untuk mengklasifikasikan obyek.</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Konsep dari pohon keputusan adalah mengubah data menjadi decision tree dan aturan-aturan keputusan. Manfaat utama dari penggunaan decision tree adalah kemampuannya untuk mem-</a:t>
            </a:r>
            <a:r>
              <a:rPr b="0" i="1" lang="en-US" sz="3200" spc="-1" strike="noStrike">
                <a:solidFill>
                  <a:srgbClr val="000000"/>
                </a:solidFill>
                <a:latin typeface="Calibri"/>
              </a:rPr>
              <a:t>breakdown</a:t>
            </a:r>
            <a:r>
              <a:rPr b="0" lang="en-US" sz="3200" spc="-1" strike="noStrike">
                <a:solidFill>
                  <a:srgbClr val="000000"/>
                </a:solidFill>
                <a:latin typeface="Calibri"/>
              </a:rPr>
              <a:t> proses pengambilan keputusan yang kompleks menjadi lebih simple, sehingga pengambil keputusan akan lebih menginterpretasikan solusi dari permasalahan.</a:t>
            </a:r>
            <a:endParaRPr b="0" lang="en-US"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Decision Tree</a:t>
            </a:r>
            <a:endParaRPr b="0" lang="en-US" sz="4400" spc="-1" strike="noStrike">
              <a:latin typeface="Arial"/>
            </a:endParaRPr>
          </a:p>
        </p:txBody>
      </p:sp>
      <p:sp>
        <p:nvSpPr>
          <p:cNvPr id="394" name="CustomShape 2"/>
          <p:cNvSpPr/>
          <p:nvPr/>
        </p:nvSpPr>
        <p:spPr>
          <a:xfrm>
            <a:off x="457200" y="1420200"/>
            <a:ext cx="8228880" cy="452520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latin typeface="Calibri"/>
              </a:rPr>
              <a:t> </a:t>
            </a:r>
            <a:endParaRPr b="0" lang="en-US"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Decision Tree</a:t>
            </a:r>
            <a:endParaRPr b="0" lang="en-US" sz="4400" spc="-1" strike="noStrike">
              <a:latin typeface="Arial"/>
            </a:endParaRPr>
          </a:p>
        </p:txBody>
      </p:sp>
      <p:graphicFrame>
        <p:nvGraphicFramePr>
          <p:cNvPr id="396" name="Table 2"/>
          <p:cNvGraphicFramePr/>
          <p:nvPr/>
        </p:nvGraphicFramePr>
        <p:xfrm>
          <a:off x="685800" y="1219320"/>
          <a:ext cx="7772040" cy="5621760"/>
        </p:xfrm>
        <a:graphic>
          <a:graphicData uri="http://schemas.openxmlformats.org/drawingml/2006/table">
            <a:tbl>
              <a:tblPr/>
              <a:tblGrid>
                <a:gridCol w="1554480"/>
                <a:gridCol w="1554480"/>
                <a:gridCol w="1554480"/>
                <a:gridCol w="1554480"/>
                <a:gridCol w="1554480"/>
              </a:tblGrid>
              <a:tr h="622440">
                <a:tc>
                  <a:txBody>
                    <a:bodyPr/>
                    <a:p>
                      <a:pPr algn="ctr">
                        <a:lnSpc>
                          <a:spcPct val="100000"/>
                        </a:lnSpc>
                      </a:pPr>
                      <a:r>
                        <a:rPr b="1" lang="en-US" sz="1800" spc="-1" strike="noStrike">
                          <a:solidFill>
                            <a:srgbClr val="ffffff"/>
                          </a:solidFill>
                          <a:latin typeface="Calibri"/>
                        </a:rPr>
                        <a:t>Cuaca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US" sz="1800" spc="-1" strike="noStrike">
                          <a:solidFill>
                            <a:srgbClr val="ffffff"/>
                          </a:solidFill>
                          <a:latin typeface="Calibri"/>
                        </a:rPr>
                        <a:t>Temperatur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US" sz="1800" spc="-1" strike="noStrike">
                          <a:solidFill>
                            <a:srgbClr val="ffffff"/>
                          </a:solidFill>
                          <a:latin typeface="Calibri"/>
                        </a:rPr>
                        <a:t>Kelembaban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US" sz="1800" spc="-1" strike="noStrike">
                          <a:solidFill>
                            <a:srgbClr val="ffffff"/>
                          </a:solidFill>
                          <a:latin typeface="Calibri"/>
                        </a:rPr>
                        <a:t>Angin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US" sz="1800" spc="-1" strike="noStrike">
                          <a:solidFill>
                            <a:srgbClr val="ffffff"/>
                          </a:solidFill>
                          <a:latin typeface="Calibri"/>
                        </a:rPr>
                        <a:t>Keputusan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57120">
                <a:tc>
                  <a:txBody>
                    <a:bodyPr/>
                    <a:p>
                      <a:pPr algn="ctr">
                        <a:lnSpc>
                          <a:spcPct val="100000"/>
                        </a:lnSpc>
                      </a:pPr>
                      <a:r>
                        <a:rPr b="0" lang="en-US" sz="1800" spc="-1" strike="noStrike">
                          <a:solidFill>
                            <a:srgbClr val="000000"/>
                          </a:solidFill>
                          <a:latin typeface="Calibri"/>
                        </a:rPr>
                        <a:t>Cerah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Panas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Tinggi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Kecil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Tidak</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gn="ctr">
                        <a:lnSpc>
                          <a:spcPct val="100000"/>
                        </a:lnSpc>
                      </a:pPr>
                      <a:r>
                        <a:rPr b="0" lang="en-US" sz="1800" spc="-1" strike="noStrike">
                          <a:solidFill>
                            <a:srgbClr val="000000"/>
                          </a:solidFill>
                          <a:latin typeface="Calibri"/>
                        </a:rPr>
                        <a:t>Cerah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Panas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Tinggi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Besar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Tidak</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gn="ctr">
                        <a:lnSpc>
                          <a:spcPct val="100000"/>
                        </a:lnSpc>
                      </a:pPr>
                      <a:r>
                        <a:rPr b="0" lang="en-US" sz="1800" spc="-1" strike="noStrike">
                          <a:solidFill>
                            <a:srgbClr val="000000"/>
                          </a:solidFill>
                          <a:latin typeface="Calibri"/>
                        </a:rPr>
                        <a:t>Mendung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Panas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Tinggi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Kecil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gn="ctr">
                        <a:lnSpc>
                          <a:spcPct val="100000"/>
                        </a:lnSpc>
                      </a:pPr>
                      <a:r>
                        <a:rPr b="0" lang="en-US" sz="1800" spc="-1" strike="noStrike">
                          <a:solidFill>
                            <a:srgbClr val="000000"/>
                          </a:solidFill>
                          <a:latin typeface="Calibri"/>
                        </a:rPr>
                        <a:t>Hujan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Sedang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Tinggi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Kecil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gn="ctr">
                        <a:lnSpc>
                          <a:spcPct val="100000"/>
                        </a:lnSpc>
                      </a:pPr>
                      <a:r>
                        <a:rPr b="0" lang="en-US" sz="1800" spc="-1" strike="noStrike">
                          <a:solidFill>
                            <a:srgbClr val="000000"/>
                          </a:solidFill>
                          <a:latin typeface="Calibri"/>
                        </a:rPr>
                        <a:t>Hujan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Dingin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Normal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Kecil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gn="ctr">
                        <a:lnSpc>
                          <a:spcPct val="100000"/>
                        </a:lnSpc>
                      </a:pPr>
                      <a:r>
                        <a:rPr b="0" lang="en-US" sz="1800" spc="-1" strike="noStrike">
                          <a:solidFill>
                            <a:srgbClr val="000000"/>
                          </a:solidFill>
                          <a:latin typeface="Calibri"/>
                        </a:rPr>
                        <a:t>Hujan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Dingin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Normal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Besar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Tidak</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gn="ctr">
                        <a:lnSpc>
                          <a:spcPct val="100000"/>
                        </a:lnSpc>
                      </a:pPr>
                      <a:r>
                        <a:rPr b="0" lang="en-US" sz="1800" spc="-1" strike="noStrike">
                          <a:solidFill>
                            <a:srgbClr val="000000"/>
                          </a:solidFill>
                          <a:latin typeface="Calibri"/>
                        </a:rPr>
                        <a:t>Mendung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Dingin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Normal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Besar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gn="ctr">
                        <a:lnSpc>
                          <a:spcPct val="100000"/>
                        </a:lnSpc>
                      </a:pPr>
                      <a:r>
                        <a:rPr b="0" lang="en-US" sz="1800" spc="-1" strike="noStrike">
                          <a:solidFill>
                            <a:srgbClr val="000000"/>
                          </a:solidFill>
                          <a:latin typeface="Calibri"/>
                        </a:rPr>
                        <a:t>Cerah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Sedang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Tinggi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Kecil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Tidak</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gn="ctr">
                        <a:lnSpc>
                          <a:spcPct val="100000"/>
                        </a:lnSpc>
                      </a:pPr>
                      <a:r>
                        <a:rPr b="0" lang="en-US" sz="1800" spc="-1" strike="noStrike">
                          <a:solidFill>
                            <a:srgbClr val="000000"/>
                          </a:solidFill>
                          <a:latin typeface="Calibri"/>
                        </a:rPr>
                        <a:t>Cerah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Dingin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Normal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Kecil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gn="ctr">
                        <a:lnSpc>
                          <a:spcPct val="100000"/>
                        </a:lnSpc>
                      </a:pPr>
                      <a:r>
                        <a:rPr b="0" lang="en-US" sz="1800" spc="-1" strike="noStrike">
                          <a:solidFill>
                            <a:srgbClr val="000000"/>
                          </a:solidFill>
                          <a:latin typeface="Calibri"/>
                        </a:rPr>
                        <a:t>Hujan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Sedang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Normal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Kecil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gn="ctr">
                        <a:lnSpc>
                          <a:spcPct val="100000"/>
                        </a:lnSpc>
                      </a:pPr>
                      <a:r>
                        <a:rPr b="0" lang="en-US" sz="1800" spc="-1" strike="noStrike">
                          <a:solidFill>
                            <a:srgbClr val="000000"/>
                          </a:solidFill>
                          <a:latin typeface="Calibri"/>
                        </a:rPr>
                        <a:t>Cerah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Sedang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Normal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Besar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gn="ctr">
                        <a:lnSpc>
                          <a:spcPct val="100000"/>
                        </a:lnSpc>
                      </a:pPr>
                      <a:r>
                        <a:rPr b="0" lang="en-US" sz="1800" spc="-1" strike="noStrike">
                          <a:solidFill>
                            <a:srgbClr val="000000"/>
                          </a:solidFill>
                          <a:latin typeface="Calibri"/>
                        </a:rPr>
                        <a:t>Mendung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Sedang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Tinggi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Besar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gn="ctr">
                        <a:lnSpc>
                          <a:spcPct val="100000"/>
                        </a:lnSpc>
                      </a:pPr>
                      <a:r>
                        <a:rPr b="0" lang="en-US" sz="1800" spc="-1" strike="noStrike">
                          <a:solidFill>
                            <a:srgbClr val="000000"/>
                          </a:solidFill>
                          <a:latin typeface="Calibri"/>
                        </a:rPr>
                        <a:t>Mendung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Panas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Normal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Kecil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US" sz="1800" spc="-1" strike="noStrike">
                          <a:solidFill>
                            <a:srgbClr val="000000"/>
                          </a:solidFill>
                          <a:latin typeface="Calibri"/>
                        </a:rPr>
                        <a:t>Ya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gn="ctr">
                        <a:lnSpc>
                          <a:spcPct val="100000"/>
                        </a:lnSpc>
                      </a:pPr>
                      <a:r>
                        <a:rPr b="0" lang="en-US" sz="1800" spc="-1" strike="noStrike">
                          <a:solidFill>
                            <a:srgbClr val="000000"/>
                          </a:solidFill>
                          <a:latin typeface="Calibri"/>
                        </a:rPr>
                        <a:t>Hujan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Sedang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Tinggi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Besar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US" sz="1800" spc="-1" strike="noStrike">
                          <a:solidFill>
                            <a:srgbClr val="000000"/>
                          </a:solidFill>
                          <a:latin typeface="Calibri"/>
                        </a:rPr>
                        <a:t>Tidak</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Decision Tree</a:t>
            </a:r>
            <a:endParaRPr b="0" lang="en-US" sz="4400" spc="-1" strike="noStrike">
              <a:latin typeface="Arial"/>
            </a:endParaRPr>
          </a:p>
        </p:txBody>
      </p:sp>
      <p:pic>
        <p:nvPicPr>
          <p:cNvPr id="398" name="Content Placeholder 3" descr=""/>
          <p:cNvPicPr/>
          <p:nvPr/>
        </p:nvPicPr>
        <p:blipFill>
          <a:blip r:embed="rId1"/>
          <a:stretch/>
        </p:blipFill>
        <p:spPr>
          <a:xfrm>
            <a:off x="549000" y="1600200"/>
            <a:ext cx="8045280" cy="45252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457200" y="274680"/>
            <a:ext cx="8228880" cy="114228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Calibri"/>
              </a:rPr>
              <a:t>Neural Network</a:t>
            </a:r>
            <a:endParaRPr b="0" lang="en-US" sz="3600" spc="-1" strike="noStrike">
              <a:latin typeface="Arial"/>
            </a:endParaRPr>
          </a:p>
        </p:txBody>
      </p:sp>
      <p:sp>
        <p:nvSpPr>
          <p:cNvPr id="400" name="CustomShape 2"/>
          <p:cNvSpPr/>
          <p:nvPr/>
        </p:nvSpPr>
        <p:spPr>
          <a:xfrm>
            <a:off x="457200" y="1600200"/>
            <a:ext cx="8228880" cy="45252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Calibri"/>
              </a:rPr>
              <a:t>Perceptron adalah sel saraf buatan untuk memodelkan sebuah sel saraf manusia (neuron).</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Calibri"/>
              </a:rPr>
              <a:t>Single Layer Perceptron                     Multi Layer Perceptron</a:t>
            </a:r>
            <a:endParaRPr b="0" lang="en-US" sz="2000" spc="-1" strike="noStrike">
              <a:latin typeface="Arial"/>
            </a:endParaRPr>
          </a:p>
          <a:p>
            <a:pPr>
              <a:lnSpc>
                <a:spcPct val="100000"/>
              </a:lnSpc>
              <a:spcBef>
                <a:spcPts val="1417"/>
              </a:spcBef>
            </a:pPr>
            <a:endParaRPr b="0" lang="en-US" sz="2000" spc="-1" strike="noStrike">
              <a:latin typeface="Arial"/>
            </a:endParaRPr>
          </a:p>
          <a:p>
            <a:pPr>
              <a:lnSpc>
                <a:spcPct val="100000"/>
              </a:lnSpc>
              <a:spcBef>
                <a:spcPts val="1417"/>
              </a:spcBef>
            </a:pPr>
            <a:endParaRPr b="0" lang="en-US" sz="2000" spc="-1" strike="noStrike">
              <a:latin typeface="Arial"/>
            </a:endParaRPr>
          </a:p>
          <a:p>
            <a:pPr>
              <a:lnSpc>
                <a:spcPct val="100000"/>
              </a:lnSpc>
              <a:spcBef>
                <a:spcPts val="1417"/>
              </a:spcBef>
            </a:pPr>
            <a:endParaRPr b="0" lang="en-US" sz="2000" spc="-1" strike="noStrike">
              <a:latin typeface="Arial"/>
            </a:endParaRPr>
          </a:p>
          <a:p>
            <a:pPr>
              <a:lnSpc>
                <a:spcPct val="100000"/>
              </a:lnSpc>
              <a:spcBef>
                <a:spcPts val="1417"/>
              </a:spcBef>
            </a:pPr>
            <a:endParaRPr b="0" lang="en-US" sz="2000" spc="-1" strike="noStrike">
              <a:latin typeface="Arial"/>
            </a:endParaRPr>
          </a:p>
          <a:p>
            <a:pPr>
              <a:lnSpc>
                <a:spcPct val="100000"/>
              </a:lnSpc>
              <a:spcBef>
                <a:spcPts val="1417"/>
              </a:spcBef>
            </a:pPr>
            <a:endParaRPr b="0" lang="en-US" sz="2000" spc="-1" strike="noStrike">
              <a:latin typeface="Arial"/>
            </a:endParaRPr>
          </a:p>
        </p:txBody>
      </p:sp>
      <p:pic>
        <p:nvPicPr>
          <p:cNvPr id="401" name="" descr=""/>
          <p:cNvPicPr/>
          <p:nvPr/>
        </p:nvPicPr>
        <p:blipFill>
          <a:blip r:embed="rId1"/>
          <a:stretch/>
        </p:blipFill>
        <p:spPr>
          <a:xfrm>
            <a:off x="914400" y="2791080"/>
            <a:ext cx="3447360" cy="1323360"/>
          </a:xfrm>
          <a:prstGeom prst="rect">
            <a:avLst/>
          </a:prstGeom>
          <a:ln>
            <a:noFill/>
          </a:ln>
        </p:spPr>
      </p:pic>
      <p:pic>
        <p:nvPicPr>
          <p:cNvPr id="402" name="" descr=""/>
          <p:cNvPicPr/>
          <p:nvPr/>
        </p:nvPicPr>
        <p:blipFill>
          <a:blip r:embed="rId2"/>
          <a:stretch/>
        </p:blipFill>
        <p:spPr>
          <a:xfrm>
            <a:off x="5821200" y="2838960"/>
            <a:ext cx="2454840" cy="1612440"/>
          </a:xfrm>
          <a:prstGeom prst="rect">
            <a:avLst/>
          </a:prstGeom>
          <a:ln>
            <a:noFill/>
          </a:ln>
        </p:spPr>
      </p:pic>
      <p:pic>
        <p:nvPicPr>
          <p:cNvPr id="403" name="" descr=""/>
          <p:cNvPicPr/>
          <p:nvPr/>
        </p:nvPicPr>
        <p:blipFill>
          <a:blip r:embed="rId3"/>
          <a:stretch/>
        </p:blipFill>
        <p:spPr>
          <a:xfrm>
            <a:off x="1737360" y="4497120"/>
            <a:ext cx="5028840" cy="217188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4" name="Group 1"/>
          <p:cNvGrpSpPr/>
          <p:nvPr/>
        </p:nvGrpSpPr>
        <p:grpSpPr>
          <a:xfrm>
            <a:off x="-720" y="3551760"/>
            <a:ext cx="9142920" cy="1818360"/>
            <a:chOff x="-720" y="3551760"/>
            <a:chExt cx="9142920" cy="1818360"/>
          </a:xfrm>
        </p:grpSpPr>
        <p:sp>
          <p:nvSpPr>
            <p:cNvPr id="405" name="CustomShape 2"/>
            <p:cNvSpPr/>
            <p:nvPr/>
          </p:nvSpPr>
          <p:spPr>
            <a:xfrm rot="16200000">
              <a:off x="4342320" y="570240"/>
              <a:ext cx="456480" cy="9142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6" name="CustomShape 3"/>
            <p:cNvSpPr/>
            <p:nvPr/>
          </p:nvSpPr>
          <p:spPr>
            <a:xfrm rot="16200000">
              <a:off x="4342320" y="116280"/>
              <a:ext cx="456480" cy="9142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07" name="CustomShape 4"/>
            <p:cNvSpPr/>
            <p:nvPr/>
          </p:nvSpPr>
          <p:spPr>
            <a:xfrm rot="16200000">
              <a:off x="4342320" y="-336960"/>
              <a:ext cx="456480" cy="9142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08" name="CustomShape 5"/>
            <p:cNvSpPr/>
            <p:nvPr/>
          </p:nvSpPr>
          <p:spPr>
            <a:xfrm rot="16200000">
              <a:off x="4342320" y="-791280"/>
              <a:ext cx="456480" cy="9142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409" name="CustomShape 6"/>
          <p:cNvSpPr/>
          <p:nvPr/>
        </p:nvSpPr>
        <p:spPr>
          <a:xfrm>
            <a:off x="0" y="3550680"/>
            <a:ext cx="9143280" cy="181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10" name="CustomShape 7"/>
          <p:cNvSpPr/>
          <p:nvPr/>
        </p:nvSpPr>
        <p:spPr>
          <a:xfrm>
            <a:off x="0" y="3971880"/>
            <a:ext cx="9143280" cy="821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800" spc="-1" strike="noStrike">
                <a:solidFill>
                  <a:srgbClr val="ffffff"/>
                </a:solidFill>
                <a:latin typeface="Calibri"/>
                <a:ea typeface="DejaVu Sans"/>
              </a:rPr>
              <a:t>Terima Kasih</a:t>
            </a:r>
            <a:endParaRPr b="0" lang="en-US" sz="4800" spc="-1" strike="noStrike">
              <a:latin typeface="Arial"/>
            </a:endParaRPr>
          </a:p>
        </p:txBody>
      </p:sp>
      <p:sp>
        <p:nvSpPr>
          <p:cNvPr id="411" name="CustomShape 8"/>
          <p:cNvSpPr/>
          <p:nvPr/>
        </p:nvSpPr>
        <p:spPr>
          <a:xfrm>
            <a:off x="360" y="3417120"/>
            <a:ext cx="9142920" cy="7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12" name="CustomShape 9"/>
          <p:cNvSpPr/>
          <p:nvPr/>
        </p:nvSpPr>
        <p:spPr>
          <a:xfrm>
            <a:off x="360" y="5427000"/>
            <a:ext cx="9142920" cy="7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Picture 3" descr=""/>
          <p:cNvPicPr/>
          <p:nvPr/>
        </p:nvPicPr>
        <p:blipFill>
          <a:blip r:embed="rId1"/>
          <a:stretch/>
        </p:blipFill>
        <p:spPr>
          <a:xfrm>
            <a:off x="2652480" y="1615680"/>
            <a:ext cx="3823920" cy="3744000"/>
          </a:xfrm>
          <a:prstGeom prst="rect">
            <a:avLst/>
          </a:prstGeom>
          <a:ln>
            <a:noFill/>
          </a:ln>
        </p:spPr>
      </p:pic>
      <p:sp>
        <p:nvSpPr>
          <p:cNvPr id="347" name="CustomShape 1"/>
          <p:cNvSpPr/>
          <p:nvPr/>
        </p:nvSpPr>
        <p:spPr>
          <a:xfrm>
            <a:off x="2338200" y="5360400"/>
            <a:ext cx="46083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u="sng">
                <a:solidFill>
                  <a:srgbClr val="0000ff"/>
                </a:solidFill>
                <a:uFillTx/>
                <a:latin typeface="Calibri"/>
                <a:ea typeface="DejaVu Sans"/>
                <a:hlinkClick r:id="rId2"/>
              </a:rPr>
              <a:t>Sumber</a:t>
            </a:r>
            <a:r>
              <a:rPr b="0" lang="en-US" sz="1200" spc="-1" strike="noStrike" u="sng">
                <a:solidFill>
                  <a:srgbClr val="0000ff"/>
                </a:solidFill>
                <a:uFillTx/>
                <a:latin typeface="Calibri"/>
                <a:ea typeface="DejaVu Sans"/>
                <a:hlinkClick r:id="rId3"/>
              </a:rPr>
              <a:t> : https</a:t>
            </a:r>
            <a:r>
              <a:rPr b="0" lang="en-US" sz="1200" spc="-1" strike="noStrike" u="sng">
                <a:solidFill>
                  <a:srgbClr val="0000ff"/>
                </a:solidFill>
                <a:uFillTx/>
                <a:latin typeface="Calibri"/>
                <a:ea typeface="DejaVu Sans"/>
                <a:hlinkClick r:id="rId4"/>
              </a:rPr>
              <a:t>://honingds.com/blog/intro-to-data-science/</a:t>
            </a:r>
            <a:endParaRPr b="0" lang="en-US" sz="1200" spc="-1" strike="noStrike">
              <a:latin typeface="Arial"/>
            </a:endParaRPr>
          </a:p>
        </p:txBody>
      </p:sp>
      <p:pic>
        <p:nvPicPr>
          <p:cNvPr id="348" name="Picture 2" descr=""/>
          <p:cNvPicPr/>
          <p:nvPr/>
        </p:nvPicPr>
        <p:blipFill>
          <a:blip r:embed="rId5"/>
          <a:stretch/>
        </p:blipFill>
        <p:spPr>
          <a:xfrm>
            <a:off x="6355800" y="3922920"/>
            <a:ext cx="2571120" cy="1713960"/>
          </a:xfrm>
          <a:prstGeom prst="rect">
            <a:avLst/>
          </a:prstGeom>
          <a:ln>
            <a:noFill/>
          </a:ln>
        </p:spPr>
      </p:pic>
      <p:pic>
        <p:nvPicPr>
          <p:cNvPr id="349" name="Picture 5" descr=""/>
          <p:cNvPicPr/>
          <p:nvPr/>
        </p:nvPicPr>
        <p:blipFill>
          <a:blip r:embed="rId6"/>
          <a:stretch/>
        </p:blipFill>
        <p:spPr>
          <a:xfrm>
            <a:off x="990720" y="4270680"/>
            <a:ext cx="1206720" cy="1246680"/>
          </a:xfrm>
          <a:prstGeom prst="rect">
            <a:avLst/>
          </a:prstGeom>
          <a:ln>
            <a:noFill/>
          </a:ln>
        </p:spPr>
      </p:pic>
      <p:sp>
        <p:nvSpPr>
          <p:cNvPr id="350"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Diagram Venn Data Science</a:t>
            </a:r>
            <a:endParaRPr b="0" lang="en-US" sz="4400" spc="-1" strike="noStrike">
              <a:latin typeface="Arial"/>
            </a:endParaRPr>
          </a:p>
        </p:txBody>
      </p:sp>
    </p:spTree>
  </p:cSld>
  <p:transition spd="slow">
    <p:push dir="u"/>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351" name="CustomShape 1"/>
          <p:cNvSpPr/>
          <p:nvPr/>
        </p:nvSpPr>
        <p:spPr>
          <a:xfrm>
            <a:off x="722160" y="4406760"/>
            <a:ext cx="6058800" cy="1361520"/>
          </a:xfrm>
          <a:prstGeom prst="rect">
            <a:avLst/>
          </a:prstGeom>
          <a:solidFill>
            <a:srgbClr val="ffffff"/>
          </a:solidFill>
          <a:ln w="25560">
            <a:solidFill>
              <a:srgbClr val="000000"/>
            </a:solidFill>
            <a:round/>
          </a:ln>
        </p:spPr>
        <p:style>
          <a:lnRef idx="0"/>
          <a:fillRef idx="0"/>
          <a:effectRef idx="0"/>
          <a:fontRef idx="minor"/>
        </p:style>
        <p:txBody>
          <a:bodyPr lIns="90000" rIns="90000" tIns="45000" bIns="45000" anchor="ctr"/>
          <a:p>
            <a:pPr>
              <a:lnSpc>
                <a:spcPct val="100000"/>
              </a:lnSpc>
            </a:pPr>
            <a:r>
              <a:rPr b="1" lang="en-US" sz="4000" spc="-1" strike="noStrike" cap="all">
                <a:solidFill>
                  <a:srgbClr val="000000"/>
                </a:solidFill>
                <a:latin typeface="Arial Black"/>
              </a:rPr>
              <a:t>Machine learning</a:t>
            </a:r>
            <a:endParaRPr b="0" lang="en-US" sz="4000" spc="-1" strike="noStrike">
              <a:latin typeface="Arial"/>
            </a:endParaRPr>
          </a:p>
        </p:txBody>
      </p:sp>
      <p:sp>
        <p:nvSpPr>
          <p:cNvPr id="352" name="CustomShape 2"/>
          <p:cNvSpPr/>
          <p:nvPr/>
        </p:nvSpPr>
        <p:spPr>
          <a:xfrm>
            <a:off x="722160" y="2906640"/>
            <a:ext cx="7771680" cy="1499400"/>
          </a:xfrm>
          <a:prstGeom prst="rect">
            <a:avLst/>
          </a:prstGeom>
          <a:noFill/>
          <a:ln>
            <a:noFill/>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Machine Learning</a:t>
            </a:r>
            <a:endParaRPr b="0" lang="en-US" sz="4400" spc="-1" strike="noStrike">
              <a:latin typeface="Arial"/>
            </a:endParaRPr>
          </a:p>
        </p:txBody>
      </p:sp>
      <p:pic>
        <p:nvPicPr>
          <p:cNvPr id="354" name="Content Placeholder 5" descr=""/>
          <p:cNvPicPr/>
          <p:nvPr/>
        </p:nvPicPr>
        <p:blipFill>
          <a:blip r:embed="rId1"/>
          <a:stretch/>
        </p:blipFill>
        <p:spPr>
          <a:xfrm>
            <a:off x="1604880" y="2606040"/>
            <a:ext cx="5933880" cy="25138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242640" y="339480"/>
            <a:ext cx="8679240" cy="723600"/>
          </a:xfrm>
          <a:prstGeom prst="rect">
            <a:avLst/>
          </a:prstGeom>
          <a:noFill/>
          <a:ln>
            <a:noFill/>
          </a:ln>
        </p:spPr>
        <p:style>
          <a:lnRef idx="0"/>
          <a:fillRef idx="0"/>
          <a:effectRef idx="0"/>
          <a:fontRef idx="minor"/>
        </p:style>
        <p:txBody>
          <a:bodyPr lIns="90000" rIns="90000" tIns="45000" bIns="45000" anchor="ctr"/>
          <a:p>
            <a:pPr algn="ctr">
              <a:lnSpc>
                <a:spcPct val="90000"/>
              </a:lnSpc>
              <a:spcBef>
                <a:spcPts val="1001"/>
              </a:spcBef>
            </a:pPr>
            <a:r>
              <a:rPr b="0" lang="en-US" sz="4400" spc="-1" strike="noStrike">
                <a:solidFill>
                  <a:srgbClr val="ffffff"/>
                </a:solidFill>
                <a:latin typeface="Calibri"/>
                <a:ea typeface="Arial Unicode MS"/>
              </a:rPr>
              <a:t>Flow of Machine Learning</a:t>
            </a:r>
            <a:endParaRPr b="0" lang="en-US" sz="4400" spc="-1" strike="noStrike">
              <a:latin typeface="Arial"/>
            </a:endParaRPr>
          </a:p>
        </p:txBody>
      </p:sp>
      <p:pic>
        <p:nvPicPr>
          <p:cNvPr id="356" name="Content Placeholder 3" descr=""/>
          <p:cNvPicPr/>
          <p:nvPr/>
        </p:nvPicPr>
        <p:blipFill>
          <a:blip r:embed="rId1"/>
          <a:stretch/>
        </p:blipFill>
        <p:spPr>
          <a:xfrm>
            <a:off x="549360" y="1600560"/>
            <a:ext cx="8045280" cy="45252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Supervised Learning</a:t>
            </a:r>
            <a:endParaRPr b="0" lang="en-US" sz="4400" spc="-1" strike="noStrike">
              <a:latin typeface="Arial"/>
            </a:endParaRPr>
          </a:p>
        </p:txBody>
      </p:sp>
      <p:pic>
        <p:nvPicPr>
          <p:cNvPr id="358" name="Content Placeholder 3" descr=""/>
          <p:cNvPicPr/>
          <p:nvPr/>
        </p:nvPicPr>
        <p:blipFill>
          <a:blip r:embed="rId1"/>
          <a:stretch/>
        </p:blipFill>
        <p:spPr>
          <a:xfrm>
            <a:off x="616680" y="1600200"/>
            <a:ext cx="7909560" cy="45252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Supervised Learning</a:t>
            </a:r>
            <a:endParaRPr b="0" lang="en-US" sz="4400" spc="-1" strike="noStrike">
              <a:latin typeface="Arial"/>
            </a:endParaRPr>
          </a:p>
        </p:txBody>
      </p:sp>
      <p:sp>
        <p:nvSpPr>
          <p:cNvPr id="360" name="CustomShape 2"/>
          <p:cNvSpPr/>
          <p:nvPr/>
        </p:nvSpPr>
        <p:spPr>
          <a:xfrm>
            <a:off x="457200" y="1447200"/>
            <a:ext cx="8228880" cy="452520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latin typeface="Calibri"/>
              </a:rPr>
              <a:t> </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Unsupervised Learning</a:t>
            </a:r>
            <a:endParaRPr b="0" lang="en-US" sz="4400" spc="-1" strike="noStrike">
              <a:latin typeface="Arial"/>
            </a:endParaRPr>
          </a:p>
        </p:txBody>
      </p:sp>
      <p:pic>
        <p:nvPicPr>
          <p:cNvPr id="362" name="Content Placeholder 3" descr=""/>
          <p:cNvPicPr/>
          <p:nvPr/>
        </p:nvPicPr>
        <p:blipFill>
          <a:blip r:embed="rId1"/>
          <a:stretch/>
        </p:blipFill>
        <p:spPr>
          <a:xfrm>
            <a:off x="1594440" y="2159640"/>
            <a:ext cx="5954400" cy="34066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2543</TotalTime>
  <Application>LibreOffice/6.0.7.3$Linux_X86_64 LibreOffice_project/00m0$Build-3</Application>
  <Words>747</Words>
  <Paragraphs>138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2019-10-23T01:08:29Z</dcterms:created>
  <dc:creator>NdaFarhan</dc:creator>
  <dc:description/>
  <dc:language>en-US</dc:language>
  <cp:lastModifiedBy/>
  <dcterms:modified xsi:type="dcterms:W3CDTF">2020-02-12T06:09:41Z</dcterms:modified>
  <cp:revision>68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