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</p:sldIdLst>
  <p:sldSz cx="18288000" cy="10287000"/>
  <p:notesSz cx="6858000" cy="9144000"/>
  <p:embeddedFontLst>
    <p:embeddedFont>
      <p:font typeface="Cambria" panose="02040503050406030204" pitchFamily="18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83F"/>
    <a:srgbClr val="318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3530" y="-228992"/>
            <a:ext cx="5013462" cy="4054005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3" name="Group 3"/>
          <p:cNvGrpSpPr/>
          <p:nvPr/>
        </p:nvGrpSpPr>
        <p:grpSpPr>
          <a:xfrm>
            <a:off x="12550435" y="2465664"/>
            <a:ext cx="2138011" cy="213801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561485" y="2251688"/>
            <a:ext cx="1494936" cy="1494936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7140215" y="2129838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8" name="AutoShape 8"/>
          <p:cNvSpPr/>
          <p:nvPr/>
        </p:nvSpPr>
        <p:spPr>
          <a:xfrm>
            <a:off x="-211377" y="-211377"/>
            <a:ext cx="1284046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9" name="AutoShape 9"/>
          <p:cNvSpPr/>
          <p:nvPr/>
        </p:nvSpPr>
        <p:spPr>
          <a:xfrm>
            <a:off x="-203237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E83D93D-E999-4BEE-A0F2-A0908733D5D2}"/>
              </a:ext>
            </a:extLst>
          </p:cNvPr>
          <p:cNvGrpSpPr/>
          <p:nvPr/>
        </p:nvGrpSpPr>
        <p:grpSpPr>
          <a:xfrm>
            <a:off x="1066800" y="1961971"/>
            <a:ext cx="11734800" cy="1200329"/>
            <a:chOff x="1072669" y="1738630"/>
            <a:chExt cx="11734800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E24510B-51B3-4A8F-A777-388051AEBDAA}"/>
                </a:ext>
              </a:extLst>
            </p:cNvPr>
            <p:cNvSpPr txBox="1"/>
            <p:nvPr/>
          </p:nvSpPr>
          <p:spPr>
            <a:xfrm>
              <a:off x="1072669" y="1738630"/>
              <a:ext cx="116684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7200" b="1" dirty="0">
                  <a:solidFill>
                    <a:srgbClr val="318F9A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AGAMA DAN SEKULARISME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B184295-DD68-47AE-BC22-C7FB77192942}"/>
                </a:ext>
              </a:extLst>
            </p:cNvPr>
            <p:cNvSpPr txBox="1"/>
            <p:nvPr/>
          </p:nvSpPr>
          <p:spPr>
            <a:xfrm>
              <a:off x="1139018" y="1738630"/>
              <a:ext cx="116684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7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AGAMA DAN SEKULARISME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F34B7A-1BE3-439F-A1BD-44B828240809}"/>
              </a:ext>
            </a:extLst>
          </p:cNvPr>
          <p:cNvSpPr txBox="1"/>
          <p:nvPr/>
        </p:nvSpPr>
        <p:spPr>
          <a:xfrm>
            <a:off x="1063336" y="5570429"/>
            <a:ext cx="78831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KELOMPOK 6</a:t>
            </a:r>
          </a:p>
          <a:p>
            <a:endParaRPr lang="en-ID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2101747072 -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Novalia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Widya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Popy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Kristanti</a:t>
            </a:r>
            <a:endParaRPr lang="en-ID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2101739770 -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Jihan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Fie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Dhaneswara</a:t>
            </a:r>
            <a:endParaRPr lang="en-ID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2101728400 -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Salsabila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Harifi</a:t>
            </a:r>
            <a:endParaRPr lang="en-ID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2101755055 - 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Robertus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Abi Nugroho</a:t>
            </a:r>
            <a:endParaRPr lang="en-ID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3" name="AutoShape 3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5" name="AutoShape 5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031F08-80BA-48D8-BDE1-8081E3B7E16E}"/>
              </a:ext>
            </a:extLst>
          </p:cNvPr>
          <p:cNvSpPr txBox="1"/>
          <p:nvPr/>
        </p:nvSpPr>
        <p:spPr>
          <a:xfrm>
            <a:off x="2813378" y="1154113"/>
            <a:ext cx="5250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SEKULARISME</a:t>
            </a:r>
            <a:endParaRPr lang="en-ID" sz="4800" dirty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0AA9E8-0BDE-4D82-A771-F7FD3B8D6D9D}"/>
              </a:ext>
            </a:extLst>
          </p:cNvPr>
          <p:cNvSpPr txBox="1"/>
          <p:nvPr/>
        </p:nvSpPr>
        <p:spPr>
          <a:xfrm>
            <a:off x="2895600" y="1079837"/>
            <a:ext cx="5767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 smtClean="0">
                <a:solidFill>
                  <a:srgbClr val="0438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SEKULARISME ?</a:t>
            </a:r>
            <a:endParaRPr lang="en-ID" sz="4800" dirty="0">
              <a:solidFill>
                <a:srgbClr val="04383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ED30D82-B35C-47D5-B93C-065EAC65D059}"/>
              </a:ext>
            </a:extLst>
          </p:cNvPr>
          <p:cNvSpPr txBox="1"/>
          <p:nvPr/>
        </p:nvSpPr>
        <p:spPr>
          <a:xfrm>
            <a:off x="1112478" y="2694444"/>
            <a:ext cx="15682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Menurut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Harun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Nasution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algn="just"/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proses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penduniawian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yaitu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proses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melepaskan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hidup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duniawi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ontrol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agama,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demikian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sekularisasi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proses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melepaskan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diri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agama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berakibat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mengarah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kepada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ateisme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Sekularisme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pemahaman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kehidupan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berlangsung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dunia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saja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Image result for sekularis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72100"/>
            <a:ext cx="5867400" cy="441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3" name="AutoShape 3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4" name="Group 4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028700" y="1621263"/>
            <a:ext cx="12579429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5A1A548-01B8-4259-AB2C-9B88000D020D}"/>
              </a:ext>
            </a:extLst>
          </p:cNvPr>
          <p:cNvGrpSpPr/>
          <p:nvPr/>
        </p:nvGrpSpPr>
        <p:grpSpPr>
          <a:xfrm>
            <a:off x="971822" y="295852"/>
            <a:ext cx="9832269" cy="1091863"/>
            <a:chOff x="9920061" y="194356"/>
            <a:chExt cx="9832269" cy="10918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8129DAE-B4EF-4647-9192-FED3AFA8FA2D}"/>
                </a:ext>
              </a:extLst>
            </p:cNvPr>
            <p:cNvSpPr txBox="1"/>
            <p:nvPr/>
          </p:nvSpPr>
          <p:spPr>
            <a:xfrm>
              <a:off x="9920061" y="194356"/>
              <a:ext cx="97560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6000" b="1" dirty="0" smtClean="0">
                  <a:solidFill>
                    <a:schemeClr val="bg1">
                      <a:lumMod val="8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SEKULARISME DAN AGAMA</a:t>
              </a:r>
              <a:endParaRPr lang="en-ID" sz="480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6ABD1CE-CA4F-46FC-8860-778FB3289D75}"/>
                </a:ext>
              </a:extLst>
            </p:cNvPr>
            <p:cNvSpPr txBox="1"/>
            <p:nvPr/>
          </p:nvSpPr>
          <p:spPr>
            <a:xfrm>
              <a:off x="9996261" y="270556"/>
              <a:ext cx="97560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6000" b="1" dirty="0" smtClean="0">
                  <a:solidFill>
                    <a:srgbClr val="04383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SEKULARISME DAN AGAMA</a:t>
              </a:r>
              <a:endParaRPr lang="en-ID" sz="4800" dirty="0">
                <a:solidFill>
                  <a:srgbClr val="04383F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ED30D82-B35C-47D5-B93C-065EAC65D059}"/>
              </a:ext>
            </a:extLst>
          </p:cNvPr>
          <p:cNvSpPr txBox="1"/>
          <p:nvPr/>
        </p:nvSpPr>
        <p:spPr>
          <a:xfrm>
            <a:off x="1112478" y="2694444"/>
            <a:ext cx="156820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kasus</a:t>
            </a:r>
            <a:r>
              <a:rPr lang="en-ID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Sekularisme</a:t>
            </a:r>
            <a:r>
              <a:rPr lang="en-ID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/>
            <a:endParaRPr lang="en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D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Irlandia</a:t>
            </a:r>
            <a:r>
              <a:rPr lang="en-ID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algn="just"/>
            <a:endParaRPr lang="en-ID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Irlandia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Negara yang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dulu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begitu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dibanggakan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oleh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Gereja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Katholik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Vatikan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dianggap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benteng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pertahanan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kekristenan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benua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Eropa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Mendiang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Paus Paulus VI di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1946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mengatakan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bangga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Irlandia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Negara paling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Katholik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Dunia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2015 Negara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itu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akhirnya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mesti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bertekuk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lutut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sekularisme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Kini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gereja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Katholik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Irlandia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sekedar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simbol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sejarah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mengenang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sisa-sisa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kejayaan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Katholik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Referendum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menghasilkan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keputusan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melegalisasi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'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pernikahan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'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sejenis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Sebanyak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62%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rakyat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Irlandia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mendukung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penuh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kebijakan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3" name="AutoShape 3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4" name="Group 4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1028700" y="1621263"/>
            <a:ext cx="12579429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5A1A548-01B8-4259-AB2C-9B88000D020D}"/>
              </a:ext>
            </a:extLst>
          </p:cNvPr>
          <p:cNvGrpSpPr/>
          <p:nvPr/>
        </p:nvGrpSpPr>
        <p:grpSpPr>
          <a:xfrm>
            <a:off x="986581" y="295852"/>
            <a:ext cx="9605219" cy="1091863"/>
            <a:chOff x="9920061" y="194356"/>
            <a:chExt cx="9605219" cy="10918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8129DAE-B4EF-4647-9192-FED3AFA8FA2D}"/>
                </a:ext>
              </a:extLst>
            </p:cNvPr>
            <p:cNvSpPr txBox="1"/>
            <p:nvPr/>
          </p:nvSpPr>
          <p:spPr>
            <a:xfrm>
              <a:off x="9920061" y="194356"/>
              <a:ext cx="95290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6000" b="1" dirty="0" smtClean="0">
                  <a:solidFill>
                    <a:schemeClr val="bg1">
                      <a:lumMod val="8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MENGATASI SEKULARISME</a:t>
              </a:r>
              <a:endParaRPr lang="en-ID" sz="480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6ABD1CE-CA4F-46FC-8860-778FB3289D75}"/>
                </a:ext>
              </a:extLst>
            </p:cNvPr>
            <p:cNvSpPr txBox="1"/>
            <p:nvPr/>
          </p:nvSpPr>
          <p:spPr>
            <a:xfrm>
              <a:off x="9996261" y="270556"/>
              <a:ext cx="95290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6000" b="1" dirty="0" smtClean="0">
                  <a:solidFill>
                    <a:srgbClr val="04383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MENGATASI </a:t>
              </a:r>
              <a:r>
                <a:rPr lang="en-ID" sz="6000" b="1" dirty="0">
                  <a:solidFill>
                    <a:srgbClr val="04383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SEKULARISME</a:t>
              </a:r>
              <a:endParaRPr lang="en-ID" sz="4800" dirty="0">
                <a:solidFill>
                  <a:srgbClr val="04383F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D30D82-B35C-47D5-B93C-065EAC65D059}"/>
              </a:ext>
            </a:extLst>
          </p:cNvPr>
          <p:cNvSpPr txBox="1"/>
          <p:nvPr/>
        </p:nvSpPr>
        <p:spPr>
          <a:xfrm>
            <a:off x="1112478" y="2694444"/>
            <a:ext cx="156820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Bertindak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ijak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rasional</a:t>
            </a:r>
            <a:endParaRPr lang="en-US" sz="2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mengikuti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kebanyakan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orang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Jangan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terpengaruh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perilaku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negative orang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lain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Harus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tujuan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Beriman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Teguh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Tuhan</a:t>
            </a:r>
            <a:endParaRPr lang="en-US" sz="2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Beriman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Tuhan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membantu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Berfokus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Tuhan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YME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memperkuat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iman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Menjaga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lain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Empati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kepada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orang lain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Saling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memberi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dukungan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lingkungan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keagamaan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9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5" name="AutoShape 5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4387" y="816190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8" name="Group 8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3994440">
            <a:off x="635435" y="957320"/>
            <a:ext cx="1075468" cy="107546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3994440">
            <a:off x="1231110" y="1393976"/>
            <a:ext cx="677655" cy="677655"/>
            <a:chOff x="-2540" y="-2540"/>
            <a:chExt cx="6355080" cy="6355080"/>
          </a:xfrm>
        </p:grpSpPr>
        <p:sp>
          <p:nvSpPr>
            <p:cNvPr id="15" name="Freeform 1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D16856-9407-4438-B56F-A4B978677675}"/>
              </a:ext>
            </a:extLst>
          </p:cNvPr>
          <p:cNvSpPr txBox="1"/>
          <p:nvPr/>
        </p:nvSpPr>
        <p:spPr>
          <a:xfrm>
            <a:off x="2174589" y="7469910"/>
            <a:ext cx="3131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Referensi</a:t>
            </a:r>
            <a:r>
              <a:rPr lang="en-ID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  <a:p>
            <a:endParaRPr lang="en-ID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Lecture Note – Week 7</a:t>
            </a:r>
          </a:p>
          <a:p>
            <a:r>
              <a:rPr lang="en-ID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Wikipedia</a:t>
            </a:r>
          </a:p>
          <a:p>
            <a:r>
              <a:rPr lang="en-ID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Kompasiana</a:t>
            </a:r>
            <a:endParaRPr lang="en-ID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E2AF7E-A4B2-4A9C-AE68-8AE0E11A1069}"/>
              </a:ext>
            </a:extLst>
          </p:cNvPr>
          <p:cNvSpPr txBox="1"/>
          <p:nvPr/>
        </p:nvSpPr>
        <p:spPr>
          <a:xfrm>
            <a:off x="5611353" y="4443680"/>
            <a:ext cx="6989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0" b="1" dirty="0">
                <a:solidFill>
                  <a:srgbClr val="0438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TERIMAKASIH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D63A84-AC43-4FCF-B854-CAAF391DF100}"/>
              </a:ext>
            </a:extLst>
          </p:cNvPr>
          <p:cNvSpPr txBox="1"/>
          <p:nvPr/>
        </p:nvSpPr>
        <p:spPr>
          <a:xfrm>
            <a:off x="5507707" y="4505861"/>
            <a:ext cx="6989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TERIMAKASIH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248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Settlefield High School</dc:title>
  <dc:creator>Salsabila</dc:creator>
  <cp:lastModifiedBy>que295</cp:lastModifiedBy>
  <cp:revision>20</cp:revision>
  <dcterms:created xsi:type="dcterms:W3CDTF">2006-08-16T00:00:00Z</dcterms:created>
  <dcterms:modified xsi:type="dcterms:W3CDTF">2020-02-12T10:16:09Z</dcterms:modified>
  <dc:identifier>DADzAyKGc7g</dc:identifier>
</cp:coreProperties>
</file>