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09" r:id="rId3"/>
    <p:sldId id="310" r:id="rId4"/>
    <p:sldId id="302" r:id="rId5"/>
    <p:sldId id="304" r:id="rId6"/>
    <p:sldId id="303" r:id="rId7"/>
    <p:sldId id="306" r:id="rId8"/>
    <p:sldId id="307" r:id="rId9"/>
    <p:sldId id="308" r:id="rId10"/>
  </p:sldIdLst>
  <p:sldSz cx="9144000" cy="5143500" type="screen16x9"/>
  <p:notesSz cx="6858000" cy="9144000"/>
  <p:embeddedFontLst>
    <p:embeddedFont>
      <p:font typeface="Baloo Paaji 2 Medium" panose="03080502040302020200" pitchFamily="66" charset="77"/>
      <p:regular r:id="rId12"/>
    </p:embeddedFon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Quicksand" pitchFamily="2" charset="77"/>
      <p:regular r:id="rId17"/>
      <p:bold r:id="rId18"/>
    </p:embeddedFont>
    <p:embeddedFont>
      <p:font typeface="Quicksand Medium" pitchFamily="2" charset="77"/>
      <p:regular r:id="rId19"/>
      <p:bold r:id="rId20"/>
    </p:embeddedFont>
    <p:embeddedFont>
      <p:font typeface="Quicksand SemiBold" pitchFamily="2" charset="77"/>
      <p:regular r:id="rId21"/>
      <p:bold r:id="rId22"/>
    </p:embeddedFon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DAB462-8620-44CE-A60F-9634D8D464C3}">
  <a:tblStyle styleId="{F8DAB462-8620-44CE-A60F-9634D8D464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340"/>
        <p:guide pos="449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354809" y="4324034"/>
            <a:ext cx="416622" cy="415695"/>
            <a:chOff x="8081647" y="2947372"/>
            <a:chExt cx="416622" cy="415695"/>
          </a:xfrm>
        </p:grpSpPr>
        <p:sp>
          <p:nvSpPr>
            <p:cNvPr id="247" name="Google Shape;247;p28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509255" y="499689"/>
            <a:ext cx="617381" cy="564099"/>
            <a:chOff x="3978427" y="-570278"/>
            <a:chExt cx="724371" cy="661855"/>
          </a:xfrm>
        </p:grpSpPr>
        <p:sp>
          <p:nvSpPr>
            <p:cNvPr id="253" name="Google Shape;253;p28"/>
            <p:cNvSpPr/>
            <p:nvPr/>
          </p:nvSpPr>
          <p:spPr>
            <a:xfrm>
              <a:off x="4204736" y="-570278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78427" y="-358201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82597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82012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82385" y="-165021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8275311" y="492876"/>
            <a:ext cx="617353" cy="1117359"/>
            <a:chOff x="6702986" y="3501"/>
            <a:chExt cx="617353" cy="1117359"/>
          </a:xfrm>
        </p:grpSpPr>
        <p:sp>
          <p:nvSpPr>
            <p:cNvPr id="259" name="Google Shape;259;p28"/>
            <p:cNvSpPr/>
            <p:nvPr/>
          </p:nvSpPr>
          <p:spPr>
            <a:xfrm>
              <a:off x="6749390" y="3501"/>
              <a:ext cx="524552" cy="483861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889528" y="124714"/>
              <a:ext cx="247133" cy="205486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702986" y="559571"/>
              <a:ext cx="617353" cy="561027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78167" y="643439"/>
              <a:ext cx="267015" cy="237835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9645" y="914418"/>
              <a:ext cx="285013" cy="206442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914136" y="697587"/>
              <a:ext cx="196008" cy="216847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73785" y="861377"/>
              <a:ext cx="76717" cy="122191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979466" y="847174"/>
              <a:ext cx="64429" cy="29389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83847" y="780917"/>
              <a:ext cx="57762" cy="56835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2678" y="780917"/>
              <a:ext cx="56835" cy="5683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914011" y="4548323"/>
            <a:ext cx="322893" cy="282173"/>
            <a:chOff x="1472386" y="3045861"/>
            <a:chExt cx="322893" cy="282173"/>
          </a:xfrm>
        </p:grpSpPr>
        <p:sp>
          <p:nvSpPr>
            <p:cNvPr id="270" name="Google Shape;270;p28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624730" y="2921799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01987" y="4673795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0256" y="39908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492704" y="282387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951217" y="9901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4735091">
            <a:off x="5188780" y="1464435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DA03"/>
              </a:buClr>
              <a:buSzPts val="1200"/>
              <a:buFont typeface="Montserrat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11550" y="1521275"/>
            <a:ext cx="2779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811550" y="1220675"/>
            <a:ext cx="27792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3"/>
          </p:nvPr>
        </p:nvSpPr>
        <p:spPr>
          <a:xfrm>
            <a:off x="811550" y="2808725"/>
            <a:ext cx="2779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4"/>
          </p:nvPr>
        </p:nvSpPr>
        <p:spPr>
          <a:xfrm>
            <a:off x="811550" y="2508125"/>
            <a:ext cx="27792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5"/>
          </p:nvPr>
        </p:nvSpPr>
        <p:spPr>
          <a:xfrm>
            <a:off x="811550" y="4096175"/>
            <a:ext cx="2779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6"/>
          </p:nvPr>
        </p:nvSpPr>
        <p:spPr>
          <a:xfrm>
            <a:off x="811550" y="3795575"/>
            <a:ext cx="27792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131" name="Google Shape;131;p24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137" name="Google Shape;137;p24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157" name="Google Shape;157;p24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205825" y="2470975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209625" y="1500075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741882" y="11176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175" name="Google Shape;175;p2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235052" y="4391855"/>
            <a:ext cx="611442" cy="558738"/>
            <a:chOff x="3430528" y="4206737"/>
            <a:chExt cx="724371" cy="661855"/>
          </a:xfrm>
        </p:grpSpPr>
        <p:sp>
          <p:nvSpPr>
            <p:cNvPr id="183" name="Google Shape;183;p26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143071" y="1295536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995080" y="2649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59394" y="19738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524420" y="28611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09" name="Google Shape;209;p26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31880" y="45608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2056" y="1474238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75275" y="43918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2988377" y="4254980"/>
            <a:ext cx="611442" cy="558738"/>
            <a:chOff x="3430528" y="4206737"/>
            <a:chExt cx="724371" cy="661855"/>
          </a:xfrm>
        </p:grpSpPr>
        <p:sp>
          <p:nvSpPr>
            <p:cNvPr id="218" name="Google Shape;218;p27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428633" y="262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8689091" y="12765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8592642" y="14776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63917" y="4707651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9399" y="98157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39" name="Google Shape;239;p27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7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164225" y="47685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501708" y="200470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800"/>
              <a:buFont typeface="Raleway"/>
              <a:buChar char="●"/>
              <a:defRPr sz="18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5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1"/>
          <p:cNvGrpSpPr/>
          <p:nvPr/>
        </p:nvGrpSpPr>
        <p:grpSpPr>
          <a:xfrm>
            <a:off x="6245245" y="4089221"/>
            <a:ext cx="430827" cy="429779"/>
            <a:chOff x="5571945" y="4102396"/>
            <a:chExt cx="430827" cy="429779"/>
          </a:xfrm>
        </p:grpSpPr>
        <p:sp>
          <p:nvSpPr>
            <p:cNvPr id="299" name="Google Shape;299;p31"/>
            <p:cNvSpPr/>
            <p:nvPr/>
          </p:nvSpPr>
          <p:spPr>
            <a:xfrm>
              <a:off x="5571945" y="4102396"/>
              <a:ext cx="430827" cy="429779"/>
            </a:xfrm>
            <a:custGeom>
              <a:avLst/>
              <a:gdLst/>
              <a:ahLst/>
              <a:cxnLst/>
              <a:rect l="l" t="t" r="r" b="b"/>
              <a:pathLst>
                <a:path w="13144" h="13112" extrusionOk="0">
                  <a:moveTo>
                    <a:pt x="6588" y="0"/>
                  </a:moveTo>
                  <a:cubicBezTo>
                    <a:pt x="2946" y="0"/>
                    <a:pt x="1" y="2945"/>
                    <a:pt x="1" y="6556"/>
                  </a:cubicBezTo>
                  <a:cubicBezTo>
                    <a:pt x="1" y="10198"/>
                    <a:pt x="2946" y="13111"/>
                    <a:pt x="6588" y="13111"/>
                  </a:cubicBezTo>
                  <a:cubicBezTo>
                    <a:pt x="10198" y="13111"/>
                    <a:pt x="13143" y="10198"/>
                    <a:pt x="13143" y="6556"/>
                  </a:cubicBezTo>
                  <a:cubicBezTo>
                    <a:pt x="13143" y="2945"/>
                    <a:pt x="10198" y="0"/>
                    <a:pt x="658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855339" y="4305485"/>
              <a:ext cx="74765" cy="67358"/>
            </a:xfrm>
            <a:custGeom>
              <a:avLst/>
              <a:gdLst/>
              <a:ahLst/>
              <a:cxnLst/>
              <a:rect l="l" t="t" r="r" b="b"/>
              <a:pathLst>
                <a:path w="2281" h="2055" extrusionOk="0">
                  <a:moveTo>
                    <a:pt x="1219" y="0"/>
                  </a:moveTo>
                  <a:cubicBezTo>
                    <a:pt x="854" y="0"/>
                    <a:pt x="489" y="210"/>
                    <a:pt x="285" y="550"/>
                  </a:cubicBezTo>
                  <a:cubicBezTo>
                    <a:pt x="0" y="1056"/>
                    <a:pt x="159" y="1690"/>
                    <a:pt x="634" y="1943"/>
                  </a:cubicBezTo>
                  <a:cubicBezTo>
                    <a:pt x="775" y="2019"/>
                    <a:pt x="931" y="2055"/>
                    <a:pt x="1087" y="2055"/>
                  </a:cubicBezTo>
                  <a:cubicBezTo>
                    <a:pt x="1453" y="2055"/>
                    <a:pt x="1818" y="1855"/>
                    <a:pt x="1995" y="1500"/>
                  </a:cubicBezTo>
                  <a:cubicBezTo>
                    <a:pt x="2281" y="993"/>
                    <a:pt x="2122" y="391"/>
                    <a:pt x="1647" y="106"/>
                  </a:cubicBezTo>
                  <a:cubicBezTo>
                    <a:pt x="1511" y="34"/>
                    <a:pt x="1365" y="0"/>
                    <a:pt x="121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74702" y="4206891"/>
              <a:ext cx="73749" cy="67358"/>
            </a:xfrm>
            <a:custGeom>
              <a:avLst/>
              <a:gdLst/>
              <a:ahLst/>
              <a:cxnLst/>
              <a:rect l="l" t="t" r="r" b="b"/>
              <a:pathLst>
                <a:path w="2250" h="2055" extrusionOk="0">
                  <a:moveTo>
                    <a:pt x="1193" y="0"/>
                  </a:moveTo>
                  <a:cubicBezTo>
                    <a:pt x="826" y="0"/>
                    <a:pt x="459" y="217"/>
                    <a:pt x="254" y="581"/>
                  </a:cubicBezTo>
                  <a:cubicBezTo>
                    <a:pt x="1" y="1056"/>
                    <a:pt x="159" y="1689"/>
                    <a:pt x="634" y="1943"/>
                  </a:cubicBezTo>
                  <a:cubicBezTo>
                    <a:pt x="776" y="2018"/>
                    <a:pt x="929" y="2054"/>
                    <a:pt x="1081" y="2054"/>
                  </a:cubicBezTo>
                  <a:cubicBezTo>
                    <a:pt x="1437" y="2054"/>
                    <a:pt x="1787" y="1855"/>
                    <a:pt x="1964" y="1499"/>
                  </a:cubicBezTo>
                  <a:cubicBezTo>
                    <a:pt x="2249" y="992"/>
                    <a:pt x="2091" y="391"/>
                    <a:pt x="1616" y="106"/>
                  </a:cubicBezTo>
                  <a:cubicBezTo>
                    <a:pt x="1482" y="34"/>
                    <a:pt x="1337" y="0"/>
                    <a:pt x="1193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691911" y="4319153"/>
              <a:ext cx="148580" cy="86631"/>
            </a:xfrm>
            <a:custGeom>
              <a:avLst/>
              <a:gdLst/>
              <a:ahLst/>
              <a:cxnLst/>
              <a:rect l="l" t="t" r="r" b="b"/>
              <a:pathLst>
                <a:path w="4533" h="2643" extrusionOk="0">
                  <a:moveTo>
                    <a:pt x="356" y="1"/>
                  </a:moveTo>
                  <a:cubicBezTo>
                    <a:pt x="181" y="1"/>
                    <a:pt x="1" y="142"/>
                    <a:pt x="78" y="354"/>
                  </a:cubicBezTo>
                  <a:cubicBezTo>
                    <a:pt x="496" y="1756"/>
                    <a:pt x="1696" y="2642"/>
                    <a:pt x="3043" y="2642"/>
                  </a:cubicBezTo>
                  <a:cubicBezTo>
                    <a:pt x="3430" y="2642"/>
                    <a:pt x="3830" y="2569"/>
                    <a:pt x="4226" y="2413"/>
                  </a:cubicBezTo>
                  <a:cubicBezTo>
                    <a:pt x="4533" y="2301"/>
                    <a:pt x="4447" y="1847"/>
                    <a:pt x="4185" y="1847"/>
                  </a:cubicBezTo>
                  <a:cubicBezTo>
                    <a:pt x="4149" y="1847"/>
                    <a:pt x="4110" y="1855"/>
                    <a:pt x="4068" y="1874"/>
                  </a:cubicBezTo>
                  <a:cubicBezTo>
                    <a:pt x="3726" y="2005"/>
                    <a:pt x="3382" y="2068"/>
                    <a:pt x="3050" y="2068"/>
                  </a:cubicBezTo>
                  <a:cubicBezTo>
                    <a:pt x="1938" y="2068"/>
                    <a:pt x="957" y="1367"/>
                    <a:pt x="616" y="196"/>
                  </a:cubicBezTo>
                  <a:cubicBezTo>
                    <a:pt x="579" y="60"/>
                    <a:pt x="469" y="1"/>
                    <a:pt x="35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1284877" y="888660"/>
            <a:ext cx="456754" cy="456754"/>
            <a:chOff x="1284877" y="888660"/>
            <a:chExt cx="456754" cy="456754"/>
          </a:xfrm>
        </p:grpSpPr>
        <p:sp>
          <p:nvSpPr>
            <p:cNvPr id="304" name="Google Shape;304;p31"/>
            <p:cNvSpPr/>
            <p:nvPr/>
          </p:nvSpPr>
          <p:spPr>
            <a:xfrm>
              <a:off x="1284877" y="888660"/>
              <a:ext cx="456754" cy="456754"/>
            </a:xfrm>
            <a:custGeom>
              <a:avLst/>
              <a:gdLst/>
              <a:ahLst/>
              <a:cxnLst/>
              <a:rect l="l" t="t" r="r" b="b"/>
              <a:pathLst>
                <a:path w="13935" h="13935" extrusionOk="0">
                  <a:moveTo>
                    <a:pt x="6968" y="0"/>
                  </a:moveTo>
                  <a:cubicBezTo>
                    <a:pt x="3104" y="0"/>
                    <a:pt x="0" y="3136"/>
                    <a:pt x="0" y="6967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7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1566174" y="1014526"/>
              <a:ext cx="77879" cy="71783"/>
            </a:xfrm>
            <a:custGeom>
              <a:avLst/>
              <a:gdLst/>
              <a:ahLst/>
              <a:cxnLst/>
              <a:rect l="l" t="t" r="r" b="b"/>
              <a:pathLst>
                <a:path w="2376" h="2190" extrusionOk="0">
                  <a:moveTo>
                    <a:pt x="1146" y="0"/>
                  </a:moveTo>
                  <a:cubicBezTo>
                    <a:pt x="1039" y="0"/>
                    <a:pt x="930" y="18"/>
                    <a:pt x="824" y="56"/>
                  </a:cubicBezTo>
                  <a:cubicBezTo>
                    <a:pt x="286" y="246"/>
                    <a:pt x="1" y="879"/>
                    <a:pt x="222" y="1449"/>
                  </a:cubicBezTo>
                  <a:cubicBezTo>
                    <a:pt x="377" y="1914"/>
                    <a:pt x="806" y="2189"/>
                    <a:pt x="1251" y="2189"/>
                  </a:cubicBezTo>
                  <a:cubicBezTo>
                    <a:pt x="1352" y="2189"/>
                    <a:pt x="1453" y="2175"/>
                    <a:pt x="1553" y="2146"/>
                  </a:cubicBezTo>
                  <a:cubicBezTo>
                    <a:pt x="2091" y="1956"/>
                    <a:pt x="2376" y="1322"/>
                    <a:pt x="2154" y="752"/>
                  </a:cubicBezTo>
                  <a:cubicBezTo>
                    <a:pt x="2002" y="295"/>
                    <a:pt x="1584" y="0"/>
                    <a:pt x="114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1359610" y="1086538"/>
              <a:ext cx="77879" cy="71783"/>
            </a:xfrm>
            <a:custGeom>
              <a:avLst/>
              <a:gdLst/>
              <a:ahLst/>
              <a:cxnLst/>
              <a:rect l="l" t="t" r="r" b="b"/>
              <a:pathLst>
                <a:path w="2376" h="2190" extrusionOk="0">
                  <a:moveTo>
                    <a:pt x="1126" y="0"/>
                  </a:moveTo>
                  <a:cubicBezTo>
                    <a:pt x="1025" y="0"/>
                    <a:pt x="923" y="14"/>
                    <a:pt x="824" y="44"/>
                  </a:cubicBezTo>
                  <a:cubicBezTo>
                    <a:pt x="286" y="234"/>
                    <a:pt x="1" y="867"/>
                    <a:pt x="222" y="1437"/>
                  </a:cubicBezTo>
                  <a:cubicBezTo>
                    <a:pt x="375" y="1895"/>
                    <a:pt x="793" y="2189"/>
                    <a:pt x="1230" y="2189"/>
                  </a:cubicBezTo>
                  <a:cubicBezTo>
                    <a:pt x="1338" y="2189"/>
                    <a:pt x="1446" y="2171"/>
                    <a:pt x="1552" y="2134"/>
                  </a:cubicBezTo>
                  <a:cubicBezTo>
                    <a:pt x="2091" y="1944"/>
                    <a:pt x="2376" y="1310"/>
                    <a:pt x="2154" y="740"/>
                  </a:cubicBezTo>
                  <a:cubicBezTo>
                    <a:pt x="1999" y="276"/>
                    <a:pt x="1571" y="0"/>
                    <a:pt x="112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1435392" y="1114891"/>
              <a:ext cx="188962" cy="118425"/>
            </a:xfrm>
            <a:custGeom>
              <a:avLst/>
              <a:gdLst/>
              <a:ahLst/>
              <a:cxnLst/>
              <a:rect l="l" t="t" r="r" b="b"/>
              <a:pathLst>
                <a:path w="5765" h="3613" extrusionOk="0">
                  <a:moveTo>
                    <a:pt x="4991" y="0"/>
                  </a:moveTo>
                  <a:cubicBezTo>
                    <a:pt x="4508" y="0"/>
                    <a:pt x="3878" y="506"/>
                    <a:pt x="2756" y="889"/>
                  </a:cubicBezTo>
                  <a:cubicBezTo>
                    <a:pt x="1267" y="1427"/>
                    <a:pt x="285" y="1301"/>
                    <a:pt x="64" y="1934"/>
                  </a:cubicBezTo>
                  <a:cubicBezTo>
                    <a:pt x="0" y="2156"/>
                    <a:pt x="64" y="2346"/>
                    <a:pt x="64" y="2409"/>
                  </a:cubicBezTo>
                  <a:cubicBezTo>
                    <a:pt x="285" y="3042"/>
                    <a:pt x="887" y="3454"/>
                    <a:pt x="1647" y="3612"/>
                  </a:cubicBezTo>
                  <a:cubicBezTo>
                    <a:pt x="2059" y="2789"/>
                    <a:pt x="2882" y="2156"/>
                    <a:pt x="3801" y="1997"/>
                  </a:cubicBezTo>
                  <a:cubicBezTo>
                    <a:pt x="3977" y="1964"/>
                    <a:pt x="4158" y="1950"/>
                    <a:pt x="4340" y="1950"/>
                  </a:cubicBezTo>
                  <a:cubicBezTo>
                    <a:pt x="4679" y="1950"/>
                    <a:pt x="5022" y="1999"/>
                    <a:pt x="5353" y="2061"/>
                  </a:cubicBezTo>
                  <a:cubicBezTo>
                    <a:pt x="5669" y="1554"/>
                    <a:pt x="5764" y="984"/>
                    <a:pt x="5606" y="477"/>
                  </a:cubicBezTo>
                  <a:cubicBezTo>
                    <a:pt x="5574" y="414"/>
                    <a:pt x="5511" y="224"/>
                    <a:pt x="5321" y="97"/>
                  </a:cubicBezTo>
                  <a:cubicBezTo>
                    <a:pt x="5216" y="29"/>
                    <a:pt x="5108" y="0"/>
                    <a:pt x="499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489376" y="1178807"/>
              <a:ext cx="121473" cy="56869"/>
            </a:xfrm>
            <a:custGeom>
              <a:avLst/>
              <a:gdLst/>
              <a:ahLst/>
              <a:cxnLst/>
              <a:rect l="l" t="t" r="r" b="b"/>
              <a:pathLst>
                <a:path w="3706" h="1735" extrusionOk="0">
                  <a:moveTo>
                    <a:pt x="2693" y="0"/>
                  </a:moveTo>
                  <a:cubicBezTo>
                    <a:pt x="2511" y="0"/>
                    <a:pt x="2330" y="14"/>
                    <a:pt x="2154" y="47"/>
                  </a:cubicBezTo>
                  <a:cubicBezTo>
                    <a:pt x="1235" y="206"/>
                    <a:pt x="412" y="839"/>
                    <a:pt x="0" y="1662"/>
                  </a:cubicBezTo>
                  <a:cubicBezTo>
                    <a:pt x="212" y="1710"/>
                    <a:pt x="438" y="1735"/>
                    <a:pt x="671" y="1735"/>
                  </a:cubicBezTo>
                  <a:cubicBezTo>
                    <a:pt x="1065" y="1735"/>
                    <a:pt x="1483" y="1663"/>
                    <a:pt x="1900" y="1504"/>
                  </a:cubicBezTo>
                  <a:cubicBezTo>
                    <a:pt x="2724" y="1219"/>
                    <a:pt x="3357" y="712"/>
                    <a:pt x="3706" y="111"/>
                  </a:cubicBezTo>
                  <a:cubicBezTo>
                    <a:pt x="3375" y="49"/>
                    <a:pt x="3032" y="0"/>
                    <a:pt x="2693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5026986" y="136089"/>
            <a:ext cx="456754" cy="456754"/>
            <a:chOff x="5026986" y="136089"/>
            <a:chExt cx="456754" cy="456754"/>
          </a:xfrm>
        </p:grpSpPr>
        <p:sp>
          <p:nvSpPr>
            <p:cNvPr id="310" name="Google Shape;310;p31"/>
            <p:cNvSpPr/>
            <p:nvPr/>
          </p:nvSpPr>
          <p:spPr>
            <a:xfrm>
              <a:off x="5026986" y="136089"/>
              <a:ext cx="456754" cy="456754"/>
            </a:xfrm>
            <a:custGeom>
              <a:avLst/>
              <a:gdLst/>
              <a:ahLst/>
              <a:cxnLst/>
              <a:rect l="l" t="t" r="r" b="b"/>
              <a:pathLst>
                <a:path w="13935" h="13935" extrusionOk="0">
                  <a:moveTo>
                    <a:pt x="6968" y="0"/>
                  </a:moveTo>
                  <a:cubicBezTo>
                    <a:pt x="3104" y="0"/>
                    <a:pt x="0" y="3136"/>
                    <a:pt x="0" y="6968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8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168159" y="375102"/>
              <a:ext cx="193092" cy="100463"/>
            </a:xfrm>
            <a:custGeom>
              <a:avLst/>
              <a:gdLst/>
              <a:ahLst/>
              <a:cxnLst/>
              <a:rect l="l" t="t" r="r" b="b"/>
              <a:pathLst>
                <a:path w="5891" h="3065" extrusionOk="0">
                  <a:moveTo>
                    <a:pt x="5146" y="1"/>
                  </a:moveTo>
                  <a:cubicBezTo>
                    <a:pt x="4675" y="1"/>
                    <a:pt x="4001" y="351"/>
                    <a:pt x="2946" y="562"/>
                  </a:cubicBezTo>
                  <a:cubicBezTo>
                    <a:pt x="1362" y="847"/>
                    <a:pt x="412" y="562"/>
                    <a:pt x="95" y="1164"/>
                  </a:cubicBezTo>
                  <a:cubicBezTo>
                    <a:pt x="0" y="1354"/>
                    <a:pt x="32" y="1544"/>
                    <a:pt x="32" y="1639"/>
                  </a:cubicBezTo>
                  <a:cubicBezTo>
                    <a:pt x="159" y="2304"/>
                    <a:pt x="697" y="2811"/>
                    <a:pt x="1394" y="3064"/>
                  </a:cubicBezTo>
                  <a:cubicBezTo>
                    <a:pt x="1932" y="2304"/>
                    <a:pt x="2851" y="1829"/>
                    <a:pt x="3769" y="1797"/>
                  </a:cubicBezTo>
                  <a:cubicBezTo>
                    <a:pt x="4307" y="1797"/>
                    <a:pt x="4814" y="1924"/>
                    <a:pt x="5321" y="2114"/>
                  </a:cubicBezTo>
                  <a:cubicBezTo>
                    <a:pt x="5701" y="1671"/>
                    <a:pt x="5891" y="1101"/>
                    <a:pt x="5796" y="562"/>
                  </a:cubicBezTo>
                  <a:cubicBezTo>
                    <a:pt x="5764" y="499"/>
                    <a:pt x="5733" y="309"/>
                    <a:pt x="5574" y="151"/>
                  </a:cubicBezTo>
                  <a:cubicBezTo>
                    <a:pt x="5451" y="44"/>
                    <a:pt x="5311" y="1"/>
                    <a:pt x="514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5213818" y="434004"/>
              <a:ext cx="128750" cy="48838"/>
            </a:xfrm>
            <a:custGeom>
              <a:avLst/>
              <a:gdLst/>
              <a:ahLst/>
              <a:cxnLst/>
              <a:rect l="l" t="t" r="r" b="b"/>
              <a:pathLst>
                <a:path w="3928" h="1490" extrusionOk="0">
                  <a:moveTo>
                    <a:pt x="2376" y="0"/>
                  </a:moveTo>
                  <a:cubicBezTo>
                    <a:pt x="1458" y="32"/>
                    <a:pt x="539" y="539"/>
                    <a:pt x="1" y="1267"/>
                  </a:cubicBezTo>
                  <a:cubicBezTo>
                    <a:pt x="354" y="1413"/>
                    <a:pt x="763" y="1490"/>
                    <a:pt x="1199" y="1490"/>
                  </a:cubicBezTo>
                  <a:cubicBezTo>
                    <a:pt x="1427" y="1490"/>
                    <a:pt x="1662" y="1469"/>
                    <a:pt x="1901" y="1425"/>
                  </a:cubicBezTo>
                  <a:cubicBezTo>
                    <a:pt x="2756" y="1267"/>
                    <a:pt x="3484" y="855"/>
                    <a:pt x="3928" y="317"/>
                  </a:cubicBezTo>
                  <a:cubicBezTo>
                    <a:pt x="3421" y="127"/>
                    <a:pt x="2914" y="0"/>
                    <a:pt x="2376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5048783" y="260447"/>
              <a:ext cx="157824" cy="138288"/>
            </a:xfrm>
            <a:custGeom>
              <a:avLst/>
              <a:gdLst/>
              <a:ahLst/>
              <a:cxnLst/>
              <a:rect l="l" t="t" r="r" b="b"/>
              <a:pathLst>
                <a:path w="4815" h="4219" extrusionOk="0">
                  <a:moveTo>
                    <a:pt x="3631" y="1"/>
                  </a:moveTo>
                  <a:cubicBezTo>
                    <a:pt x="3593" y="1"/>
                    <a:pt x="3554" y="3"/>
                    <a:pt x="3516" y="7"/>
                  </a:cubicBezTo>
                  <a:cubicBezTo>
                    <a:pt x="2946" y="102"/>
                    <a:pt x="2471" y="577"/>
                    <a:pt x="2407" y="1115"/>
                  </a:cubicBezTo>
                  <a:cubicBezTo>
                    <a:pt x="2202" y="730"/>
                    <a:pt x="1746" y="469"/>
                    <a:pt x="1294" y="469"/>
                  </a:cubicBezTo>
                  <a:cubicBezTo>
                    <a:pt x="1189" y="469"/>
                    <a:pt x="1084" y="483"/>
                    <a:pt x="982" y="513"/>
                  </a:cubicBezTo>
                  <a:cubicBezTo>
                    <a:pt x="380" y="672"/>
                    <a:pt x="0" y="1305"/>
                    <a:pt x="159" y="1875"/>
                  </a:cubicBezTo>
                  <a:cubicBezTo>
                    <a:pt x="285" y="2287"/>
                    <a:pt x="666" y="2572"/>
                    <a:pt x="1046" y="2825"/>
                  </a:cubicBezTo>
                  <a:cubicBezTo>
                    <a:pt x="1679" y="3269"/>
                    <a:pt x="2312" y="3712"/>
                    <a:pt x="2946" y="4155"/>
                  </a:cubicBezTo>
                  <a:cubicBezTo>
                    <a:pt x="2977" y="4187"/>
                    <a:pt x="3009" y="4187"/>
                    <a:pt x="3009" y="4219"/>
                  </a:cubicBezTo>
                  <a:cubicBezTo>
                    <a:pt x="3041" y="4187"/>
                    <a:pt x="3041" y="4155"/>
                    <a:pt x="3072" y="4124"/>
                  </a:cubicBezTo>
                  <a:cubicBezTo>
                    <a:pt x="3484" y="3490"/>
                    <a:pt x="3896" y="2825"/>
                    <a:pt x="4339" y="2192"/>
                  </a:cubicBezTo>
                  <a:cubicBezTo>
                    <a:pt x="4561" y="1812"/>
                    <a:pt x="4814" y="1400"/>
                    <a:pt x="4782" y="957"/>
                  </a:cubicBezTo>
                  <a:cubicBezTo>
                    <a:pt x="4723" y="423"/>
                    <a:pt x="4192" y="1"/>
                    <a:pt x="363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272981" y="225965"/>
              <a:ext cx="158873" cy="137469"/>
            </a:xfrm>
            <a:custGeom>
              <a:avLst/>
              <a:gdLst/>
              <a:ahLst/>
              <a:cxnLst/>
              <a:rect l="l" t="t" r="r" b="b"/>
              <a:pathLst>
                <a:path w="4847" h="4194" extrusionOk="0">
                  <a:moveTo>
                    <a:pt x="3682" y="1"/>
                  </a:moveTo>
                  <a:cubicBezTo>
                    <a:pt x="3627" y="1"/>
                    <a:pt x="3571" y="5"/>
                    <a:pt x="3516" y="14"/>
                  </a:cubicBezTo>
                  <a:cubicBezTo>
                    <a:pt x="2946" y="77"/>
                    <a:pt x="2471" y="552"/>
                    <a:pt x="2439" y="1090"/>
                  </a:cubicBezTo>
                  <a:cubicBezTo>
                    <a:pt x="2208" y="705"/>
                    <a:pt x="1769" y="445"/>
                    <a:pt x="1307" y="445"/>
                  </a:cubicBezTo>
                  <a:cubicBezTo>
                    <a:pt x="1199" y="445"/>
                    <a:pt x="1090" y="459"/>
                    <a:pt x="983" y="489"/>
                  </a:cubicBezTo>
                  <a:cubicBezTo>
                    <a:pt x="413" y="647"/>
                    <a:pt x="1" y="1312"/>
                    <a:pt x="159" y="1850"/>
                  </a:cubicBezTo>
                  <a:cubicBezTo>
                    <a:pt x="286" y="2262"/>
                    <a:pt x="698" y="2547"/>
                    <a:pt x="1046" y="2800"/>
                  </a:cubicBezTo>
                  <a:cubicBezTo>
                    <a:pt x="1679" y="3244"/>
                    <a:pt x="2344" y="3687"/>
                    <a:pt x="2978" y="4131"/>
                  </a:cubicBezTo>
                  <a:cubicBezTo>
                    <a:pt x="2978" y="4162"/>
                    <a:pt x="3010" y="4162"/>
                    <a:pt x="3041" y="4194"/>
                  </a:cubicBezTo>
                  <a:cubicBezTo>
                    <a:pt x="3041" y="4162"/>
                    <a:pt x="3073" y="4131"/>
                    <a:pt x="3073" y="4131"/>
                  </a:cubicBezTo>
                  <a:cubicBezTo>
                    <a:pt x="3485" y="3465"/>
                    <a:pt x="3928" y="2800"/>
                    <a:pt x="4340" y="2167"/>
                  </a:cubicBezTo>
                  <a:cubicBezTo>
                    <a:pt x="4593" y="1787"/>
                    <a:pt x="4846" y="1375"/>
                    <a:pt x="4783" y="932"/>
                  </a:cubicBezTo>
                  <a:cubicBezTo>
                    <a:pt x="4754" y="414"/>
                    <a:pt x="4229" y="1"/>
                    <a:pt x="368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7786065" y="1649601"/>
            <a:ext cx="892761" cy="211808"/>
            <a:chOff x="7786065" y="1739826"/>
            <a:chExt cx="892761" cy="211808"/>
          </a:xfrm>
        </p:grpSpPr>
        <p:sp>
          <p:nvSpPr>
            <p:cNvPr id="316" name="Google Shape;316;p31"/>
            <p:cNvSpPr/>
            <p:nvPr/>
          </p:nvSpPr>
          <p:spPr>
            <a:xfrm>
              <a:off x="7786065" y="1739826"/>
              <a:ext cx="892761" cy="211808"/>
            </a:xfrm>
            <a:custGeom>
              <a:avLst/>
              <a:gdLst/>
              <a:ahLst/>
              <a:cxnLst/>
              <a:rect l="l" t="t" r="r" b="b"/>
              <a:pathLst>
                <a:path w="27237" h="6462" extrusionOk="0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37985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010296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175331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341414" y="1787190"/>
              <a:ext cx="123571" cy="116721"/>
            </a:xfrm>
            <a:custGeom>
              <a:avLst/>
              <a:gdLst/>
              <a:ahLst/>
              <a:cxnLst/>
              <a:rect l="l" t="t" r="r" b="b"/>
              <a:pathLst>
                <a:path w="3770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503368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273007" y="4231749"/>
            <a:ext cx="625952" cy="556038"/>
            <a:chOff x="2878257" y="4141499"/>
            <a:chExt cx="625952" cy="556038"/>
          </a:xfrm>
        </p:grpSpPr>
        <p:sp>
          <p:nvSpPr>
            <p:cNvPr id="323" name="Google Shape;323;p31"/>
            <p:cNvSpPr/>
            <p:nvPr/>
          </p:nvSpPr>
          <p:spPr>
            <a:xfrm>
              <a:off x="2878257" y="4141499"/>
              <a:ext cx="625952" cy="556038"/>
            </a:xfrm>
            <a:custGeom>
              <a:avLst/>
              <a:gdLst/>
              <a:ahLst/>
              <a:cxnLst/>
              <a:rect l="l" t="t" r="r" b="b"/>
              <a:pathLst>
                <a:path w="19097" h="16964" extrusionOk="0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947811" y="4256024"/>
              <a:ext cx="437022" cy="418339"/>
            </a:xfrm>
            <a:custGeom>
              <a:avLst/>
              <a:gdLst/>
              <a:ahLst/>
              <a:cxnLst/>
              <a:rect l="l" t="t" r="r" b="b"/>
              <a:pathLst>
                <a:path w="13333" h="12763" extrusionOk="0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8235557" y="683113"/>
            <a:ext cx="456754" cy="457803"/>
            <a:chOff x="8235557" y="683113"/>
            <a:chExt cx="456754" cy="457803"/>
          </a:xfrm>
        </p:grpSpPr>
        <p:sp>
          <p:nvSpPr>
            <p:cNvPr id="326" name="Google Shape;326;p31"/>
            <p:cNvSpPr/>
            <p:nvPr/>
          </p:nvSpPr>
          <p:spPr>
            <a:xfrm>
              <a:off x="8235557" y="683113"/>
              <a:ext cx="456754" cy="457803"/>
            </a:xfrm>
            <a:custGeom>
              <a:avLst/>
              <a:gdLst/>
              <a:ahLst/>
              <a:cxnLst/>
              <a:rect l="l" t="t" r="r" b="b"/>
              <a:pathLst>
                <a:path w="13935" h="13967" extrusionOk="0">
                  <a:moveTo>
                    <a:pt x="6968" y="1"/>
                  </a:moveTo>
                  <a:cubicBezTo>
                    <a:pt x="3136" y="1"/>
                    <a:pt x="1" y="3136"/>
                    <a:pt x="1" y="7000"/>
                  </a:cubicBezTo>
                  <a:cubicBezTo>
                    <a:pt x="1" y="10832"/>
                    <a:pt x="3136" y="13967"/>
                    <a:pt x="6968" y="13967"/>
                  </a:cubicBezTo>
                  <a:cubicBezTo>
                    <a:pt x="10831" y="13967"/>
                    <a:pt x="13935" y="10832"/>
                    <a:pt x="13935" y="7000"/>
                  </a:cubicBezTo>
                  <a:cubicBezTo>
                    <a:pt x="13935" y="3136"/>
                    <a:pt x="10831" y="1"/>
                    <a:pt x="696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276037" y="740768"/>
              <a:ext cx="376843" cy="343180"/>
            </a:xfrm>
            <a:custGeom>
              <a:avLst/>
              <a:gdLst/>
              <a:ahLst/>
              <a:cxnLst/>
              <a:rect l="l" t="t" r="r" b="b"/>
              <a:pathLst>
                <a:path w="11497" h="10470" extrusionOk="0">
                  <a:moveTo>
                    <a:pt x="5732" y="426"/>
                  </a:moveTo>
                  <a:cubicBezTo>
                    <a:pt x="6098" y="426"/>
                    <a:pt x="6469" y="468"/>
                    <a:pt x="6841" y="554"/>
                  </a:cubicBezTo>
                  <a:cubicBezTo>
                    <a:pt x="9406" y="1155"/>
                    <a:pt x="11021" y="3752"/>
                    <a:pt x="10420" y="6317"/>
                  </a:cubicBezTo>
                  <a:cubicBezTo>
                    <a:pt x="9903" y="8547"/>
                    <a:pt x="7915" y="10053"/>
                    <a:pt x="5719" y="10053"/>
                  </a:cubicBezTo>
                  <a:cubicBezTo>
                    <a:pt x="5358" y="10053"/>
                    <a:pt x="4991" y="10013"/>
                    <a:pt x="4624" y="9928"/>
                  </a:cubicBezTo>
                  <a:cubicBezTo>
                    <a:pt x="2059" y="9294"/>
                    <a:pt x="444" y="6729"/>
                    <a:pt x="1046" y="4132"/>
                  </a:cubicBezTo>
                  <a:cubicBezTo>
                    <a:pt x="1561" y="1907"/>
                    <a:pt x="3542" y="426"/>
                    <a:pt x="5732" y="426"/>
                  </a:cubicBezTo>
                  <a:close/>
                  <a:moveTo>
                    <a:pt x="5726" y="0"/>
                  </a:moveTo>
                  <a:cubicBezTo>
                    <a:pt x="3351" y="0"/>
                    <a:pt x="1203" y="1624"/>
                    <a:pt x="634" y="4037"/>
                  </a:cubicBezTo>
                  <a:cubicBezTo>
                    <a:pt x="1" y="6856"/>
                    <a:pt x="1742" y="9674"/>
                    <a:pt x="4561" y="10339"/>
                  </a:cubicBezTo>
                  <a:cubicBezTo>
                    <a:pt x="4947" y="10427"/>
                    <a:pt x="5334" y="10469"/>
                    <a:pt x="5716" y="10469"/>
                  </a:cubicBezTo>
                  <a:cubicBezTo>
                    <a:pt x="8088" y="10469"/>
                    <a:pt x="10259" y="8840"/>
                    <a:pt x="10831" y="6412"/>
                  </a:cubicBezTo>
                  <a:cubicBezTo>
                    <a:pt x="11497" y="3626"/>
                    <a:pt x="9755" y="807"/>
                    <a:pt x="6936" y="142"/>
                  </a:cubicBezTo>
                  <a:cubicBezTo>
                    <a:pt x="6531" y="46"/>
                    <a:pt x="6125" y="0"/>
                    <a:pt x="572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375385" y="805569"/>
              <a:ext cx="191322" cy="192338"/>
            </a:xfrm>
            <a:custGeom>
              <a:avLst/>
              <a:gdLst/>
              <a:ahLst/>
              <a:cxnLst/>
              <a:rect l="l" t="t" r="r" b="b"/>
              <a:pathLst>
                <a:path w="5837" h="5868" extrusionOk="0">
                  <a:moveTo>
                    <a:pt x="1892" y="0"/>
                  </a:moveTo>
                  <a:cubicBezTo>
                    <a:pt x="1542" y="0"/>
                    <a:pt x="1201" y="252"/>
                    <a:pt x="1118" y="667"/>
                  </a:cubicBezTo>
                  <a:lnTo>
                    <a:pt x="612" y="2757"/>
                  </a:lnTo>
                  <a:lnTo>
                    <a:pt x="137" y="4879"/>
                  </a:lnTo>
                  <a:cubicBezTo>
                    <a:pt x="0" y="5397"/>
                    <a:pt x="380" y="5868"/>
                    <a:pt x="872" y="5868"/>
                  </a:cubicBezTo>
                  <a:cubicBezTo>
                    <a:pt x="952" y="5868"/>
                    <a:pt x="1034" y="5855"/>
                    <a:pt x="1118" y="5829"/>
                  </a:cubicBezTo>
                  <a:lnTo>
                    <a:pt x="3082" y="5195"/>
                  </a:lnTo>
                  <a:lnTo>
                    <a:pt x="5077" y="4530"/>
                  </a:lnTo>
                  <a:cubicBezTo>
                    <a:pt x="5647" y="4340"/>
                    <a:pt x="5837" y="3580"/>
                    <a:pt x="5394" y="3137"/>
                  </a:cubicBezTo>
                  <a:lnTo>
                    <a:pt x="3905" y="1680"/>
                  </a:lnTo>
                  <a:lnTo>
                    <a:pt x="2417" y="223"/>
                  </a:lnTo>
                  <a:cubicBezTo>
                    <a:pt x="2264" y="70"/>
                    <a:pt x="2077" y="0"/>
                    <a:pt x="189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2574115" y="144349"/>
            <a:ext cx="633229" cy="556496"/>
            <a:chOff x="2574115" y="144349"/>
            <a:chExt cx="633229" cy="556496"/>
          </a:xfrm>
        </p:grpSpPr>
        <p:sp>
          <p:nvSpPr>
            <p:cNvPr id="330" name="Google Shape;330;p31"/>
            <p:cNvSpPr/>
            <p:nvPr/>
          </p:nvSpPr>
          <p:spPr>
            <a:xfrm>
              <a:off x="2574115" y="144349"/>
              <a:ext cx="633229" cy="556496"/>
            </a:xfrm>
            <a:custGeom>
              <a:avLst/>
              <a:gdLst/>
              <a:ahLst/>
              <a:cxnLst/>
              <a:rect l="l" t="t" r="r" b="b"/>
              <a:pathLst>
                <a:path w="19319" h="16978" extrusionOk="0">
                  <a:moveTo>
                    <a:pt x="9601" y="1"/>
                  </a:moveTo>
                  <a:cubicBezTo>
                    <a:pt x="6961" y="1"/>
                    <a:pt x="4369" y="1222"/>
                    <a:pt x="2724" y="3517"/>
                  </a:cubicBezTo>
                  <a:cubicBezTo>
                    <a:pt x="0" y="7317"/>
                    <a:pt x="887" y="12638"/>
                    <a:pt x="4719" y="15361"/>
                  </a:cubicBezTo>
                  <a:cubicBezTo>
                    <a:pt x="6224" y="16452"/>
                    <a:pt x="7968" y="16977"/>
                    <a:pt x="9696" y="16977"/>
                  </a:cubicBezTo>
                  <a:cubicBezTo>
                    <a:pt x="12331" y="16977"/>
                    <a:pt x="14931" y="15756"/>
                    <a:pt x="16595" y="13461"/>
                  </a:cubicBezTo>
                  <a:cubicBezTo>
                    <a:pt x="19319" y="9661"/>
                    <a:pt x="18432" y="4372"/>
                    <a:pt x="14600" y="1617"/>
                  </a:cubicBezTo>
                  <a:cubicBezTo>
                    <a:pt x="13082" y="526"/>
                    <a:pt x="11331" y="1"/>
                    <a:pt x="960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69596" y="252351"/>
              <a:ext cx="438104" cy="333216"/>
            </a:xfrm>
            <a:custGeom>
              <a:avLst/>
              <a:gdLst/>
              <a:ahLst/>
              <a:cxnLst/>
              <a:rect l="l" t="t" r="r" b="b"/>
              <a:pathLst>
                <a:path w="13366" h="10166" extrusionOk="0">
                  <a:moveTo>
                    <a:pt x="11243" y="570"/>
                  </a:moveTo>
                  <a:lnTo>
                    <a:pt x="6905" y="5986"/>
                  </a:lnTo>
                  <a:lnTo>
                    <a:pt x="888" y="2534"/>
                  </a:lnTo>
                  <a:lnTo>
                    <a:pt x="11243" y="570"/>
                  </a:lnTo>
                  <a:close/>
                  <a:moveTo>
                    <a:pt x="11592" y="855"/>
                  </a:moveTo>
                  <a:lnTo>
                    <a:pt x="12827" y="7474"/>
                  </a:lnTo>
                  <a:lnTo>
                    <a:pt x="8457" y="4719"/>
                  </a:lnTo>
                  <a:lnTo>
                    <a:pt x="11592" y="855"/>
                  </a:lnTo>
                  <a:close/>
                  <a:moveTo>
                    <a:pt x="571" y="2850"/>
                  </a:moveTo>
                  <a:lnTo>
                    <a:pt x="4815" y="5289"/>
                  </a:lnTo>
                  <a:lnTo>
                    <a:pt x="1806" y="9343"/>
                  </a:lnTo>
                  <a:lnTo>
                    <a:pt x="571" y="2850"/>
                  </a:lnTo>
                  <a:close/>
                  <a:moveTo>
                    <a:pt x="8172" y="5067"/>
                  </a:moveTo>
                  <a:lnTo>
                    <a:pt x="12352" y="7696"/>
                  </a:lnTo>
                  <a:lnTo>
                    <a:pt x="2154" y="9628"/>
                  </a:lnTo>
                  <a:lnTo>
                    <a:pt x="5195" y="5511"/>
                  </a:lnTo>
                  <a:lnTo>
                    <a:pt x="6936" y="6492"/>
                  </a:lnTo>
                  <a:lnTo>
                    <a:pt x="6968" y="6429"/>
                  </a:lnTo>
                  <a:lnTo>
                    <a:pt x="7063" y="6461"/>
                  </a:lnTo>
                  <a:lnTo>
                    <a:pt x="8172" y="5067"/>
                  </a:lnTo>
                  <a:close/>
                  <a:moveTo>
                    <a:pt x="11877" y="0"/>
                  </a:moveTo>
                  <a:lnTo>
                    <a:pt x="33" y="2249"/>
                  </a:lnTo>
                  <a:lnTo>
                    <a:pt x="1" y="2280"/>
                  </a:lnTo>
                  <a:lnTo>
                    <a:pt x="1489" y="10166"/>
                  </a:lnTo>
                  <a:lnTo>
                    <a:pt x="13365" y="7918"/>
                  </a:lnTo>
                  <a:lnTo>
                    <a:pt x="1187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1"/>
          <p:cNvSpPr/>
          <p:nvPr/>
        </p:nvSpPr>
        <p:spPr>
          <a:xfrm>
            <a:off x="71421" y="1801874"/>
            <a:ext cx="132880" cy="130520"/>
          </a:xfrm>
          <a:custGeom>
            <a:avLst/>
            <a:gdLst/>
            <a:ahLst/>
            <a:cxnLst/>
            <a:rect l="l" t="t" r="r" b="b"/>
            <a:pathLst>
              <a:path w="4054" h="3982" extrusionOk="0">
                <a:moveTo>
                  <a:pt x="2421" y="0"/>
                </a:moveTo>
                <a:cubicBezTo>
                  <a:pt x="2078" y="0"/>
                  <a:pt x="1712" y="167"/>
                  <a:pt x="1489" y="451"/>
                </a:cubicBezTo>
                <a:cubicBezTo>
                  <a:pt x="1204" y="863"/>
                  <a:pt x="1235" y="1496"/>
                  <a:pt x="1584" y="1876"/>
                </a:cubicBezTo>
                <a:cubicBezTo>
                  <a:pt x="1496" y="1854"/>
                  <a:pt x="1407" y="1844"/>
                  <a:pt x="1317" y="1844"/>
                </a:cubicBezTo>
                <a:cubicBezTo>
                  <a:pt x="889" y="1844"/>
                  <a:pt x="463" y="2085"/>
                  <a:pt x="254" y="2478"/>
                </a:cubicBezTo>
                <a:cubicBezTo>
                  <a:pt x="0" y="2985"/>
                  <a:pt x="190" y="3650"/>
                  <a:pt x="665" y="3872"/>
                </a:cubicBezTo>
                <a:cubicBezTo>
                  <a:pt x="826" y="3952"/>
                  <a:pt x="992" y="3981"/>
                  <a:pt x="1162" y="3981"/>
                </a:cubicBezTo>
                <a:cubicBezTo>
                  <a:pt x="1393" y="3981"/>
                  <a:pt x="1631" y="3926"/>
                  <a:pt x="1869" y="3872"/>
                </a:cubicBezTo>
                <a:cubicBezTo>
                  <a:pt x="2565" y="3713"/>
                  <a:pt x="3294" y="3587"/>
                  <a:pt x="3991" y="3428"/>
                </a:cubicBezTo>
                <a:cubicBezTo>
                  <a:pt x="3991" y="3428"/>
                  <a:pt x="4022" y="3397"/>
                  <a:pt x="4054" y="3397"/>
                </a:cubicBezTo>
                <a:cubicBezTo>
                  <a:pt x="4054" y="3365"/>
                  <a:pt x="4054" y="3365"/>
                  <a:pt x="4022" y="3333"/>
                </a:cubicBezTo>
                <a:cubicBezTo>
                  <a:pt x="3864" y="2636"/>
                  <a:pt x="3674" y="1940"/>
                  <a:pt x="3484" y="1243"/>
                </a:cubicBezTo>
                <a:cubicBezTo>
                  <a:pt x="3389" y="831"/>
                  <a:pt x="3262" y="420"/>
                  <a:pt x="2945" y="166"/>
                </a:cubicBezTo>
                <a:cubicBezTo>
                  <a:pt x="2798" y="53"/>
                  <a:pt x="2613" y="0"/>
                  <a:pt x="2421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1741617" y="2917230"/>
            <a:ext cx="211808" cy="190896"/>
          </a:xfrm>
          <a:custGeom>
            <a:avLst/>
            <a:gdLst/>
            <a:ahLst/>
            <a:cxnLst/>
            <a:rect l="l" t="t" r="r" b="b"/>
            <a:pathLst>
              <a:path w="6462" h="5824" extrusionOk="0">
                <a:moveTo>
                  <a:pt x="4850" y="1"/>
                </a:moveTo>
                <a:cubicBezTo>
                  <a:pt x="4677" y="1"/>
                  <a:pt x="4504" y="30"/>
                  <a:pt x="4339" y="92"/>
                </a:cubicBezTo>
                <a:cubicBezTo>
                  <a:pt x="3579" y="345"/>
                  <a:pt x="3104" y="1168"/>
                  <a:pt x="3199" y="1897"/>
                </a:cubicBezTo>
                <a:cubicBezTo>
                  <a:pt x="2865" y="1521"/>
                  <a:pt x="2366" y="1310"/>
                  <a:pt x="1865" y="1310"/>
                </a:cubicBezTo>
                <a:cubicBezTo>
                  <a:pt x="1606" y="1310"/>
                  <a:pt x="1346" y="1366"/>
                  <a:pt x="1109" y="1485"/>
                </a:cubicBezTo>
                <a:cubicBezTo>
                  <a:pt x="349" y="1865"/>
                  <a:pt x="1" y="2847"/>
                  <a:pt x="381" y="3512"/>
                </a:cubicBezTo>
                <a:cubicBezTo>
                  <a:pt x="666" y="4050"/>
                  <a:pt x="1299" y="4303"/>
                  <a:pt x="1837" y="4557"/>
                </a:cubicBezTo>
                <a:cubicBezTo>
                  <a:pt x="2819" y="4969"/>
                  <a:pt x="3801" y="5380"/>
                  <a:pt x="4783" y="5792"/>
                </a:cubicBezTo>
                <a:cubicBezTo>
                  <a:pt x="4814" y="5792"/>
                  <a:pt x="4846" y="5792"/>
                  <a:pt x="4878" y="5824"/>
                </a:cubicBezTo>
                <a:cubicBezTo>
                  <a:pt x="4878" y="5792"/>
                  <a:pt x="4909" y="5760"/>
                  <a:pt x="4909" y="5729"/>
                </a:cubicBezTo>
                <a:cubicBezTo>
                  <a:pt x="5289" y="4715"/>
                  <a:pt x="5669" y="3733"/>
                  <a:pt x="6049" y="2752"/>
                </a:cubicBezTo>
                <a:cubicBezTo>
                  <a:pt x="6271" y="2182"/>
                  <a:pt x="6461" y="1548"/>
                  <a:pt x="6303" y="978"/>
                </a:cubicBezTo>
                <a:cubicBezTo>
                  <a:pt x="6104" y="383"/>
                  <a:pt x="5478" y="1"/>
                  <a:pt x="485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3634991" y="387427"/>
            <a:ext cx="212824" cy="190896"/>
          </a:xfrm>
          <a:custGeom>
            <a:avLst/>
            <a:gdLst/>
            <a:ahLst/>
            <a:cxnLst/>
            <a:rect l="l" t="t" r="r" b="b"/>
            <a:pathLst>
              <a:path w="6493" h="5824" extrusionOk="0">
                <a:moveTo>
                  <a:pt x="4869" y="0"/>
                </a:moveTo>
                <a:cubicBezTo>
                  <a:pt x="4691" y="0"/>
                  <a:pt x="4511" y="29"/>
                  <a:pt x="4339" y="91"/>
                </a:cubicBezTo>
                <a:cubicBezTo>
                  <a:pt x="3579" y="345"/>
                  <a:pt x="3104" y="1136"/>
                  <a:pt x="3199" y="1865"/>
                </a:cubicBezTo>
                <a:cubicBezTo>
                  <a:pt x="2866" y="1511"/>
                  <a:pt x="2370" y="1294"/>
                  <a:pt x="1871" y="1294"/>
                </a:cubicBezTo>
                <a:cubicBezTo>
                  <a:pt x="1610" y="1294"/>
                  <a:pt x="1348" y="1354"/>
                  <a:pt x="1109" y="1485"/>
                </a:cubicBezTo>
                <a:cubicBezTo>
                  <a:pt x="380" y="1865"/>
                  <a:pt x="0" y="2846"/>
                  <a:pt x="380" y="3511"/>
                </a:cubicBezTo>
                <a:cubicBezTo>
                  <a:pt x="697" y="4050"/>
                  <a:pt x="1299" y="4303"/>
                  <a:pt x="1869" y="4557"/>
                </a:cubicBezTo>
                <a:cubicBezTo>
                  <a:pt x="2819" y="4937"/>
                  <a:pt x="3800" y="5348"/>
                  <a:pt x="4782" y="5760"/>
                </a:cubicBezTo>
                <a:cubicBezTo>
                  <a:pt x="4814" y="5792"/>
                  <a:pt x="4846" y="5792"/>
                  <a:pt x="4877" y="5823"/>
                </a:cubicBezTo>
                <a:cubicBezTo>
                  <a:pt x="4909" y="5760"/>
                  <a:pt x="4909" y="5728"/>
                  <a:pt x="4909" y="5697"/>
                </a:cubicBezTo>
                <a:cubicBezTo>
                  <a:pt x="5289" y="4715"/>
                  <a:pt x="5669" y="3733"/>
                  <a:pt x="6049" y="2720"/>
                </a:cubicBezTo>
                <a:cubicBezTo>
                  <a:pt x="6271" y="2150"/>
                  <a:pt x="6492" y="1516"/>
                  <a:pt x="6302" y="946"/>
                </a:cubicBezTo>
                <a:cubicBezTo>
                  <a:pt x="6129" y="376"/>
                  <a:pt x="5509" y="0"/>
                  <a:pt x="4869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501727" y="4369926"/>
            <a:ext cx="155759" cy="149072"/>
          </a:xfrm>
          <a:custGeom>
            <a:avLst/>
            <a:gdLst/>
            <a:ahLst/>
            <a:cxnLst/>
            <a:rect l="l" t="t" r="r" b="b"/>
            <a:pathLst>
              <a:path w="4752" h="4548" extrusionOk="0">
                <a:moveTo>
                  <a:pt x="3362" y="1"/>
                </a:moveTo>
                <a:cubicBezTo>
                  <a:pt x="3033" y="1"/>
                  <a:pt x="2693" y="120"/>
                  <a:pt x="2439" y="357"/>
                </a:cubicBezTo>
                <a:cubicBezTo>
                  <a:pt x="1964" y="800"/>
                  <a:pt x="1838" y="1561"/>
                  <a:pt x="2154" y="2099"/>
                </a:cubicBezTo>
                <a:cubicBezTo>
                  <a:pt x="1975" y="2004"/>
                  <a:pt x="1771" y="1958"/>
                  <a:pt x="1563" y="1958"/>
                </a:cubicBezTo>
                <a:cubicBezTo>
                  <a:pt x="1148" y="1958"/>
                  <a:pt x="719" y="2141"/>
                  <a:pt x="444" y="2479"/>
                </a:cubicBezTo>
                <a:cubicBezTo>
                  <a:pt x="1" y="3017"/>
                  <a:pt x="64" y="3872"/>
                  <a:pt x="571" y="4252"/>
                </a:cubicBezTo>
                <a:cubicBezTo>
                  <a:pt x="877" y="4482"/>
                  <a:pt x="1307" y="4547"/>
                  <a:pt x="1728" y="4547"/>
                </a:cubicBezTo>
                <a:cubicBezTo>
                  <a:pt x="1829" y="4547"/>
                  <a:pt x="1930" y="4544"/>
                  <a:pt x="2028" y="4537"/>
                </a:cubicBezTo>
                <a:lnTo>
                  <a:pt x="4656" y="4506"/>
                </a:lnTo>
                <a:lnTo>
                  <a:pt x="4751" y="4506"/>
                </a:lnTo>
                <a:cubicBezTo>
                  <a:pt x="4751" y="4474"/>
                  <a:pt x="4751" y="4442"/>
                  <a:pt x="4751" y="4411"/>
                </a:cubicBezTo>
                <a:lnTo>
                  <a:pt x="4625" y="1782"/>
                </a:lnTo>
                <a:cubicBezTo>
                  <a:pt x="4593" y="1276"/>
                  <a:pt x="4530" y="737"/>
                  <a:pt x="4213" y="357"/>
                </a:cubicBezTo>
                <a:cubicBezTo>
                  <a:pt x="4007" y="120"/>
                  <a:pt x="3690" y="1"/>
                  <a:pt x="3362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916010" y="3949619"/>
            <a:ext cx="529078" cy="438751"/>
            <a:chOff x="507395" y="1992967"/>
            <a:chExt cx="658139" cy="545778"/>
          </a:xfrm>
        </p:grpSpPr>
        <p:sp>
          <p:nvSpPr>
            <p:cNvPr id="337" name="Google Shape;337;p31"/>
            <p:cNvSpPr/>
            <p:nvPr/>
          </p:nvSpPr>
          <p:spPr>
            <a:xfrm>
              <a:off x="507395" y="1992967"/>
              <a:ext cx="658139" cy="545778"/>
            </a:xfrm>
            <a:custGeom>
              <a:avLst/>
              <a:gdLst/>
              <a:ahLst/>
              <a:cxnLst/>
              <a:rect l="l" t="t" r="r" b="b"/>
              <a:pathLst>
                <a:path w="20079" h="16651" extrusionOk="0">
                  <a:moveTo>
                    <a:pt x="14685" y="1"/>
                  </a:moveTo>
                  <a:cubicBezTo>
                    <a:pt x="14351" y="1"/>
                    <a:pt x="14011" y="63"/>
                    <a:pt x="13681" y="195"/>
                  </a:cubicBezTo>
                  <a:lnTo>
                    <a:pt x="2154" y="4629"/>
                  </a:lnTo>
                  <a:cubicBezTo>
                    <a:pt x="697" y="5167"/>
                    <a:pt x="0" y="6814"/>
                    <a:pt x="539" y="8239"/>
                  </a:cubicBezTo>
                  <a:lnTo>
                    <a:pt x="2787" y="14066"/>
                  </a:lnTo>
                  <a:cubicBezTo>
                    <a:pt x="3201" y="15186"/>
                    <a:pt x="4270" y="15875"/>
                    <a:pt x="5390" y="15875"/>
                  </a:cubicBezTo>
                  <a:cubicBezTo>
                    <a:pt x="5726" y="15875"/>
                    <a:pt x="6068" y="15813"/>
                    <a:pt x="6397" y="15681"/>
                  </a:cubicBezTo>
                  <a:lnTo>
                    <a:pt x="9976" y="14319"/>
                  </a:lnTo>
                  <a:lnTo>
                    <a:pt x="12668" y="16504"/>
                  </a:lnTo>
                  <a:cubicBezTo>
                    <a:pt x="12807" y="16604"/>
                    <a:pt x="12966" y="16650"/>
                    <a:pt x="13119" y="16650"/>
                  </a:cubicBezTo>
                  <a:cubicBezTo>
                    <a:pt x="13453" y="16650"/>
                    <a:pt x="13765" y="16430"/>
                    <a:pt x="13808" y="16061"/>
                  </a:cubicBezTo>
                  <a:lnTo>
                    <a:pt x="14346" y="12641"/>
                  </a:lnTo>
                  <a:lnTo>
                    <a:pt x="17925" y="11247"/>
                  </a:lnTo>
                  <a:cubicBezTo>
                    <a:pt x="19382" y="10709"/>
                    <a:pt x="20078" y="9062"/>
                    <a:pt x="19540" y="7637"/>
                  </a:cubicBezTo>
                  <a:lnTo>
                    <a:pt x="17292" y="1810"/>
                  </a:lnTo>
                  <a:cubicBezTo>
                    <a:pt x="16853" y="690"/>
                    <a:pt x="15798" y="1"/>
                    <a:pt x="14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90097" y="2130043"/>
              <a:ext cx="255370" cy="230557"/>
            </a:xfrm>
            <a:custGeom>
              <a:avLst/>
              <a:gdLst/>
              <a:ahLst/>
              <a:cxnLst/>
              <a:rect l="l" t="t" r="r" b="b"/>
              <a:pathLst>
                <a:path w="7791" h="7034" extrusionOk="0">
                  <a:moveTo>
                    <a:pt x="5782" y="0"/>
                  </a:moveTo>
                  <a:cubicBezTo>
                    <a:pt x="5572" y="0"/>
                    <a:pt x="5362" y="32"/>
                    <a:pt x="5162" y="98"/>
                  </a:cubicBezTo>
                  <a:cubicBezTo>
                    <a:pt x="4275" y="447"/>
                    <a:pt x="3705" y="1397"/>
                    <a:pt x="3832" y="2283"/>
                  </a:cubicBezTo>
                  <a:cubicBezTo>
                    <a:pt x="3443" y="1854"/>
                    <a:pt x="2844" y="1609"/>
                    <a:pt x="2246" y="1609"/>
                  </a:cubicBezTo>
                  <a:cubicBezTo>
                    <a:pt x="1918" y="1609"/>
                    <a:pt x="1590" y="1683"/>
                    <a:pt x="1298" y="1840"/>
                  </a:cubicBezTo>
                  <a:cubicBezTo>
                    <a:pt x="412" y="2315"/>
                    <a:pt x="0" y="3487"/>
                    <a:pt x="475" y="4310"/>
                  </a:cubicBezTo>
                  <a:cubicBezTo>
                    <a:pt x="823" y="4944"/>
                    <a:pt x="1583" y="5260"/>
                    <a:pt x="2249" y="5545"/>
                  </a:cubicBezTo>
                  <a:cubicBezTo>
                    <a:pt x="3452" y="6020"/>
                    <a:pt x="4624" y="6495"/>
                    <a:pt x="5795" y="6970"/>
                  </a:cubicBezTo>
                  <a:cubicBezTo>
                    <a:pt x="5859" y="7002"/>
                    <a:pt x="5890" y="7002"/>
                    <a:pt x="5922" y="7034"/>
                  </a:cubicBezTo>
                  <a:cubicBezTo>
                    <a:pt x="5954" y="6970"/>
                    <a:pt x="5954" y="6939"/>
                    <a:pt x="5985" y="6907"/>
                  </a:cubicBezTo>
                  <a:cubicBezTo>
                    <a:pt x="6429" y="5704"/>
                    <a:pt x="6841" y="4500"/>
                    <a:pt x="7284" y="3297"/>
                  </a:cubicBezTo>
                  <a:cubicBezTo>
                    <a:pt x="7537" y="2600"/>
                    <a:pt x="7791" y="1840"/>
                    <a:pt x="7569" y="1143"/>
                  </a:cubicBezTo>
                  <a:cubicBezTo>
                    <a:pt x="7344" y="443"/>
                    <a:pt x="6566" y="0"/>
                    <a:pt x="578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1"/>
          <p:cNvSpPr/>
          <p:nvPr/>
        </p:nvSpPr>
        <p:spPr>
          <a:xfrm>
            <a:off x="1380069" y="3239703"/>
            <a:ext cx="108444" cy="108902"/>
          </a:xfrm>
          <a:custGeom>
            <a:avLst/>
            <a:gdLst/>
            <a:ahLst/>
            <a:cxnLst/>
            <a:rect l="l" t="t" r="r" b="b"/>
            <a:pathLst>
              <a:path w="3327" h="3326" extrusionOk="0">
                <a:moveTo>
                  <a:pt x="1679" y="0"/>
                </a:moveTo>
                <a:cubicBezTo>
                  <a:pt x="761" y="0"/>
                  <a:pt x="1" y="760"/>
                  <a:pt x="1" y="1647"/>
                </a:cubicBezTo>
                <a:cubicBezTo>
                  <a:pt x="1" y="2565"/>
                  <a:pt x="761" y="3325"/>
                  <a:pt x="1679" y="3325"/>
                </a:cubicBezTo>
                <a:cubicBezTo>
                  <a:pt x="2566" y="3325"/>
                  <a:pt x="3326" y="2565"/>
                  <a:pt x="3326" y="1647"/>
                </a:cubicBezTo>
                <a:cubicBezTo>
                  <a:pt x="3326" y="760"/>
                  <a:pt x="2566" y="0"/>
                  <a:pt x="1679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1422408" y="3356855"/>
            <a:ext cx="68156" cy="68465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16"/>
                  <a:pt x="475" y="2091"/>
                  <a:pt x="1045" y="2091"/>
                </a:cubicBezTo>
                <a:cubicBezTo>
                  <a:pt x="1616" y="2091"/>
                  <a:pt x="2091" y="1616"/>
                  <a:pt x="2091" y="1046"/>
                </a:cubicBezTo>
                <a:cubicBezTo>
                  <a:pt x="2091" y="476"/>
                  <a:pt x="1616" y="1"/>
                  <a:pt x="1045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31"/>
          <p:cNvGrpSpPr/>
          <p:nvPr/>
        </p:nvGrpSpPr>
        <p:grpSpPr>
          <a:xfrm>
            <a:off x="249875" y="1494712"/>
            <a:ext cx="1443763" cy="3644628"/>
            <a:chOff x="671175" y="2303750"/>
            <a:chExt cx="997625" cy="2518400"/>
          </a:xfrm>
        </p:grpSpPr>
        <p:sp>
          <p:nvSpPr>
            <p:cNvPr id="342" name="Google Shape;342;p31"/>
            <p:cNvSpPr/>
            <p:nvPr/>
          </p:nvSpPr>
          <p:spPr>
            <a:xfrm>
              <a:off x="697325" y="2612950"/>
              <a:ext cx="90275" cy="180825"/>
            </a:xfrm>
            <a:custGeom>
              <a:avLst/>
              <a:gdLst/>
              <a:ahLst/>
              <a:cxnLst/>
              <a:rect l="l" t="t" r="r" b="b"/>
              <a:pathLst>
                <a:path w="3611" h="7233" extrusionOk="0">
                  <a:moveTo>
                    <a:pt x="2320" y="0"/>
                  </a:moveTo>
                  <a:cubicBezTo>
                    <a:pt x="1797" y="0"/>
                    <a:pt x="93" y="870"/>
                    <a:pt x="63" y="1405"/>
                  </a:cubicBezTo>
                  <a:cubicBezTo>
                    <a:pt x="0" y="2007"/>
                    <a:pt x="1077" y="4192"/>
                    <a:pt x="1235" y="4382"/>
                  </a:cubicBezTo>
                  <a:lnTo>
                    <a:pt x="950" y="7232"/>
                  </a:lnTo>
                  <a:lnTo>
                    <a:pt x="950" y="7232"/>
                  </a:lnTo>
                  <a:lnTo>
                    <a:pt x="2755" y="7137"/>
                  </a:lnTo>
                  <a:lnTo>
                    <a:pt x="2882" y="4445"/>
                  </a:lnTo>
                  <a:cubicBezTo>
                    <a:pt x="2882" y="4445"/>
                    <a:pt x="3610" y="3749"/>
                    <a:pt x="3610" y="3274"/>
                  </a:cubicBezTo>
                  <a:cubicBezTo>
                    <a:pt x="3610" y="2799"/>
                    <a:pt x="2755" y="138"/>
                    <a:pt x="2407" y="12"/>
                  </a:cubicBezTo>
                  <a:cubicBezTo>
                    <a:pt x="2384" y="4"/>
                    <a:pt x="2354" y="0"/>
                    <a:pt x="2320" y="0"/>
                  </a:cubicBez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445500" y="2535650"/>
              <a:ext cx="100575" cy="163100"/>
            </a:xfrm>
            <a:custGeom>
              <a:avLst/>
              <a:gdLst/>
              <a:ahLst/>
              <a:cxnLst/>
              <a:rect l="l" t="t" r="r" b="b"/>
              <a:pathLst>
                <a:path w="4023" h="6524" extrusionOk="0">
                  <a:moveTo>
                    <a:pt x="1615" y="0"/>
                  </a:moveTo>
                  <a:cubicBezTo>
                    <a:pt x="1394" y="0"/>
                    <a:pt x="0" y="2534"/>
                    <a:pt x="254" y="2882"/>
                  </a:cubicBezTo>
                  <a:cubicBezTo>
                    <a:pt x="507" y="3230"/>
                    <a:pt x="1330" y="3832"/>
                    <a:pt x="1330" y="3832"/>
                  </a:cubicBezTo>
                  <a:lnTo>
                    <a:pt x="2281" y="6524"/>
                  </a:lnTo>
                  <a:lnTo>
                    <a:pt x="4022" y="5701"/>
                  </a:lnTo>
                  <a:lnTo>
                    <a:pt x="2629" y="3389"/>
                  </a:lnTo>
                  <a:cubicBezTo>
                    <a:pt x="2629" y="3389"/>
                    <a:pt x="3737" y="1330"/>
                    <a:pt x="3516" y="1077"/>
                  </a:cubicBezTo>
                  <a:cubicBezTo>
                    <a:pt x="3326" y="823"/>
                    <a:pt x="1837" y="0"/>
                    <a:pt x="1615" y="0"/>
                  </a:cubicBez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357625" y="2652825"/>
              <a:ext cx="311175" cy="301850"/>
            </a:xfrm>
            <a:custGeom>
              <a:avLst/>
              <a:gdLst/>
              <a:ahLst/>
              <a:cxnLst/>
              <a:rect l="l" t="t" r="r" b="b"/>
              <a:pathLst>
                <a:path w="12447" h="12074" extrusionOk="0">
                  <a:moveTo>
                    <a:pt x="7284" y="0"/>
                  </a:moveTo>
                  <a:lnTo>
                    <a:pt x="5162" y="697"/>
                  </a:lnTo>
                  <a:lnTo>
                    <a:pt x="7822" y="8076"/>
                  </a:lnTo>
                  <a:cubicBezTo>
                    <a:pt x="7822" y="8076"/>
                    <a:pt x="1647" y="1520"/>
                    <a:pt x="380" y="1394"/>
                  </a:cubicBezTo>
                  <a:lnTo>
                    <a:pt x="0" y="7379"/>
                  </a:lnTo>
                  <a:cubicBezTo>
                    <a:pt x="0" y="7379"/>
                    <a:pt x="6850" y="12074"/>
                    <a:pt x="9935" y="12074"/>
                  </a:cubicBezTo>
                  <a:cubicBezTo>
                    <a:pt x="10608" y="12074"/>
                    <a:pt x="11102" y="11850"/>
                    <a:pt x="11306" y="11306"/>
                  </a:cubicBezTo>
                  <a:cubicBezTo>
                    <a:pt x="12446" y="8266"/>
                    <a:pt x="7284" y="0"/>
                    <a:pt x="72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838250" y="4492775"/>
              <a:ext cx="167850" cy="159175"/>
            </a:xfrm>
            <a:custGeom>
              <a:avLst/>
              <a:gdLst/>
              <a:ahLst/>
              <a:cxnLst/>
              <a:rect l="l" t="t" r="r" b="b"/>
              <a:pathLst>
                <a:path w="6714" h="6367" extrusionOk="0">
                  <a:moveTo>
                    <a:pt x="4656" y="1"/>
                  </a:moveTo>
                  <a:lnTo>
                    <a:pt x="2439" y="2154"/>
                  </a:lnTo>
                  <a:lnTo>
                    <a:pt x="0" y="4498"/>
                  </a:lnTo>
                  <a:lnTo>
                    <a:pt x="1425" y="6366"/>
                  </a:lnTo>
                  <a:lnTo>
                    <a:pt x="3927" y="4308"/>
                  </a:lnTo>
                  <a:lnTo>
                    <a:pt x="6714" y="1964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41650" y="4590775"/>
              <a:ext cx="164425" cy="209050"/>
            </a:xfrm>
            <a:custGeom>
              <a:avLst/>
              <a:gdLst/>
              <a:ahLst/>
              <a:cxnLst/>
              <a:rect l="l" t="t" r="r" b="b"/>
              <a:pathLst>
                <a:path w="6577" h="8362" extrusionOk="0">
                  <a:moveTo>
                    <a:pt x="3821" y="1"/>
                  </a:moveTo>
                  <a:cubicBezTo>
                    <a:pt x="3813" y="1"/>
                    <a:pt x="3806" y="3"/>
                    <a:pt x="3801" y="8"/>
                  </a:cubicBezTo>
                  <a:cubicBezTo>
                    <a:pt x="1616" y="1591"/>
                    <a:pt x="1" y="1623"/>
                    <a:pt x="919" y="2826"/>
                  </a:cubicBezTo>
                  <a:cubicBezTo>
                    <a:pt x="1837" y="4029"/>
                    <a:pt x="2819" y="5328"/>
                    <a:pt x="4118" y="7038"/>
                  </a:cubicBezTo>
                  <a:cubicBezTo>
                    <a:pt x="4784" y="7900"/>
                    <a:pt x="5526" y="8361"/>
                    <a:pt x="5979" y="8361"/>
                  </a:cubicBezTo>
                  <a:cubicBezTo>
                    <a:pt x="6408" y="8361"/>
                    <a:pt x="6576" y="7948"/>
                    <a:pt x="6176" y="7070"/>
                  </a:cubicBezTo>
                  <a:cubicBezTo>
                    <a:pt x="5384" y="5296"/>
                    <a:pt x="5764" y="2509"/>
                    <a:pt x="5764" y="2509"/>
                  </a:cubicBezTo>
                  <a:cubicBezTo>
                    <a:pt x="5764" y="2509"/>
                    <a:pt x="4092" y="1"/>
                    <a:pt x="3821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882575" y="4661350"/>
              <a:ext cx="39625" cy="42850"/>
            </a:xfrm>
            <a:custGeom>
              <a:avLst/>
              <a:gdLst/>
              <a:ahLst/>
              <a:cxnLst/>
              <a:rect l="l" t="t" r="r" b="b"/>
              <a:pathLst>
                <a:path w="1585" h="1714" extrusionOk="0">
                  <a:moveTo>
                    <a:pt x="833" y="196"/>
                  </a:moveTo>
                  <a:cubicBezTo>
                    <a:pt x="972" y="196"/>
                    <a:pt x="1104" y="214"/>
                    <a:pt x="1204" y="256"/>
                  </a:cubicBezTo>
                  <a:cubicBezTo>
                    <a:pt x="1267" y="320"/>
                    <a:pt x="1331" y="383"/>
                    <a:pt x="1362" y="478"/>
                  </a:cubicBezTo>
                  <a:cubicBezTo>
                    <a:pt x="1362" y="573"/>
                    <a:pt x="1362" y="605"/>
                    <a:pt x="1331" y="636"/>
                  </a:cubicBezTo>
                  <a:cubicBezTo>
                    <a:pt x="1318" y="645"/>
                    <a:pt x="1299" y="649"/>
                    <a:pt x="1275" y="649"/>
                  </a:cubicBezTo>
                  <a:cubicBezTo>
                    <a:pt x="1112" y="649"/>
                    <a:pt x="707" y="476"/>
                    <a:pt x="349" y="256"/>
                  </a:cubicBezTo>
                  <a:cubicBezTo>
                    <a:pt x="488" y="222"/>
                    <a:pt x="665" y="196"/>
                    <a:pt x="833" y="196"/>
                  </a:cubicBezTo>
                  <a:close/>
                  <a:moveTo>
                    <a:pt x="254" y="446"/>
                  </a:moveTo>
                  <a:lnTo>
                    <a:pt x="254" y="446"/>
                  </a:lnTo>
                  <a:cubicBezTo>
                    <a:pt x="539" y="700"/>
                    <a:pt x="919" y="1048"/>
                    <a:pt x="951" y="1301"/>
                  </a:cubicBezTo>
                  <a:cubicBezTo>
                    <a:pt x="951" y="1365"/>
                    <a:pt x="951" y="1397"/>
                    <a:pt x="919" y="1460"/>
                  </a:cubicBezTo>
                  <a:cubicBezTo>
                    <a:pt x="856" y="1492"/>
                    <a:pt x="824" y="1523"/>
                    <a:pt x="792" y="1523"/>
                  </a:cubicBezTo>
                  <a:cubicBezTo>
                    <a:pt x="602" y="1492"/>
                    <a:pt x="381" y="953"/>
                    <a:pt x="254" y="446"/>
                  </a:cubicBezTo>
                  <a:close/>
                  <a:moveTo>
                    <a:pt x="815" y="1"/>
                  </a:moveTo>
                  <a:cubicBezTo>
                    <a:pt x="452" y="1"/>
                    <a:pt x="85" y="108"/>
                    <a:pt x="64" y="130"/>
                  </a:cubicBezTo>
                  <a:cubicBezTo>
                    <a:pt x="64" y="130"/>
                    <a:pt x="32" y="130"/>
                    <a:pt x="32" y="161"/>
                  </a:cubicBezTo>
                  <a:cubicBezTo>
                    <a:pt x="32" y="161"/>
                    <a:pt x="32" y="161"/>
                    <a:pt x="32" y="193"/>
                  </a:cubicBezTo>
                  <a:cubicBezTo>
                    <a:pt x="1" y="193"/>
                    <a:pt x="1" y="225"/>
                    <a:pt x="32" y="225"/>
                  </a:cubicBezTo>
                  <a:cubicBezTo>
                    <a:pt x="64" y="446"/>
                    <a:pt x="317" y="1618"/>
                    <a:pt x="729" y="1713"/>
                  </a:cubicBezTo>
                  <a:lnTo>
                    <a:pt x="792" y="1713"/>
                  </a:lnTo>
                  <a:cubicBezTo>
                    <a:pt x="887" y="1713"/>
                    <a:pt x="982" y="1682"/>
                    <a:pt x="1077" y="1555"/>
                  </a:cubicBezTo>
                  <a:cubicBezTo>
                    <a:pt x="1141" y="1492"/>
                    <a:pt x="1141" y="1397"/>
                    <a:pt x="1141" y="1301"/>
                  </a:cubicBezTo>
                  <a:cubicBezTo>
                    <a:pt x="1109" y="1111"/>
                    <a:pt x="982" y="890"/>
                    <a:pt x="792" y="700"/>
                  </a:cubicBezTo>
                  <a:lnTo>
                    <a:pt x="792" y="700"/>
                  </a:lnTo>
                  <a:cubicBezTo>
                    <a:pt x="961" y="784"/>
                    <a:pt x="1130" y="841"/>
                    <a:pt x="1262" y="841"/>
                  </a:cubicBezTo>
                  <a:cubicBezTo>
                    <a:pt x="1327" y="841"/>
                    <a:pt x="1384" y="826"/>
                    <a:pt x="1426" y="795"/>
                  </a:cubicBezTo>
                  <a:cubicBezTo>
                    <a:pt x="1521" y="731"/>
                    <a:pt x="1584" y="636"/>
                    <a:pt x="1521" y="446"/>
                  </a:cubicBezTo>
                  <a:cubicBezTo>
                    <a:pt x="1489" y="288"/>
                    <a:pt x="1426" y="193"/>
                    <a:pt x="1299" y="98"/>
                  </a:cubicBezTo>
                  <a:cubicBezTo>
                    <a:pt x="1165" y="26"/>
                    <a:pt x="990" y="1"/>
                    <a:pt x="81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899200" y="4492775"/>
              <a:ext cx="106900" cy="107700"/>
            </a:xfrm>
            <a:custGeom>
              <a:avLst/>
              <a:gdLst/>
              <a:ahLst/>
              <a:cxnLst/>
              <a:rect l="l" t="t" r="r" b="b"/>
              <a:pathLst>
                <a:path w="4276" h="4308" extrusionOk="0">
                  <a:moveTo>
                    <a:pt x="2218" y="1"/>
                  </a:moveTo>
                  <a:lnTo>
                    <a:pt x="1" y="2154"/>
                  </a:lnTo>
                  <a:lnTo>
                    <a:pt x="1489" y="4308"/>
                  </a:lnTo>
                  <a:lnTo>
                    <a:pt x="4276" y="196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155725" y="4556900"/>
              <a:ext cx="77625" cy="169450"/>
            </a:xfrm>
            <a:custGeom>
              <a:avLst/>
              <a:gdLst/>
              <a:ahLst/>
              <a:cxnLst/>
              <a:rect l="l" t="t" r="r" b="b"/>
              <a:pathLst>
                <a:path w="3105" h="6778" extrusionOk="0">
                  <a:moveTo>
                    <a:pt x="2819" y="1"/>
                  </a:moveTo>
                  <a:lnTo>
                    <a:pt x="0" y="476"/>
                  </a:lnTo>
                  <a:lnTo>
                    <a:pt x="349" y="3484"/>
                  </a:lnTo>
                  <a:lnTo>
                    <a:pt x="761" y="6778"/>
                  </a:lnTo>
                  <a:lnTo>
                    <a:pt x="3104" y="6778"/>
                  </a:lnTo>
                  <a:lnTo>
                    <a:pt x="2977" y="3579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136725" y="4719075"/>
              <a:ext cx="250200" cy="103075"/>
            </a:xfrm>
            <a:custGeom>
              <a:avLst/>
              <a:gdLst/>
              <a:ahLst/>
              <a:cxnLst/>
              <a:rect l="l" t="t" r="r" b="b"/>
              <a:pathLst>
                <a:path w="10008" h="4123" extrusionOk="0">
                  <a:moveTo>
                    <a:pt x="2140" y="1"/>
                  </a:moveTo>
                  <a:cubicBezTo>
                    <a:pt x="1526" y="1"/>
                    <a:pt x="1014" y="31"/>
                    <a:pt x="1014" y="133"/>
                  </a:cubicBezTo>
                  <a:cubicBezTo>
                    <a:pt x="950" y="2824"/>
                    <a:pt x="0" y="4123"/>
                    <a:pt x="1521" y="4123"/>
                  </a:cubicBezTo>
                  <a:lnTo>
                    <a:pt x="6809" y="4123"/>
                  </a:lnTo>
                  <a:cubicBezTo>
                    <a:pt x="8931" y="4123"/>
                    <a:pt x="10008" y="2983"/>
                    <a:pt x="8076" y="2539"/>
                  </a:cubicBezTo>
                  <a:cubicBezTo>
                    <a:pt x="6176" y="2096"/>
                    <a:pt x="4212" y="69"/>
                    <a:pt x="4212" y="69"/>
                  </a:cubicBezTo>
                  <a:cubicBezTo>
                    <a:pt x="4212" y="69"/>
                    <a:pt x="3061" y="1"/>
                    <a:pt x="214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249150" y="4703775"/>
              <a:ext cx="45950" cy="38425"/>
            </a:xfrm>
            <a:custGeom>
              <a:avLst/>
              <a:gdLst/>
              <a:ahLst/>
              <a:cxnLst/>
              <a:rect l="l" t="t" r="r" b="b"/>
              <a:pathLst>
                <a:path w="1838" h="1537" extrusionOk="0">
                  <a:moveTo>
                    <a:pt x="919" y="175"/>
                  </a:moveTo>
                  <a:cubicBezTo>
                    <a:pt x="982" y="175"/>
                    <a:pt x="1014" y="206"/>
                    <a:pt x="1077" y="206"/>
                  </a:cubicBezTo>
                  <a:cubicBezTo>
                    <a:pt x="1140" y="238"/>
                    <a:pt x="1172" y="301"/>
                    <a:pt x="1172" y="301"/>
                  </a:cubicBezTo>
                  <a:cubicBezTo>
                    <a:pt x="1172" y="460"/>
                    <a:pt x="729" y="681"/>
                    <a:pt x="285" y="871"/>
                  </a:cubicBezTo>
                  <a:cubicBezTo>
                    <a:pt x="380" y="618"/>
                    <a:pt x="570" y="301"/>
                    <a:pt x="792" y="206"/>
                  </a:cubicBezTo>
                  <a:cubicBezTo>
                    <a:pt x="855" y="206"/>
                    <a:pt x="887" y="175"/>
                    <a:pt x="919" y="175"/>
                  </a:cubicBezTo>
                  <a:close/>
                  <a:moveTo>
                    <a:pt x="1114" y="959"/>
                  </a:moveTo>
                  <a:cubicBezTo>
                    <a:pt x="1266" y="959"/>
                    <a:pt x="1400" y="979"/>
                    <a:pt x="1489" y="1030"/>
                  </a:cubicBezTo>
                  <a:cubicBezTo>
                    <a:pt x="1552" y="1061"/>
                    <a:pt x="1552" y="1093"/>
                    <a:pt x="1584" y="1156"/>
                  </a:cubicBezTo>
                  <a:cubicBezTo>
                    <a:pt x="1584" y="1220"/>
                    <a:pt x="1584" y="1283"/>
                    <a:pt x="1552" y="1315"/>
                  </a:cubicBezTo>
                  <a:cubicBezTo>
                    <a:pt x="1526" y="1334"/>
                    <a:pt x="1481" y="1343"/>
                    <a:pt x="1422" y="1343"/>
                  </a:cubicBezTo>
                  <a:cubicBezTo>
                    <a:pt x="1196" y="1343"/>
                    <a:pt x="764" y="1212"/>
                    <a:pt x="412" y="1061"/>
                  </a:cubicBezTo>
                  <a:cubicBezTo>
                    <a:pt x="621" y="1004"/>
                    <a:pt x="887" y="959"/>
                    <a:pt x="1114" y="959"/>
                  </a:cubicBezTo>
                  <a:close/>
                  <a:moveTo>
                    <a:pt x="950" y="0"/>
                  </a:moveTo>
                  <a:cubicBezTo>
                    <a:pt x="879" y="0"/>
                    <a:pt x="808" y="16"/>
                    <a:pt x="729" y="48"/>
                  </a:cubicBezTo>
                  <a:cubicBezTo>
                    <a:pt x="317" y="206"/>
                    <a:pt x="32" y="966"/>
                    <a:pt x="32" y="998"/>
                  </a:cubicBezTo>
                  <a:cubicBezTo>
                    <a:pt x="0" y="1030"/>
                    <a:pt x="0" y="1030"/>
                    <a:pt x="0" y="1061"/>
                  </a:cubicBezTo>
                  <a:lnTo>
                    <a:pt x="32" y="1061"/>
                  </a:lnTo>
                  <a:cubicBezTo>
                    <a:pt x="32" y="1093"/>
                    <a:pt x="32" y="1093"/>
                    <a:pt x="32" y="1093"/>
                  </a:cubicBezTo>
                  <a:cubicBezTo>
                    <a:pt x="32" y="1093"/>
                    <a:pt x="64" y="1125"/>
                    <a:pt x="64" y="1125"/>
                  </a:cubicBezTo>
                  <a:cubicBezTo>
                    <a:pt x="222" y="1188"/>
                    <a:pt x="950" y="1536"/>
                    <a:pt x="1394" y="1536"/>
                  </a:cubicBezTo>
                  <a:cubicBezTo>
                    <a:pt x="1521" y="1536"/>
                    <a:pt x="1616" y="1505"/>
                    <a:pt x="1679" y="1441"/>
                  </a:cubicBezTo>
                  <a:cubicBezTo>
                    <a:pt x="1774" y="1378"/>
                    <a:pt x="1837" y="1283"/>
                    <a:pt x="1774" y="1093"/>
                  </a:cubicBezTo>
                  <a:cubicBezTo>
                    <a:pt x="1742" y="998"/>
                    <a:pt x="1679" y="935"/>
                    <a:pt x="1584" y="871"/>
                  </a:cubicBezTo>
                  <a:cubicBezTo>
                    <a:pt x="1426" y="776"/>
                    <a:pt x="1172" y="776"/>
                    <a:pt x="919" y="776"/>
                  </a:cubicBezTo>
                  <a:cubicBezTo>
                    <a:pt x="1172" y="650"/>
                    <a:pt x="1362" y="491"/>
                    <a:pt x="1362" y="333"/>
                  </a:cubicBezTo>
                  <a:cubicBezTo>
                    <a:pt x="1394" y="238"/>
                    <a:pt x="1331" y="143"/>
                    <a:pt x="1172" y="48"/>
                  </a:cubicBezTo>
                  <a:cubicBezTo>
                    <a:pt x="1093" y="16"/>
                    <a:pt x="1022" y="0"/>
                    <a:pt x="95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155725" y="4557700"/>
              <a:ext cx="74450" cy="91075"/>
            </a:xfrm>
            <a:custGeom>
              <a:avLst/>
              <a:gdLst/>
              <a:ahLst/>
              <a:cxnLst/>
              <a:rect l="l" t="t" r="r" b="b"/>
              <a:pathLst>
                <a:path w="2978" h="3643" extrusionOk="0">
                  <a:moveTo>
                    <a:pt x="2819" y="0"/>
                  </a:moveTo>
                  <a:lnTo>
                    <a:pt x="0" y="475"/>
                  </a:lnTo>
                  <a:lnTo>
                    <a:pt x="349" y="3516"/>
                  </a:lnTo>
                  <a:lnTo>
                    <a:pt x="2977" y="3642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926925" y="3305200"/>
              <a:ext cx="683275" cy="1259650"/>
            </a:xfrm>
            <a:custGeom>
              <a:avLst/>
              <a:gdLst/>
              <a:ahLst/>
              <a:cxnLst/>
              <a:rect l="l" t="t" r="r" b="b"/>
              <a:pathLst>
                <a:path w="27331" h="50386" extrusionOk="0">
                  <a:moveTo>
                    <a:pt x="18178" y="0"/>
                  </a:moveTo>
                  <a:cubicBezTo>
                    <a:pt x="10546" y="1299"/>
                    <a:pt x="11243" y="7316"/>
                    <a:pt x="11243" y="7316"/>
                  </a:cubicBezTo>
                  <a:cubicBezTo>
                    <a:pt x="11243" y="7316"/>
                    <a:pt x="18463" y="22200"/>
                    <a:pt x="18463" y="25462"/>
                  </a:cubicBezTo>
                  <a:cubicBezTo>
                    <a:pt x="18463" y="28724"/>
                    <a:pt x="0" y="47694"/>
                    <a:pt x="0" y="47694"/>
                  </a:cubicBezTo>
                  <a:lnTo>
                    <a:pt x="2534" y="50385"/>
                  </a:lnTo>
                  <a:cubicBezTo>
                    <a:pt x="2534" y="50385"/>
                    <a:pt x="27330" y="30972"/>
                    <a:pt x="26254" y="23752"/>
                  </a:cubicBezTo>
                  <a:cubicBezTo>
                    <a:pt x="25145" y="16500"/>
                    <a:pt x="18178" y="0"/>
                    <a:pt x="1817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926925" y="3305200"/>
              <a:ext cx="671400" cy="1259650"/>
            </a:xfrm>
            <a:custGeom>
              <a:avLst/>
              <a:gdLst/>
              <a:ahLst/>
              <a:cxnLst/>
              <a:rect l="l" t="t" r="r" b="b"/>
              <a:pathLst>
                <a:path w="26856" h="50386" extrusionOk="0">
                  <a:moveTo>
                    <a:pt x="18146" y="0"/>
                  </a:moveTo>
                  <a:cubicBezTo>
                    <a:pt x="13459" y="792"/>
                    <a:pt x="11939" y="3389"/>
                    <a:pt x="11464" y="5257"/>
                  </a:cubicBezTo>
                  <a:cubicBezTo>
                    <a:pt x="11148" y="6429"/>
                    <a:pt x="11243" y="7284"/>
                    <a:pt x="11243" y="7284"/>
                  </a:cubicBezTo>
                  <a:cubicBezTo>
                    <a:pt x="11243" y="7284"/>
                    <a:pt x="12858" y="10641"/>
                    <a:pt x="14568" y="14505"/>
                  </a:cubicBezTo>
                  <a:cubicBezTo>
                    <a:pt x="16436" y="18780"/>
                    <a:pt x="18463" y="23752"/>
                    <a:pt x="18463" y="25462"/>
                  </a:cubicBezTo>
                  <a:cubicBezTo>
                    <a:pt x="18463" y="26570"/>
                    <a:pt x="16341" y="29452"/>
                    <a:pt x="13554" y="32809"/>
                  </a:cubicBezTo>
                  <a:cubicBezTo>
                    <a:pt x="11148" y="35723"/>
                    <a:pt x="8234" y="38953"/>
                    <a:pt x="5732" y="41645"/>
                  </a:cubicBezTo>
                  <a:cubicBezTo>
                    <a:pt x="2534" y="45097"/>
                    <a:pt x="0" y="47694"/>
                    <a:pt x="0" y="47694"/>
                  </a:cubicBezTo>
                  <a:lnTo>
                    <a:pt x="2534" y="50385"/>
                  </a:lnTo>
                  <a:cubicBezTo>
                    <a:pt x="2534" y="50385"/>
                    <a:pt x="3990" y="49245"/>
                    <a:pt x="6207" y="47409"/>
                  </a:cubicBezTo>
                  <a:cubicBezTo>
                    <a:pt x="8107" y="45793"/>
                    <a:pt x="10578" y="43703"/>
                    <a:pt x="13111" y="41360"/>
                  </a:cubicBezTo>
                  <a:cubicBezTo>
                    <a:pt x="19698" y="35311"/>
                    <a:pt x="26855" y="27711"/>
                    <a:pt x="26254" y="23752"/>
                  </a:cubicBezTo>
                  <a:cubicBezTo>
                    <a:pt x="25145" y="16500"/>
                    <a:pt x="18146" y="0"/>
                    <a:pt x="18146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066250" y="4125425"/>
              <a:ext cx="199550" cy="365000"/>
            </a:xfrm>
            <a:custGeom>
              <a:avLst/>
              <a:gdLst/>
              <a:ahLst/>
              <a:cxnLst/>
              <a:rect l="l" t="t" r="r" b="b"/>
              <a:pathLst>
                <a:path w="7982" h="14600" extrusionOk="0">
                  <a:moveTo>
                    <a:pt x="7981" y="0"/>
                  </a:moveTo>
                  <a:lnTo>
                    <a:pt x="7981" y="0"/>
                  </a:lnTo>
                  <a:cubicBezTo>
                    <a:pt x="5575" y="2914"/>
                    <a:pt x="2661" y="6144"/>
                    <a:pt x="159" y="8836"/>
                  </a:cubicBezTo>
                  <a:cubicBezTo>
                    <a:pt x="1" y="11179"/>
                    <a:pt x="349" y="13301"/>
                    <a:pt x="634" y="14600"/>
                  </a:cubicBezTo>
                  <a:cubicBezTo>
                    <a:pt x="2534" y="12984"/>
                    <a:pt x="5005" y="10894"/>
                    <a:pt x="7538" y="8551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205600" y="3428700"/>
              <a:ext cx="85525" cy="239125"/>
            </a:xfrm>
            <a:custGeom>
              <a:avLst/>
              <a:gdLst/>
              <a:ahLst/>
              <a:cxnLst/>
              <a:rect l="l" t="t" r="r" b="b"/>
              <a:pathLst>
                <a:path w="3421" h="9565" extrusionOk="0">
                  <a:moveTo>
                    <a:pt x="1109" y="1"/>
                  </a:moveTo>
                  <a:cubicBezTo>
                    <a:pt x="1109" y="1"/>
                    <a:pt x="761" y="32"/>
                    <a:pt x="317" y="317"/>
                  </a:cubicBezTo>
                  <a:cubicBezTo>
                    <a:pt x="1" y="1489"/>
                    <a:pt x="96" y="2344"/>
                    <a:pt x="96" y="2344"/>
                  </a:cubicBezTo>
                  <a:cubicBezTo>
                    <a:pt x="96" y="2344"/>
                    <a:pt x="1711" y="5701"/>
                    <a:pt x="3421" y="9565"/>
                  </a:cubicBezTo>
                  <a:cubicBezTo>
                    <a:pt x="3168" y="3231"/>
                    <a:pt x="1109" y="1"/>
                    <a:pt x="1109" y="1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948300" y="2304025"/>
              <a:ext cx="383200" cy="379000"/>
            </a:xfrm>
            <a:custGeom>
              <a:avLst/>
              <a:gdLst/>
              <a:ahLst/>
              <a:cxnLst/>
              <a:rect l="l" t="t" r="r" b="b"/>
              <a:pathLst>
                <a:path w="15328" h="15160" extrusionOk="0">
                  <a:moveTo>
                    <a:pt x="9342" y="0"/>
                  </a:moveTo>
                  <a:cubicBezTo>
                    <a:pt x="6446" y="0"/>
                    <a:pt x="4719" y="2140"/>
                    <a:pt x="4719" y="2140"/>
                  </a:cubicBezTo>
                  <a:cubicBezTo>
                    <a:pt x="4719" y="2140"/>
                    <a:pt x="5257" y="4008"/>
                    <a:pt x="3800" y="4926"/>
                  </a:cubicBezTo>
                  <a:cubicBezTo>
                    <a:pt x="2344" y="5845"/>
                    <a:pt x="0" y="12242"/>
                    <a:pt x="3040" y="14269"/>
                  </a:cubicBezTo>
                  <a:cubicBezTo>
                    <a:pt x="3966" y="14886"/>
                    <a:pt x="5340" y="15159"/>
                    <a:pt x="6824" y="15159"/>
                  </a:cubicBezTo>
                  <a:cubicBezTo>
                    <a:pt x="10215" y="15159"/>
                    <a:pt x="14178" y="13730"/>
                    <a:pt x="14663" y="11704"/>
                  </a:cubicBezTo>
                  <a:cubicBezTo>
                    <a:pt x="15328" y="8790"/>
                    <a:pt x="13174" y="7112"/>
                    <a:pt x="13174" y="7112"/>
                  </a:cubicBezTo>
                  <a:cubicBezTo>
                    <a:pt x="13174" y="7112"/>
                    <a:pt x="13808" y="683"/>
                    <a:pt x="10324" y="81"/>
                  </a:cubicBezTo>
                  <a:cubicBezTo>
                    <a:pt x="9983" y="25"/>
                    <a:pt x="9656" y="0"/>
                    <a:pt x="9342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910300" y="3149500"/>
              <a:ext cx="479000" cy="1454925"/>
            </a:xfrm>
            <a:custGeom>
              <a:avLst/>
              <a:gdLst/>
              <a:ahLst/>
              <a:cxnLst/>
              <a:rect l="l" t="t" r="r" b="b"/>
              <a:pathLst>
                <a:path w="19160" h="58197" extrusionOk="0">
                  <a:moveTo>
                    <a:pt x="11289" y="0"/>
                  </a:moveTo>
                  <a:cubicBezTo>
                    <a:pt x="9133" y="0"/>
                    <a:pt x="7139" y="405"/>
                    <a:pt x="6524" y="1763"/>
                  </a:cubicBezTo>
                  <a:cubicBezTo>
                    <a:pt x="6524" y="1795"/>
                    <a:pt x="6492" y="1795"/>
                    <a:pt x="6492" y="1826"/>
                  </a:cubicBezTo>
                  <a:lnTo>
                    <a:pt x="6461" y="1826"/>
                  </a:lnTo>
                  <a:cubicBezTo>
                    <a:pt x="6461" y="1826"/>
                    <a:pt x="0" y="13100"/>
                    <a:pt x="9437" y="58197"/>
                  </a:cubicBezTo>
                  <a:lnTo>
                    <a:pt x="13396" y="58197"/>
                  </a:lnTo>
                  <a:lnTo>
                    <a:pt x="13396" y="34414"/>
                  </a:lnTo>
                  <a:lnTo>
                    <a:pt x="12984" y="11169"/>
                  </a:lnTo>
                  <a:lnTo>
                    <a:pt x="19160" y="9363"/>
                  </a:lnTo>
                  <a:cubicBezTo>
                    <a:pt x="19160" y="9363"/>
                    <a:pt x="18716" y="3695"/>
                    <a:pt x="17988" y="876"/>
                  </a:cubicBezTo>
                  <a:cubicBezTo>
                    <a:pt x="17988" y="876"/>
                    <a:pt x="14463" y="0"/>
                    <a:pt x="112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910300" y="3149500"/>
              <a:ext cx="486925" cy="1454925"/>
            </a:xfrm>
            <a:custGeom>
              <a:avLst/>
              <a:gdLst/>
              <a:ahLst/>
              <a:cxnLst/>
              <a:rect l="l" t="t" r="r" b="b"/>
              <a:pathLst>
                <a:path w="19477" h="58197" extrusionOk="0">
                  <a:moveTo>
                    <a:pt x="11289" y="0"/>
                  </a:moveTo>
                  <a:cubicBezTo>
                    <a:pt x="9133" y="0"/>
                    <a:pt x="7139" y="405"/>
                    <a:pt x="6524" y="1763"/>
                  </a:cubicBezTo>
                  <a:cubicBezTo>
                    <a:pt x="6524" y="1795"/>
                    <a:pt x="6492" y="1795"/>
                    <a:pt x="6492" y="1826"/>
                  </a:cubicBezTo>
                  <a:lnTo>
                    <a:pt x="6461" y="1826"/>
                  </a:lnTo>
                  <a:cubicBezTo>
                    <a:pt x="6461" y="1826"/>
                    <a:pt x="0" y="13100"/>
                    <a:pt x="9437" y="58197"/>
                  </a:cubicBezTo>
                  <a:lnTo>
                    <a:pt x="13396" y="58197"/>
                  </a:lnTo>
                  <a:lnTo>
                    <a:pt x="13396" y="34414"/>
                  </a:lnTo>
                  <a:lnTo>
                    <a:pt x="12984" y="11169"/>
                  </a:lnTo>
                  <a:lnTo>
                    <a:pt x="19477" y="10124"/>
                  </a:lnTo>
                  <a:cubicBezTo>
                    <a:pt x="19477" y="10124"/>
                    <a:pt x="18716" y="3695"/>
                    <a:pt x="17988" y="876"/>
                  </a:cubicBezTo>
                  <a:cubicBezTo>
                    <a:pt x="17988" y="876"/>
                    <a:pt x="14463" y="0"/>
                    <a:pt x="11289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070225" y="3121525"/>
              <a:ext cx="289000" cy="72050"/>
            </a:xfrm>
            <a:custGeom>
              <a:avLst/>
              <a:gdLst/>
              <a:ahLst/>
              <a:cxnLst/>
              <a:rect l="l" t="t" r="r" b="b"/>
              <a:pathLst>
                <a:path w="11560" h="2882" extrusionOk="0">
                  <a:moveTo>
                    <a:pt x="11559" y="0"/>
                  </a:moveTo>
                  <a:lnTo>
                    <a:pt x="0" y="1203"/>
                  </a:lnTo>
                  <a:lnTo>
                    <a:pt x="0" y="2882"/>
                  </a:lnTo>
                  <a:lnTo>
                    <a:pt x="11559" y="1995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153350" y="3133400"/>
              <a:ext cx="17450" cy="73650"/>
            </a:xfrm>
            <a:custGeom>
              <a:avLst/>
              <a:gdLst/>
              <a:ahLst/>
              <a:cxnLst/>
              <a:rect l="l" t="t" r="r" b="b"/>
              <a:pathLst>
                <a:path w="698" h="2946" extrusionOk="0">
                  <a:moveTo>
                    <a:pt x="570" y="0"/>
                  </a:moveTo>
                  <a:lnTo>
                    <a:pt x="0" y="32"/>
                  </a:lnTo>
                  <a:lnTo>
                    <a:pt x="127" y="2945"/>
                  </a:lnTo>
                  <a:lnTo>
                    <a:pt x="697" y="291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1229350" y="3131800"/>
              <a:ext cx="67325" cy="53875"/>
            </a:xfrm>
            <a:custGeom>
              <a:avLst/>
              <a:gdLst/>
              <a:ahLst/>
              <a:cxnLst/>
              <a:rect l="l" t="t" r="r" b="b"/>
              <a:pathLst>
                <a:path w="2693" h="2155" extrusionOk="0">
                  <a:moveTo>
                    <a:pt x="2503" y="1"/>
                  </a:moveTo>
                  <a:lnTo>
                    <a:pt x="1" y="222"/>
                  </a:lnTo>
                  <a:lnTo>
                    <a:pt x="159" y="2154"/>
                  </a:lnTo>
                  <a:lnTo>
                    <a:pt x="2693" y="190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329100" y="3114400"/>
              <a:ext cx="18250" cy="73650"/>
            </a:xfrm>
            <a:custGeom>
              <a:avLst/>
              <a:gdLst/>
              <a:ahLst/>
              <a:cxnLst/>
              <a:rect l="l" t="t" r="r" b="b"/>
              <a:pathLst>
                <a:path w="730" h="2946" extrusionOk="0">
                  <a:moveTo>
                    <a:pt x="571" y="0"/>
                  </a:moveTo>
                  <a:lnTo>
                    <a:pt x="1" y="32"/>
                  </a:lnTo>
                  <a:lnTo>
                    <a:pt x="159" y="2945"/>
                  </a:lnTo>
                  <a:lnTo>
                    <a:pt x="729" y="291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153350" y="3133400"/>
              <a:ext cx="17450" cy="73650"/>
            </a:xfrm>
            <a:custGeom>
              <a:avLst/>
              <a:gdLst/>
              <a:ahLst/>
              <a:cxnLst/>
              <a:rect l="l" t="t" r="r" b="b"/>
              <a:pathLst>
                <a:path w="698" h="2946" extrusionOk="0">
                  <a:moveTo>
                    <a:pt x="570" y="0"/>
                  </a:moveTo>
                  <a:lnTo>
                    <a:pt x="0" y="32"/>
                  </a:lnTo>
                  <a:lnTo>
                    <a:pt x="127" y="2945"/>
                  </a:lnTo>
                  <a:lnTo>
                    <a:pt x="697" y="291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329100" y="3114400"/>
              <a:ext cx="18250" cy="73650"/>
            </a:xfrm>
            <a:custGeom>
              <a:avLst/>
              <a:gdLst/>
              <a:ahLst/>
              <a:cxnLst/>
              <a:rect l="l" t="t" r="r" b="b"/>
              <a:pathLst>
                <a:path w="730" h="2946" extrusionOk="0">
                  <a:moveTo>
                    <a:pt x="571" y="0"/>
                  </a:moveTo>
                  <a:lnTo>
                    <a:pt x="1" y="32"/>
                  </a:lnTo>
                  <a:lnTo>
                    <a:pt x="159" y="2945"/>
                  </a:lnTo>
                  <a:lnTo>
                    <a:pt x="729" y="291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976800" y="2688450"/>
              <a:ext cx="395100" cy="463175"/>
            </a:xfrm>
            <a:custGeom>
              <a:avLst/>
              <a:gdLst/>
              <a:ahLst/>
              <a:cxnLst/>
              <a:rect l="l" t="t" r="r" b="b"/>
              <a:pathLst>
                <a:path w="15804" h="18527" extrusionOk="0">
                  <a:moveTo>
                    <a:pt x="9944" y="0"/>
                  </a:moveTo>
                  <a:cubicBezTo>
                    <a:pt x="8234" y="64"/>
                    <a:pt x="6492" y="254"/>
                    <a:pt x="4782" y="570"/>
                  </a:cubicBezTo>
                  <a:cubicBezTo>
                    <a:pt x="3167" y="824"/>
                    <a:pt x="1552" y="1204"/>
                    <a:pt x="0" y="1710"/>
                  </a:cubicBezTo>
                  <a:cubicBezTo>
                    <a:pt x="254" y="2470"/>
                    <a:pt x="507" y="3167"/>
                    <a:pt x="729" y="3832"/>
                  </a:cubicBezTo>
                  <a:cubicBezTo>
                    <a:pt x="3262" y="11464"/>
                    <a:pt x="3516" y="14251"/>
                    <a:pt x="3801" y="18526"/>
                  </a:cubicBezTo>
                  <a:lnTo>
                    <a:pt x="15328" y="17545"/>
                  </a:lnTo>
                  <a:cubicBezTo>
                    <a:pt x="15803" y="9406"/>
                    <a:pt x="15581" y="4941"/>
                    <a:pt x="15360" y="2724"/>
                  </a:cubicBezTo>
                  <a:cubicBezTo>
                    <a:pt x="15138" y="349"/>
                    <a:pt x="14790" y="254"/>
                    <a:pt x="14790" y="254"/>
                  </a:cubicBezTo>
                  <a:cubicBezTo>
                    <a:pt x="14790" y="254"/>
                    <a:pt x="12193" y="0"/>
                    <a:pt x="994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109800" y="2596600"/>
              <a:ext cx="127500" cy="156000"/>
            </a:xfrm>
            <a:custGeom>
              <a:avLst/>
              <a:gdLst/>
              <a:ahLst/>
              <a:cxnLst/>
              <a:rect l="l" t="t" r="r" b="b"/>
              <a:pathLst>
                <a:path w="5100" h="6240" extrusionOk="0">
                  <a:moveTo>
                    <a:pt x="286" y="1"/>
                  </a:moveTo>
                  <a:cubicBezTo>
                    <a:pt x="286" y="1"/>
                    <a:pt x="1806" y="2946"/>
                    <a:pt x="1" y="4656"/>
                  </a:cubicBezTo>
                  <a:cubicBezTo>
                    <a:pt x="1" y="4656"/>
                    <a:pt x="824" y="5859"/>
                    <a:pt x="3674" y="6239"/>
                  </a:cubicBezTo>
                  <a:cubicBezTo>
                    <a:pt x="3674" y="6239"/>
                    <a:pt x="5099" y="5289"/>
                    <a:pt x="4498" y="4181"/>
                  </a:cubicBezTo>
                  <a:cubicBezTo>
                    <a:pt x="4498" y="4181"/>
                    <a:pt x="3548" y="4149"/>
                    <a:pt x="3579" y="2091"/>
                  </a:cubicBezTo>
                  <a:cubicBezTo>
                    <a:pt x="3579" y="1679"/>
                    <a:pt x="3611" y="1204"/>
                    <a:pt x="3706" y="634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116925" y="2596600"/>
              <a:ext cx="85525" cy="52275"/>
            </a:xfrm>
            <a:custGeom>
              <a:avLst/>
              <a:gdLst/>
              <a:ahLst/>
              <a:cxnLst/>
              <a:rect l="l" t="t" r="r" b="b"/>
              <a:pathLst>
                <a:path w="3421" h="2091" extrusionOk="0">
                  <a:moveTo>
                    <a:pt x="1" y="1"/>
                  </a:moveTo>
                  <a:cubicBezTo>
                    <a:pt x="1" y="1"/>
                    <a:pt x="1647" y="1679"/>
                    <a:pt x="3294" y="2091"/>
                  </a:cubicBezTo>
                  <a:cubicBezTo>
                    <a:pt x="3294" y="1679"/>
                    <a:pt x="3326" y="1204"/>
                    <a:pt x="3421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06700" y="2371500"/>
              <a:ext cx="276525" cy="258400"/>
            </a:xfrm>
            <a:custGeom>
              <a:avLst/>
              <a:gdLst/>
              <a:ahLst/>
              <a:cxnLst/>
              <a:rect l="l" t="t" r="r" b="b"/>
              <a:pathLst>
                <a:path w="11061" h="10336" extrusionOk="0">
                  <a:moveTo>
                    <a:pt x="6139" y="1"/>
                  </a:moveTo>
                  <a:cubicBezTo>
                    <a:pt x="5732" y="1"/>
                    <a:pt x="5284" y="56"/>
                    <a:pt x="4790" y="169"/>
                  </a:cubicBezTo>
                  <a:cubicBezTo>
                    <a:pt x="1" y="1303"/>
                    <a:pt x="1857" y="10335"/>
                    <a:pt x="6958" y="10335"/>
                  </a:cubicBezTo>
                  <a:cubicBezTo>
                    <a:pt x="6985" y="10335"/>
                    <a:pt x="7011" y="10335"/>
                    <a:pt x="7038" y="10335"/>
                  </a:cubicBezTo>
                  <a:cubicBezTo>
                    <a:pt x="10870" y="10271"/>
                    <a:pt x="11060" y="7421"/>
                    <a:pt x="9920" y="3748"/>
                  </a:cubicBezTo>
                  <a:cubicBezTo>
                    <a:pt x="9157" y="1328"/>
                    <a:pt x="8133" y="1"/>
                    <a:pt x="6139" y="1"/>
                  </a:cubicBez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206400" y="2472300"/>
              <a:ext cx="28525" cy="38025"/>
            </a:xfrm>
            <a:custGeom>
              <a:avLst/>
              <a:gdLst/>
              <a:ahLst/>
              <a:cxnLst/>
              <a:rect l="l" t="t" r="r" b="b"/>
              <a:pathLst>
                <a:path w="1141" h="1521" extrusionOk="0">
                  <a:moveTo>
                    <a:pt x="0" y="1"/>
                  </a:moveTo>
                  <a:lnTo>
                    <a:pt x="444" y="1521"/>
                  </a:lnTo>
                  <a:cubicBezTo>
                    <a:pt x="982" y="1457"/>
                    <a:pt x="1140" y="1014"/>
                    <a:pt x="1140" y="1014"/>
                  </a:cubicBezTo>
                  <a:cubicBezTo>
                    <a:pt x="602" y="66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D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144650" y="2468250"/>
              <a:ext cx="17425" cy="21600"/>
            </a:xfrm>
            <a:custGeom>
              <a:avLst/>
              <a:gdLst/>
              <a:ahLst/>
              <a:cxnLst/>
              <a:rect l="l" t="t" r="r" b="b"/>
              <a:pathLst>
                <a:path w="697" h="864" extrusionOk="0">
                  <a:moveTo>
                    <a:pt x="295" y="0"/>
                  </a:moveTo>
                  <a:cubicBezTo>
                    <a:pt x="281" y="0"/>
                    <a:pt x="267" y="2"/>
                    <a:pt x="253" y="4"/>
                  </a:cubicBezTo>
                  <a:cubicBezTo>
                    <a:pt x="95" y="36"/>
                    <a:pt x="0" y="258"/>
                    <a:pt x="63" y="511"/>
                  </a:cubicBezTo>
                  <a:cubicBezTo>
                    <a:pt x="121" y="714"/>
                    <a:pt x="285" y="863"/>
                    <a:pt x="434" y="863"/>
                  </a:cubicBezTo>
                  <a:cubicBezTo>
                    <a:pt x="448" y="863"/>
                    <a:pt x="462" y="862"/>
                    <a:pt x="475" y="859"/>
                  </a:cubicBezTo>
                  <a:cubicBezTo>
                    <a:pt x="633" y="828"/>
                    <a:pt x="697" y="606"/>
                    <a:pt x="633" y="353"/>
                  </a:cubicBezTo>
                  <a:cubicBezTo>
                    <a:pt x="605" y="150"/>
                    <a:pt x="443" y="0"/>
                    <a:pt x="29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149400" y="2460425"/>
              <a:ext cx="11900" cy="9500"/>
            </a:xfrm>
            <a:custGeom>
              <a:avLst/>
              <a:gdLst/>
              <a:ahLst/>
              <a:cxnLst/>
              <a:rect l="l" t="t" r="r" b="b"/>
              <a:pathLst>
                <a:path w="476" h="380" extrusionOk="0">
                  <a:moveTo>
                    <a:pt x="475" y="1"/>
                  </a:moveTo>
                  <a:lnTo>
                    <a:pt x="0" y="349"/>
                  </a:lnTo>
                  <a:cubicBezTo>
                    <a:pt x="43" y="370"/>
                    <a:pt x="83" y="380"/>
                    <a:pt x="120" y="380"/>
                  </a:cubicBezTo>
                  <a:cubicBezTo>
                    <a:pt x="357" y="380"/>
                    <a:pt x="475" y="1"/>
                    <a:pt x="47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218275" y="2447650"/>
              <a:ext cx="17450" cy="21600"/>
            </a:xfrm>
            <a:custGeom>
              <a:avLst/>
              <a:gdLst/>
              <a:ahLst/>
              <a:cxnLst/>
              <a:rect l="l" t="t" r="r" b="b"/>
              <a:pathLst>
                <a:path w="698" h="864" extrusionOk="0">
                  <a:moveTo>
                    <a:pt x="263" y="1"/>
                  </a:moveTo>
                  <a:cubicBezTo>
                    <a:pt x="249" y="1"/>
                    <a:pt x="236" y="2"/>
                    <a:pt x="222" y="5"/>
                  </a:cubicBezTo>
                  <a:cubicBezTo>
                    <a:pt x="64" y="37"/>
                    <a:pt x="0" y="258"/>
                    <a:pt x="64" y="512"/>
                  </a:cubicBezTo>
                  <a:cubicBezTo>
                    <a:pt x="122" y="714"/>
                    <a:pt x="285" y="864"/>
                    <a:pt x="434" y="864"/>
                  </a:cubicBezTo>
                  <a:cubicBezTo>
                    <a:pt x="448" y="864"/>
                    <a:pt x="462" y="863"/>
                    <a:pt x="475" y="860"/>
                  </a:cubicBezTo>
                  <a:cubicBezTo>
                    <a:pt x="634" y="828"/>
                    <a:pt x="697" y="607"/>
                    <a:pt x="634" y="353"/>
                  </a:cubicBezTo>
                  <a:cubicBezTo>
                    <a:pt x="576" y="151"/>
                    <a:pt x="412" y="1"/>
                    <a:pt x="26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222225" y="2439850"/>
              <a:ext cx="11900" cy="9500"/>
            </a:xfrm>
            <a:custGeom>
              <a:avLst/>
              <a:gdLst/>
              <a:ahLst/>
              <a:cxnLst/>
              <a:rect l="l" t="t" r="r" b="b"/>
              <a:pathLst>
                <a:path w="476" h="380" extrusionOk="0">
                  <a:moveTo>
                    <a:pt x="476" y="0"/>
                  </a:moveTo>
                  <a:lnTo>
                    <a:pt x="1" y="349"/>
                  </a:lnTo>
                  <a:cubicBezTo>
                    <a:pt x="48" y="370"/>
                    <a:pt x="91" y="379"/>
                    <a:pt x="130" y="379"/>
                  </a:cubicBezTo>
                  <a:cubicBezTo>
                    <a:pt x="381" y="379"/>
                    <a:pt x="476" y="0"/>
                    <a:pt x="476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115350" y="2423800"/>
              <a:ext cx="36450" cy="25575"/>
            </a:xfrm>
            <a:custGeom>
              <a:avLst/>
              <a:gdLst/>
              <a:ahLst/>
              <a:cxnLst/>
              <a:rect l="l" t="t" r="r" b="b"/>
              <a:pathLst>
                <a:path w="1458" h="1023" extrusionOk="0">
                  <a:moveTo>
                    <a:pt x="1346" y="1"/>
                  </a:moveTo>
                  <a:cubicBezTo>
                    <a:pt x="1331" y="1"/>
                    <a:pt x="1316" y="3"/>
                    <a:pt x="1299" y="9"/>
                  </a:cubicBezTo>
                  <a:cubicBezTo>
                    <a:pt x="1267" y="9"/>
                    <a:pt x="380" y="104"/>
                    <a:pt x="32" y="801"/>
                  </a:cubicBezTo>
                  <a:cubicBezTo>
                    <a:pt x="0" y="896"/>
                    <a:pt x="32" y="959"/>
                    <a:pt x="95" y="991"/>
                  </a:cubicBezTo>
                  <a:cubicBezTo>
                    <a:pt x="127" y="1022"/>
                    <a:pt x="159" y="1022"/>
                    <a:pt x="159" y="1022"/>
                  </a:cubicBezTo>
                  <a:cubicBezTo>
                    <a:pt x="222" y="1022"/>
                    <a:pt x="254" y="991"/>
                    <a:pt x="285" y="927"/>
                  </a:cubicBezTo>
                  <a:cubicBezTo>
                    <a:pt x="570" y="357"/>
                    <a:pt x="1330" y="294"/>
                    <a:pt x="1330" y="294"/>
                  </a:cubicBezTo>
                  <a:cubicBezTo>
                    <a:pt x="1425" y="262"/>
                    <a:pt x="1457" y="199"/>
                    <a:pt x="1457" y="135"/>
                  </a:cubicBezTo>
                  <a:cubicBezTo>
                    <a:pt x="1457" y="57"/>
                    <a:pt x="1414" y="1"/>
                    <a:pt x="1346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196100" y="2404425"/>
              <a:ext cx="38825" cy="10900"/>
            </a:xfrm>
            <a:custGeom>
              <a:avLst/>
              <a:gdLst/>
              <a:ahLst/>
              <a:cxnLst/>
              <a:rect l="l" t="t" r="r" b="b"/>
              <a:pathLst>
                <a:path w="1553" h="436" extrusionOk="0">
                  <a:moveTo>
                    <a:pt x="779" y="1"/>
                  </a:moveTo>
                  <a:cubicBezTo>
                    <a:pt x="355" y="1"/>
                    <a:pt x="96" y="160"/>
                    <a:pt x="96" y="182"/>
                  </a:cubicBezTo>
                  <a:cubicBezTo>
                    <a:pt x="32" y="214"/>
                    <a:pt x="1" y="309"/>
                    <a:pt x="32" y="372"/>
                  </a:cubicBezTo>
                  <a:cubicBezTo>
                    <a:pt x="64" y="404"/>
                    <a:pt x="127" y="435"/>
                    <a:pt x="159" y="435"/>
                  </a:cubicBezTo>
                  <a:cubicBezTo>
                    <a:pt x="191" y="435"/>
                    <a:pt x="222" y="435"/>
                    <a:pt x="254" y="404"/>
                  </a:cubicBezTo>
                  <a:cubicBezTo>
                    <a:pt x="254" y="404"/>
                    <a:pt x="437" y="291"/>
                    <a:pt x="756" y="291"/>
                  </a:cubicBezTo>
                  <a:cubicBezTo>
                    <a:pt x="915" y="291"/>
                    <a:pt x="1109" y="319"/>
                    <a:pt x="1331" y="404"/>
                  </a:cubicBezTo>
                  <a:cubicBezTo>
                    <a:pt x="1394" y="404"/>
                    <a:pt x="1489" y="372"/>
                    <a:pt x="1521" y="309"/>
                  </a:cubicBezTo>
                  <a:cubicBezTo>
                    <a:pt x="1552" y="245"/>
                    <a:pt x="1489" y="150"/>
                    <a:pt x="1426" y="119"/>
                  </a:cubicBezTo>
                  <a:cubicBezTo>
                    <a:pt x="1184" y="32"/>
                    <a:pt x="965" y="1"/>
                    <a:pt x="77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162850" y="2538800"/>
              <a:ext cx="50700" cy="30950"/>
            </a:xfrm>
            <a:custGeom>
              <a:avLst/>
              <a:gdLst/>
              <a:ahLst/>
              <a:cxnLst/>
              <a:rect l="l" t="t" r="r" b="b"/>
              <a:pathLst>
                <a:path w="2028" h="1238" extrusionOk="0">
                  <a:moveTo>
                    <a:pt x="0" y="1"/>
                  </a:moveTo>
                  <a:cubicBezTo>
                    <a:pt x="0" y="1"/>
                    <a:pt x="0" y="127"/>
                    <a:pt x="32" y="317"/>
                  </a:cubicBezTo>
                  <a:cubicBezTo>
                    <a:pt x="32" y="476"/>
                    <a:pt x="95" y="634"/>
                    <a:pt x="222" y="792"/>
                  </a:cubicBezTo>
                  <a:cubicBezTo>
                    <a:pt x="404" y="1026"/>
                    <a:pt x="733" y="1238"/>
                    <a:pt x="1316" y="1238"/>
                  </a:cubicBezTo>
                  <a:cubicBezTo>
                    <a:pt x="1445" y="1238"/>
                    <a:pt x="1587" y="1227"/>
                    <a:pt x="1742" y="1204"/>
                  </a:cubicBezTo>
                  <a:cubicBezTo>
                    <a:pt x="1806" y="1204"/>
                    <a:pt x="1869" y="1204"/>
                    <a:pt x="1932" y="1173"/>
                  </a:cubicBezTo>
                  <a:cubicBezTo>
                    <a:pt x="1932" y="1173"/>
                    <a:pt x="1964" y="476"/>
                    <a:pt x="2027" y="96"/>
                  </a:cubicBezTo>
                  <a:lnTo>
                    <a:pt x="2027" y="96"/>
                  </a:lnTo>
                  <a:cubicBezTo>
                    <a:pt x="2027" y="96"/>
                    <a:pt x="1932" y="127"/>
                    <a:pt x="1742" y="127"/>
                  </a:cubicBezTo>
                  <a:cubicBezTo>
                    <a:pt x="1551" y="141"/>
                    <a:pt x="1295" y="161"/>
                    <a:pt x="1024" y="161"/>
                  </a:cubicBezTo>
                  <a:cubicBezTo>
                    <a:pt x="668" y="161"/>
                    <a:pt x="288" y="127"/>
                    <a:pt x="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162850" y="2538800"/>
              <a:ext cx="43575" cy="12975"/>
            </a:xfrm>
            <a:custGeom>
              <a:avLst/>
              <a:gdLst/>
              <a:ahLst/>
              <a:cxnLst/>
              <a:rect l="l" t="t" r="r" b="b"/>
              <a:pathLst>
                <a:path w="1743" h="519" extrusionOk="0">
                  <a:moveTo>
                    <a:pt x="0" y="1"/>
                  </a:moveTo>
                  <a:cubicBezTo>
                    <a:pt x="0" y="1"/>
                    <a:pt x="0" y="127"/>
                    <a:pt x="32" y="317"/>
                  </a:cubicBezTo>
                  <a:cubicBezTo>
                    <a:pt x="207" y="454"/>
                    <a:pt x="490" y="518"/>
                    <a:pt x="874" y="518"/>
                  </a:cubicBezTo>
                  <a:cubicBezTo>
                    <a:pt x="1114" y="518"/>
                    <a:pt x="1393" y="493"/>
                    <a:pt x="1711" y="444"/>
                  </a:cubicBezTo>
                  <a:lnTo>
                    <a:pt x="1742" y="127"/>
                  </a:lnTo>
                  <a:lnTo>
                    <a:pt x="1742" y="127"/>
                  </a:lnTo>
                  <a:cubicBezTo>
                    <a:pt x="1560" y="153"/>
                    <a:pt x="1320" y="174"/>
                    <a:pt x="1064" y="174"/>
                  </a:cubicBezTo>
                  <a:cubicBezTo>
                    <a:pt x="697" y="174"/>
                    <a:pt x="299" y="1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168400" y="2558125"/>
              <a:ext cx="38025" cy="11625"/>
            </a:xfrm>
            <a:custGeom>
              <a:avLst/>
              <a:gdLst/>
              <a:ahLst/>
              <a:cxnLst/>
              <a:rect l="l" t="t" r="r" b="b"/>
              <a:pathLst>
                <a:path w="1521" h="465" extrusionOk="0">
                  <a:moveTo>
                    <a:pt x="344" y="1"/>
                  </a:moveTo>
                  <a:cubicBezTo>
                    <a:pt x="222" y="1"/>
                    <a:pt x="104" y="8"/>
                    <a:pt x="0" y="19"/>
                  </a:cubicBezTo>
                  <a:cubicBezTo>
                    <a:pt x="182" y="253"/>
                    <a:pt x="511" y="465"/>
                    <a:pt x="1094" y="465"/>
                  </a:cubicBezTo>
                  <a:cubicBezTo>
                    <a:pt x="1223" y="465"/>
                    <a:pt x="1365" y="454"/>
                    <a:pt x="1520" y="431"/>
                  </a:cubicBezTo>
                  <a:cubicBezTo>
                    <a:pt x="1394" y="305"/>
                    <a:pt x="1235" y="146"/>
                    <a:pt x="982" y="83"/>
                  </a:cubicBezTo>
                  <a:cubicBezTo>
                    <a:pt x="781" y="23"/>
                    <a:pt x="555" y="1"/>
                    <a:pt x="344" y="1"/>
                  </a:cubicBezTo>
                  <a:close/>
                </a:path>
              </a:pathLst>
            </a:custGeom>
            <a:solidFill>
              <a:srgbClr val="FD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984700" y="2346175"/>
              <a:ext cx="266850" cy="251250"/>
            </a:xfrm>
            <a:custGeom>
              <a:avLst/>
              <a:gdLst/>
              <a:ahLst/>
              <a:cxnLst/>
              <a:rect l="l" t="t" r="r" b="b"/>
              <a:pathLst>
                <a:path w="10674" h="10050" extrusionOk="0">
                  <a:moveTo>
                    <a:pt x="6252" y="0"/>
                  </a:moveTo>
                  <a:cubicBezTo>
                    <a:pt x="5869" y="0"/>
                    <a:pt x="5455" y="43"/>
                    <a:pt x="5005" y="137"/>
                  </a:cubicBezTo>
                  <a:cubicBezTo>
                    <a:pt x="1" y="1214"/>
                    <a:pt x="1743" y="8497"/>
                    <a:pt x="4815" y="10049"/>
                  </a:cubicBezTo>
                  <a:cubicBezTo>
                    <a:pt x="4815" y="10049"/>
                    <a:pt x="3168" y="8497"/>
                    <a:pt x="3675" y="6819"/>
                  </a:cubicBezTo>
                  <a:cubicBezTo>
                    <a:pt x="3675" y="6819"/>
                    <a:pt x="4466" y="4127"/>
                    <a:pt x="3801" y="2322"/>
                  </a:cubicBezTo>
                  <a:cubicBezTo>
                    <a:pt x="3801" y="2322"/>
                    <a:pt x="5445" y="1150"/>
                    <a:pt x="7181" y="1150"/>
                  </a:cubicBezTo>
                  <a:cubicBezTo>
                    <a:pt x="8532" y="1150"/>
                    <a:pt x="9939" y="1859"/>
                    <a:pt x="10673" y="4381"/>
                  </a:cubicBezTo>
                  <a:cubicBezTo>
                    <a:pt x="10673" y="4381"/>
                    <a:pt x="10123" y="0"/>
                    <a:pt x="6252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29050" y="2506225"/>
              <a:ext cx="69700" cy="56450"/>
            </a:xfrm>
            <a:custGeom>
              <a:avLst/>
              <a:gdLst/>
              <a:ahLst/>
              <a:cxnLst/>
              <a:rect l="l" t="t" r="r" b="b"/>
              <a:pathLst>
                <a:path w="2788" h="2258" extrusionOk="0">
                  <a:moveTo>
                    <a:pt x="1266" y="0"/>
                  </a:moveTo>
                  <a:cubicBezTo>
                    <a:pt x="1135" y="0"/>
                    <a:pt x="998" y="21"/>
                    <a:pt x="855" y="69"/>
                  </a:cubicBezTo>
                  <a:cubicBezTo>
                    <a:pt x="21" y="378"/>
                    <a:pt x="1" y="2257"/>
                    <a:pt x="2182" y="2257"/>
                  </a:cubicBezTo>
                  <a:cubicBezTo>
                    <a:pt x="2235" y="2257"/>
                    <a:pt x="2289" y="2256"/>
                    <a:pt x="2344" y="2254"/>
                  </a:cubicBezTo>
                  <a:cubicBezTo>
                    <a:pt x="2661" y="2254"/>
                    <a:pt x="2787" y="1874"/>
                    <a:pt x="2502" y="924"/>
                  </a:cubicBezTo>
                  <a:cubicBezTo>
                    <a:pt x="2397" y="528"/>
                    <a:pt x="1917" y="0"/>
                    <a:pt x="1266" y="0"/>
                  </a:cubicBez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976800" y="2688450"/>
              <a:ext cx="384000" cy="106950"/>
            </a:xfrm>
            <a:custGeom>
              <a:avLst/>
              <a:gdLst/>
              <a:ahLst/>
              <a:cxnLst/>
              <a:rect l="l" t="t" r="r" b="b"/>
              <a:pathLst>
                <a:path w="15360" h="4278" extrusionOk="0">
                  <a:moveTo>
                    <a:pt x="9944" y="0"/>
                  </a:moveTo>
                  <a:cubicBezTo>
                    <a:pt x="8234" y="64"/>
                    <a:pt x="6492" y="254"/>
                    <a:pt x="4782" y="570"/>
                  </a:cubicBezTo>
                  <a:cubicBezTo>
                    <a:pt x="3167" y="824"/>
                    <a:pt x="1552" y="1204"/>
                    <a:pt x="0" y="1710"/>
                  </a:cubicBezTo>
                  <a:cubicBezTo>
                    <a:pt x="254" y="2470"/>
                    <a:pt x="507" y="3167"/>
                    <a:pt x="729" y="3832"/>
                  </a:cubicBezTo>
                  <a:cubicBezTo>
                    <a:pt x="2342" y="4055"/>
                    <a:pt x="4528" y="4277"/>
                    <a:pt x="6839" y="4277"/>
                  </a:cubicBezTo>
                  <a:cubicBezTo>
                    <a:pt x="9790" y="4277"/>
                    <a:pt x="12944" y="3914"/>
                    <a:pt x="15360" y="2724"/>
                  </a:cubicBezTo>
                  <a:cubicBezTo>
                    <a:pt x="15138" y="317"/>
                    <a:pt x="14790" y="254"/>
                    <a:pt x="14790" y="254"/>
                  </a:cubicBezTo>
                  <a:cubicBezTo>
                    <a:pt x="14790" y="254"/>
                    <a:pt x="12193" y="0"/>
                    <a:pt x="9944" y="0"/>
                  </a:cubicBezTo>
                  <a:close/>
                </a:path>
              </a:pathLst>
            </a:custGeom>
            <a:solidFill>
              <a:srgbClr val="FD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960950" y="2701900"/>
              <a:ext cx="158375" cy="809950"/>
            </a:xfrm>
            <a:custGeom>
              <a:avLst/>
              <a:gdLst/>
              <a:ahLst/>
              <a:cxnLst/>
              <a:rect l="l" t="t" r="r" b="b"/>
              <a:pathLst>
                <a:path w="6335" h="32398" extrusionOk="0">
                  <a:moveTo>
                    <a:pt x="3041" y="1"/>
                  </a:moveTo>
                  <a:lnTo>
                    <a:pt x="1" y="1426"/>
                  </a:lnTo>
                  <a:cubicBezTo>
                    <a:pt x="2629" y="16152"/>
                    <a:pt x="1" y="31448"/>
                    <a:pt x="1" y="31448"/>
                  </a:cubicBezTo>
                  <a:lnTo>
                    <a:pt x="3484" y="32398"/>
                  </a:lnTo>
                  <a:cubicBezTo>
                    <a:pt x="3484" y="32398"/>
                    <a:pt x="6335" y="12573"/>
                    <a:pt x="6240" y="8266"/>
                  </a:cubicBezTo>
                  <a:cubicBezTo>
                    <a:pt x="6145" y="3959"/>
                    <a:pt x="3041" y="1"/>
                    <a:pt x="3041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277650" y="2690825"/>
              <a:ext cx="126700" cy="670600"/>
            </a:xfrm>
            <a:custGeom>
              <a:avLst/>
              <a:gdLst/>
              <a:ahLst/>
              <a:cxnLst/>
              <a:rect l="l" t="t" r="r" b="b"/>
              <a:pathLst>
                <a:path w="5068" h="26824" extrusionOk="0">
                  <a:moveTo>
                    <a:pt x="0" y="0"/>
                  </a:moveTo>
                  <a:lnTo>
                    <a:pt x="0" y="32"/>
                  </a:lnTo>
                  <a:cubicBezTo>
                    <a:pt x="0" y="32"/>
                    <a:pt x="1267" y="4117"/>
                    <a:pt x="1109" y="7094"/>
                  </a:cubicBezTo>
                  <a:cubicBezTo>
                    <a:pt x="919" y="10039"/>
                    <a:pt x="4117" y="24575"/>
                    <a:pt x="4117" y="24575"/>
                  </a:cubicBezTo>
                  <a:lnTo>
                    <a:pt x="5068" y="26824"/>
                  </a:lnTo>
                  <a:lnTo>
                    <a:pt x="4149" y="17798"/>
                  </a:lnTo>
                  <a:cubicBezTo>
                    <a:pt x="4149" y="17798"/>
                    <a:pt x="4688" y="4561"/>
                    <a:pt x="357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943550" y="2343175"/>
              <a:ext cx="209825" cy="336575"/>
            </a:xfrm>
            <a:custGeom>
              <a:avLst/>
              <a:gdLst/>
              <a:ahLst/>
              <a:cxnLst/>
              <a:rect l="l" t="t" r="r" b="b"/>
              <a:pathLst>
                <a:path w="8393" h="13463" extrusionOk="0">
                  <a:moveTo>
                    <a:pt x="5134" y="0"/>
                  </a:moveTo>
                  <a:cubicBezTo>
                    <a:pt x="4827" y="0"/>
                    <a:pt x="4496" y="74"/>
                    <a:pt x="4149" y="257"/>
                  </a:cubicBezTo>
                  <a:cubicBezTo>
                    <a:pt x="982" y="1935"/>
                    <a:pt x="2154" y="4089"/>
                    <a:pt x="2154" y="4089"/>
                  </a:cubicBezTo>
                  <a:cubicBezTo>
                    <a:pt x="2154" y="4089"/>
                    <a:pt x="0" y="7952"/>
                    <a:pt x="760" y="10549"/>
                  </a:cubicBezTo>
                  <a:cubicBezTo>
                    <a:pt x="1520" y="13083"/>
                    <a:pt x="5416" y="13463"/>
                    <a:pt x="5416" y="13463"/>
                  </a:cubicBezTo>
                  <a:cubicBezTo>
                    <a:pt x="1552" y="12924"/>
                    <a:pt x="1172" y="8617"/>
                    <a:pt x="5131" y="6622"/>
                  </a:cubicBezTo>
                  <a:cubicBezTo>
                    <a:pt x="8392" y="4976"/>
                    <a:pt x="7316" y="1302"/>
                    <a:pt x="7316" y="1302"/>
                  </a:cubicBezTo>
                  <a:cubicBezTo>
                    <a:pt x="7316" y="1302"/>
                    <a:pt x="6427" y="0"/>
                    <a:pt x="513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133550" y="4571950"/>
              <a:ext cx="123550" cy="62575"/>
            </a:xfrm>
            <a:custGeom>
              <a:avLst/>
              <a:gdLst/>
              <a:ahLst/>
              <a:cxnLst/>
              <a:rect l="l" t="t" r="r" b="b"/>
              <a:pathLst>
                <a:path w="4942" h="2503" extrusionOk="0">
                  <a:moveTo>
                    <a:pt x="4941" y="0"/>
                  </a:moveTo>
                  <a:lnTo>
                    <a:pt x="1" y="729"/>
                  </a:lnTo>
                  <a:lnTo>
                    <a:pt x="444" y="2502"/>
                  </a:lnTo>
                  <a:lnTo>
                    <a:pt x="4529" y="1964"/>
                  </a:lnTo>
                  <a:lnTo>
                    <a:pt x="4941" y="0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903950" y="4475350"/>
              <a:ext cx="106125" cy="113250"/>
            </a:xfrm>
            <a:custGeom>
              <a:avLst/>
              <a:gdLst/>
              <a:ahLst/>
              <a:cxnLst/>
              <a:rect l="l" t="t" r="r" b="b"/>
              <a:pathLst>
                <a:path w="4245" h="4530" extrusionOk="0">
                  <a:moveTo>
                    <a:pt x="919" y="1"/>
                  </a:moveTo>
                  <a:lnTo>
                    <a:pt x="1" y="1838"/>
                  </a:lnTo>
                  <a:lnTo>
                    <a:pt x="2566" y="4530"/>
                  </a:lnTo>
                  <a:lnTo>
                    <a:pt x="4244" y="3579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328325" y="2461825"/>
              <a:ext cx="105325" cy="105675"/>
            </a:xfrm>
            <a:custGeom>
              <a:avLst/>
              <a:gdLst/>
              <a:ahLst/>
              <a:cxnLst/>
              <a:rect l="l" t="t" r="r" b="b"/>
              <a:pathLst>
                <a:path w="4213" h="4227" extrusionOk="0">
                  <a:moveTo>
                    <a:pt x="1689" y="1"/>
                  </a:moveTo>
                  <a:cubicBezTo>
                    <a:pt x="1451" y="1"/>
                    <a:pt x="1222" y="54"/>
                    <a:pt x="1014" y="166"/>
                  </a:cubicBezTo>
                  <a:cubicBezTo>
                    <a:pt x="190" y="641"/>
                    <a:pt x="0" y="1876"/>
                    <a:pt x="570" y="2953"/>
                  </a:cubicBezTo>
                  <a:cubicBezTo>
                    <a:pt x="1020" y="3758"/>
                    <a:pt x="1789" y="4227"/>
                    <a:pt x="2492" y="4227"/>
                  </a:cubicBezTo>
                  <a:cubicBezTo>
                    <a:pt x="2729" y="4227"/>
                    <a:pt x="2959" y="4173"/>
                    <a:pt x="3167" y="4062"/>
                  </a:cubicBezTo>
                  <a:cubicBezTo>
                    <a:pt x="4022" y="3586"/>
                    <a:pt x="4212" y="2351"/>
                    <a:pt x="3611" y="1275"/>
                  </a:cubicBezTo>
                  <a:cubicBezTo>
                    <a:pt x="3161" y="470"/>
                    <a:pt x="2392" y="1"/>
                    <a:pt x="16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449450" y="2305250"/>
              <a:ext cx="192425" cy="206675"/>
            </a:xfrm>
            <a:custGeom>
              <a:avLst/>
              <a:gdLst/>
              <a:ahLst/>
              <a:cxnLst/>
              <a:rect l="l" t="t" r="r" b="b"/>
              <a:pathLst>
                <a:path w="7697" h="8267" extrusionOk="0">
                  <a:moveTo>
                    <a:pt x="3484" y="0"/>
                  </a:moveTo>
                  <a:cubicBezTo>
                    <a:pt x="3484" y="0"/>
                    <a:pt x="2059" y="3072"/>
                    <a:pt x="1" y="4244"/>
                  </a:cubicBezTo>
                  <a:lnTo>
                    <a:pt x="1046" y="6113"/>
                  </a:lnTo>
                  <a:lnTo>
                    <a:pt x="1204" y="6398"/>
                  </a:lnTo>
                  <a:lnTo>
                    <a:pt x="2249" y="8266"/>
                  </a:lnTo>
                  <a:cubicBezTo>
                    <a:pt x="3484" y="7582"/>
                    <a:pt x="5198" y="7445"/>
                    <a:pt x="6372" y="7445"/>
                  </a:cubicBezTo>
                  <a:cubicBezTo>
                    <a:pt x="7154" y="7445"/>
                    <a:pt x="7696" y="7506"/>
                    <a:pt x="7696" y="7506"/>
                  </a:cubicBezTo>
                  <a:lnTo>
                    <a:pt x="5543" y="3801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328325" y="2461825"/>
              <a:ext cx="105325" cy="105675"/>
            </a:xfrm>
            <a:custGeom>
              <a:avLst/>
              <a:gdLst/>
              <a:ahLst/>
              <a:cxnLst/>
              <a:rect l="l" t="t" r="r" b="b"/>
              <a:pathLst>
                <a:path w="4213" h="4227" extrusionOk="0">
                  <a:moveTo>
                    <a:pt x="1689" y="1"/>
                  </a:moveTo>
                  <a:cubicBezTo>
                    <a:pt x="1451" y="1"/>
                    <a:pt x="1222" y="54"/>
                    <a:pt x="1014" y="166"/>
                  </a:cubicBezTo>
                  <a:cubicBezTo>
                    <a:pt x="190" y="641"/>
                    <a:pt x="0" y="1876"/>
                    <a:pt x="570" y="2953"/>
                  </a:cubicBezTo>
                  <a:cubicBezTo>
                    <a:pt x="1020" y="3758"/>
                    <a:pt x="1789" y="4227"/>
                    <a:pt x="2492" y="4227"/>
                  </a:cubicBezTo>
                  <a:cubicBezTo>
                    <a:pt x="2729" y="4227"/>
                    <a:pt x="2959" y="4173"/>
                    <a:pt x="3167" y="4062"/>
                  </a:cubicBezTo>
                  <a:cubicBezTo>
                    <a:pt x="4022" y="3586"/>
                    <a:pt x="4212" y="2351"/>
                    <a:pt x="3611" y="1275"/>
                  </a:cubicBezTo>
                  <a:cubicBezTo>
                    <a:pt x="3161" y="470"/>
                    <a:pt x="2392" y="1"/>
                    <a:pt x="168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449450" y="2305250"/>
              <a:ext cx="192425" cy="206675"/>
            </a:xfrm>
            <a:custGeom>
              <a:avLst/>
              <a:gdLst/>
              <a:ahLst/>
              <a:cxnLst/>
              <a:rect l="l" t="t" r="r" b="b"/>
              <a:pathLst>
                <a:path w="7697" h="8267" extrusionOk="0">
                  <a:moveTo>
                    <a:pt x="3484" y="0"/>
                  </a:moveTo>
                  <a:cubicBezTo>
                    <a:pt x="3484" y="0"/>
                    <a:pt x="2059" y="3072"/>
                    <a:pt x="1" y="4244"/>
                  </a:cubicBezTo>
                  <a:lnTo>
                    <a:pt x="1046" y="6113"/>
                  </a:lnTo>
                  <a:lnTo>
                    <a:pt x="1204" y="6398"/>
                  </a:lnTo>
                  <a:lnTo>
                    <a:pt x="2249" y="8266"/>
                  </a:lnTo>
                  <a:cubicBezTo>
                    <a:pt x="3484" y="7582"/>
                    <a:pt x="5198" y="7445"/>
                    <a:pt x="6372" y="7445"/>
                  </a:cubicBezTo>
                  <a:cubicBezTo>
                    <a:pt x="7154" y="7445"/>
                    <a:pt x="7696" y="7506"/>
                    <a:pt x="7696" y="7506"/>
                  </a:cubicBezTo>
                  <a:lnTo>
                    <a:pt x="5543" y="3801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414625" y="2518975"/>
              <a:ext cx="111650" cy="103800"/>
            </a:xfrm>
            <a:custGeom>
              <a:avLst/>
              <a:gdLst/>
              <a:ahLst/>
              <a:cxnLst/>
              <a:rect l="l" t="t" r="r" b="b"/>
              <a:pathLst>
                <a:path w="4466" h="4152" extrusionOk="0">
                  <a:moveTo>
                    <a:pt x="919" y="0"/>
                  </a:moveTo>
                  <a:cubicBezTo>
                    <a:pt x="302" y="0"/>
                    <a:pt x="0" y="1205"/>
                    <a:pt x="0" y="1205"/>
                  </a:cubicBezTo>
                  <a:cubicBezTo>
                    <a:pt x="0" y="1205"/>
                    <a:pt x="1489" y="3327"/>
                    <a:pt x="2882" y="4119"/>
                  </a:cubicBezTo>
                  <a:cubicBezTo>
                    <a:pt x="2916" y="4141"/>
                    <a:pt x="2953" y="4152"/>
                    <a:pt x="2991" y="4152"/>
                  </a:cubicBezTo>
                  <a:cubicBezTo>
                    <a:pt x="3059" y="4152"/>
                    <a:pt x="3126" y="4117"/>
                    <a:pt x="3167" y="4056"/>
                  </a:cubicBezTo>
                  <a:lnTo>
                    <a:pt x="4371" y="2599"/>
                  </a:lnTo>
                  <a:cubicBezTo>
                    <a:pt x="4466" y="2472"/>
                    <a:pt x="4402" y="2314"/>
                    <a:pt x="4276" y="2251"/>
                  </a:cubicBezTo>
                  <a:cubicBezTo>
                    <a:pt x="3674" y="1966"/>
                    <a:pt x="2312" y="1300"/>
                    <a:pt x="1552" y="382"/>
                  </a:cubicBezTo>
                  <a:cubicBezTo>
                    <a:pt x="1313" y="107"/>
                    <a:pt x="1102" y="0"/>
                    <a:pt x="9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414625" y="2518975"/>
              <a:ext cx="111650" cy="103800"/>
            </a:xfrm>
            <a:custGeom>
              <a:avLst/>
              <a:gdLst/>
              <a:ahLst/>
              <a:cxnLst/>
              <a:rect l="l" t="t" r="r" b="b"/>
              <a:pathLst>
                <a:path w="4466" h="4152" extrusionOk="0">
                  <a:moveTo>
                    <a:pt x="919" y="0"/>
                  </a:moveTo>
                  <a:cubicBezTo>
                    <a:pt x="302" y="0"/>
                    <a:pt x="0" y="1205"/>
                    <a:pt x="0" y="1205"/>
                  </a:cubicBezTo>
                  <a:cubicBezTo>
                    <a:pt x="0" y="1205"/>
                    <a:pt x="1489" y="3327"/>
                    <a:pt x="2882" y="4119"/>
                  </a:cubicBezTo>
                  <a:cubicBezTo>
                    <a:pt x="2916" y="4141"/>
                    <a:pt x="2953" y="4152"/>
                    <a:pt x="2991" y="4152"/>
                  </a:cubicBezTo>
                  <a:cubicBezTo>
                    <a:pt x="3059" y="4152"/>
                    <a:pt x="3126" y="4117"/>
                    <a:pt x="3167" y="4056"/>
                  </a:cubicBezTo>
                  <a:lnTo>
                    <a:pt x="4371" y="2599"/>
                  </a:lnTo>
                  <a:cubicBezTo>
                    <a:pt x="4466" y="2472"/>
                    <a:pt x="4402" y="2314"/>
                    <a:pt x="4276" y="2251"/>
                  </a:cubicBezTo>
                  <a:cubicBezTo>
                    <a:pt x="3674" y="1966"/>
                    <a:pt x="2312" y="1300"/>
                    <a:pt x="1552" y="382"/>
                  </a:cubicBezTo>
                  <a:cubicBezTo>
                    <a:pt x="1313" y="107"/>
                    <a:pt x="1102" y="0"/>
                    <a:pt x="919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522300" y="2303750"/>
              <a:ext cx="130650" cy="193025"/>
            </a:xfrm>
            <a:custGeom>
              <a:avLst/>
              <a:gdLst/>
              <a:ahLst/>
              <a:cxnLst/>
              <a:rect l="l" t="t" r="r" b="b"/>
              <a:pathLst>
                <a:path w="5226" h="7721" extrusionOk="0">
                  <a:moveTo>
                    <a:pt x="595" y="1"/>
                  </a:moveTo>
                  <a:cubicBezTo>
                    <a:pt x="551" y="1"/>
                    <a:pt x="511" y="10"/>
                    <a:pt x="475" y="29"/>
                  </a:cubicBezTo>
                  <a:cubicBezTo>
                    <a:pt x="0" y="282"/>
                    <a:pt x="570" y="2214"/>
                    <a:pt x="1742" y="4336"/>
                  </a:cubicBezTo>
                  <a:cubicBezTo>
                    <a:pt x="2856" y="6300"/>
                    <a:pt x="4078" y="7721"/>
                    <a:pt x="4631" y="7721"/>
                  </a:cubicBezTo>
                  <a:cubicBezTo>
                    <a:pt x="4675" y="7721"/>
                    <a:pt x="4715" y="7712"/>
                    <a:pt x="4751" y="7693"/>
                  </a:cubicBezTo>
                  <a:cubicBezTo>
                    <a:pt x="5226" y="7408"/>
                    <a:pt x="4656" y="5508"/>
                    <a:pt x="3452" y="3386"/>
                  </a:cubicBezTo>
                  <a:cubicBezTo>
                    <a:pt x="2368" y="1422"/>
                    <a:pt x="1148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533375" y="2311925"/>
              <a:ext cx="112450" cy="168825"/>
            </a:xfrm>
            <a:custGeom>
              <a:avLst/>
              <a:gdLst/>
              <a:ahLst/>
              <a:cxnLst/>
              <a:rect l="l" t="t" r="r" b="b"/>
              <a:pathLst>
                <a:path w="4498" h="6753" extrusionOk="0">
                  <a:moveTo>
                    <a:pt x="431" y="0"/>
                  </a:moveTo>
                  <a:cubicBezTo>
                    <a:pt x="401" y="0"/>
                    <a:pt x="373" y="6"/>
                    <a:pt x="349" y="18"/>
                  </a:cubicBezTo>
                  <a:cubicBezTo>
                    <a:pt x="1" y="208"/>
                    <a:pt x="444" y="1697"/>
                    <a:pt x="1362" y="3407"/>
                  </a:cubicBezTo>
                  <a:cubicBezTo>
                    <a:pt x="1426" y="3534"/>
                    <a:pt x="1489" y="3629"/>
                    <a:pt x="1552" y="3755"/>
                  </a:cubicBezTo>
                  <a:cubicBezTo>
                    <a:pt x="1616" y="3850"/>
                    <a:pt x="1679" y="3945"/>
                    <a:pt x="1711" y="4072"/>
                  </a:cubicBezTo>
                  <a:cubicBezTo>
                    <a:pt x="2652" y="5631"/>
                    <a:pt x="3620" y="6752"/>
                    <a:pt x="4033" y="6752"/>
                  </a:cubicBezTo>
                  <a:cubicBezTo>
                    <a:pt x="4064" y="6752"/>
                    <a:pt x="4093" y="6746"/>
                    <a:pt x="4118" y="6732"/>
                  </a:cubicBezTo>
                  <a:cubicBezTo>
                    <a:pt x="4498" y="6511"/>
                    <a:pt x="3959" y="4864"/>
                    <a:pt x="2914" y="2995"/>
                  </a:cubicBezTo>
                  <a:cubicBezTo>
                    <a:pt x="1936" y="1276"/>
                    <a:pt x="874" y="0"/>
                    <a:pt x="43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342575" y="2401050"/>
              <a:ext cx="175000" cy="171825"/>
            </a:xfrm>
            <a:custGeom>
              <a:avLst/>
              <a:gdLst/>
              <a:ahLst/>
              <a:cxnLst/>
              <a:rect l="l" t="t" r="r" b="b"/>
              <a:pathLst>
                <a:path w="7000" h="6873" extrusionOk="0">
                  <a:moveTo>
                    <a:pt x="4624" y="0"/>
                  </a:moveTo>
                  <a:lnTo>
                    <a:pt x="0" y="2597"/>
                  </a:lnTo>
                  <a:cubicBezTo>
                    <a:pt x="0" y="2597"/>
                    <a:pt x="0" y="3072"/>
                    <a:pt x="982" y="4877"/>
                  </a:cubicBezTo>
                  <a:cubicBezTo>
                    <a:pt x="1900" y="6524"/>
                    <a:pt x="2407" y="6873"/>
                    <a:pt x="2407" y="6873"/>
                  </a:cubicBezTo>
                  <a:lnTo>
                    <a:pt x="6999" y="4307"/>
                  </a:lnTo>
                  <a:cubicBezTo>
                    <a:pt x="6999" y="4307"/>
                    <a:pt x="6524" y="3991"/>
                    <a:pt x="5606" y="2312"/>
                  </a:cubicBezTo>
                  <a:cubicBezTo>
                    <a:pt x="4687" y="665"/>
                    <a:pt x="4624" y="0"/>
                    <a:pt x="4624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567425" y="2392925"/>
              <a:ext cx="20600" cy="20825"/>
            </a:xfrm>
            <a:custGeom>
              <a:avLst/>
              <a:gdLst/>
              <a:ahLst/>
              <a:cxnLst/>
              <a:rect l="l" t="t" r="r" b="b"/>
              <a:pathLst>
                <a:path w="824" h="833" extrusionOk="0">
                  <a:moveTo>
                    <a:pt x="526" y="0"/>
                  </a:moveTo>
                  <a:cubicBezTo>
                    <a:pt x="509" y="0"/>
                    <a:pt x="492" y="3"/>
                    <a:pt x="475" y="9"/>
                  </a:cubicBezTo>
                  <a:lnTo>
                    <a:pt x="0" y="167"/>
                  </a:lnTo>
                  <a:cubicBezTo>
                    <a:pt x="64" y="294"/>
                    <a:pt x="127" y="389"/>
                    <a:pt x="190" y="515"/>
                  </a:cubicBezTo>
                  <a:cubicBezTo>
                    <a:pt x="254" y="610"/>
                    <a:pt x="317" y="705"/>
                    <a:pt x="349" y="832"/>
                  </a:cubicBezTo>
                  <a:lnTo>
                    <a:pt x="729" y="484"/>
                  </a:lnTo>
                  <a:cubicBezTo>
                    <a:pt x="824" y="420"/>
                    <a:pt x="824" y="294"/>
                    <a:pt x="760" y="199"/>
                  </a:cubicBezTo>
                  <a:lnTo>
                    <a:pt x="729" y="135"/>
                  </a:lnTo>
                  <a:cubicBezTo>
                    <a:pt x="677" y="57"/>
                    <a:pt x="603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567425" y="2392925"/>
              <a:ext cx="20600" cy="20825"/>
            </a:xfrm>
            <a:custGeom>
              <a:avLst/>
              <a:gdLst/>
              <a:ahLst/>
              <a:cxnLst/>
              <a:rect l="l" t="t" r="r" b="b"/>
              <a:pathLst>
                <a:path w="824" h="833" extrusionOk="0">
                  <a:moveTo>
                    <a:pt x="526" y="0"/>
                  </a:moveTo>
                  <a:cubicBezTo>
                    <a:pt x="509" y="0"/>
                    <a:pt x="492" y="3"/>
                    <a:pt x="475" y="9"/>
                  </a:cubicBezTo>
                  <a:lnTo>
                    <a:pt x="0" y="167"/>
                  </a:lnTo>
                  <a:cubicBezTo>
                    <a:pt x="64" y="294"/>
                    <a:pt x="127" y="389"/>
                    <a:pt x="190" y="515"/>
                  </a:cubicBezTo>
                  <a:cubicBezTo>
                    <a:pt x="254" y="610"/>
                    <a:pt x="317" y="705"/>
                    <a:pt x="349" y="832"/>
                  </a:cubicBezTo>
                  <a:lnTo>
                    <a:pt x="729" y="484"/>
                  </a:lnTo>
                  <a:cubicBezTo>
                    <a:pt x="824" y="420"/>
                    <a:pt x="824" y="294"/>
                    <a:pt x="760" y="199"/>
                  </a:cubicBezTo>
                  <a:lnTo>
                    <a:pt x="729" y="135"/>
                  </a:lnTo>
                  <a:cubicBezTo>
                    <a:pt x="677" y="57"/>
                    <a:pt x="603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671175" y="2737525"/>
              <a:ext cx="323050" cy="386725"/>
            </a:xfrm>
            <a:custGeom>
              <a:avLst/>
              <a:gdLst/>
              <a:ahLst/>
              <a:cxnLst/>
              <a:rect l="l" t="t" r="r" b="b"/>
              <a:pathLst>
                <a:path w="12922" h="15469" extrusionOk="0">
                  <a:moveTo>
                    <a:pt x="11592" y="1"/>
                  </a:moveTo>
                  <a:cubicBezTo>
                    <a:pt x="10008" y="697"/>
                    <a:pt x="4276" y="10926"/>
                    <a:pt x="4276" y="10926"/>
                  </a:cubicBezTo>
                  <a:lnTo>
                    <a:pt x="4150" y="1267"/>
                  </a:lnTo>
                  <a:lnTo>
                    <a:pt x="1553" y="919"/>
                  </a:lnTo>
                  <a:lnTo>
                    <a:pt x="1553" y="919"/>
                  </a:lnTo>
                  <a:cubicBezTo>
                    <a:pt x="1553" y="919"/>
                    <a:pt x="1" y="14632"/>
                    <a:pt x="3358" y="15423"/>
                  </a:cubicBezTo>
                  <a:cubicBezTo>
                    <a:pt x="3490" y="15454"/>
                    <a:pt x="3626" y="15469"/>
                    <a:pt x="3765" y="15469"/>
                  </a:cubicBezTo>
                  <a:cubicBezTo>
                    <a:pt x="7217" y="15469"/>
                    <a:pt x="12922" y="6429"/>
                    <a:pt x="12922" y="6429"/>
                  </a:cubicBezTo>
                  <a:lnTo>
                    <a:pt x="11592" y="1"/>
                  </a:ln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114550" y="2362525"/>
              <a:ext cx="42775" cy="101875"/>
            </a:xfrm>
            <a:custGeom>
              <a:avLst/>
              <a:gdLst/>
              <a:ahLst/>
              <a:cxnLst/>
              <a:rect l="l" t="t" r="r" b="b"/>
              <a:pathLst>
                <a:path w="1711" h="4075" extrusionOk="0">
                  <a:moveTo>
                    <a:pt x="108" y="0"/>
                  </a:moveTo>
                  <a:cubicBezTo>
                    <a:pt x="80" y="0"/>
                    <a:pt x="51" y="16"/>
                    <a:pt x="32" y="53"/>
                  </a:cubicBezTo>
                  <a:cubicBezTo>
                    <a:pt x="1" y="85"/>
                    <a:pt x="1" y="148"/>
                    <a:pt x="64" y="180"/>
                  </a:cubicBezTo>
                  <a:cubicBezTo>
                    <a:pt x="96" y="211"/>
                    <a:pt x="1457" y="1256"/>
                    <a:pt x="381" y="3948"/>
                  </a:cubicBezTo>
                  <a:cubicBezTo>
                    <a:pt x="381" y="3980"/>
                    <a:pt x="412" y="4043"/>
                    <a:pt x="444" y="4075"/>
                  </a:cubicBezTo>
                  <a:lnTo>
                    <a:pt x="476" y="4075"/>
                  </a:lnTo>
                  <a:cubicBezTo>
                    <a:pt x="539" y="4075"/>
                    <a:pt x="571" y="4043"/>
                    <a:pt x="571" y="4012"/>
                  </a:cubicBezTo>
                  <a:cubicBezTo>
                    <a:pt x="1711" y="1161"/>
                    <a:pt x="222" y="53"/>
                    <a:pt x="159" y="21"/>
                  </a:cubicBezTo>
                  <a:cubicBezTo>
                    <a:pt x="146" y="8"/>
                    <a:pt x="127" y="0"/>
                    <a:pt x="108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267350" y="2473375"/>
              <a:ext cx="66525" cy="156500"/>
            </a:xfrm>
            <a:custGeom>
              <a:avLst/>
              <a:gdLst/>
              <a:ahLst/>
              <a:cxnLst/>
              <a:rect l="l" t="t" r="r" b="b"/>
              <a:pathLst>
                <a:path w="2661" h="6260" extrusionOk="0">
                  <a:moveTo>
                    <a:pt x="94" y="0"/>
                  </a:moveTo>
                  <a:cubicBezTo>
                    <a:pt x="70" y="0"/>
                    <a:pt x="51" y="15"/>
                    <a:pt x="32" y="53"/>
                  </a:cubicBezTo>
                  <a:cubicBezTo>
                    <a:pt x="1" y="84"/>
                    <a:pt x="1" y="148"/>
                    <a:pt x="32" y="179"/>
                  </a:cubicBezTo>
                  <a:cubicBezTo>
                    <a:pt x="64" y="211"/>
                    <a:pt x="1964" y="1446"/>
                    <a:pt x="2281" y="3314"/>
                  </a:cubicBezTo>
                  <a:cubicBezTo>
                    <a:pt x="2439" y="4233"/>
                    <a:pt x="2154" y="5183"/>
                    <a:pt x="1458" y="6101"/>
                  </a:cubicBezTo>
                  <a:cubicBezTo>
                    <a:pt x="1426" y="6133"/>
                    <a:pt x="1426" y="6196"/>
                    <a:pt x="1489" y="6228"/>
                  </a:cubicBezTo>
                  <a:cubicBezTo>
                    <a:pt x="1489" y="6260"/>
                    <a:pt x="1521" y="6260"/>
                    <a:pt x="1521" y="6260"/>
                  </a:cubicBezTo>
                  <a:cubicBezTo>
                    <a:pt x="1553" y="6260"/>
                    <a:pt x="1584" y="6228"/>
                    <a:pt x="1616" y="6228"/>
                  </a:cubicBezTo>
                  <a:cubicBezTo>
                    <a:pt x="2376" y="5246"/>
                    <a:pt x="2661" y="4265"/>
                    <a:pt x="2471" y="3283"/>
                  </a:cubicBezTo>
                  <a:cubicBezTo>
                    <a:pt x="2154" y="1351"/>
                    <a:pt x="254" y="84"/>
                    <a:pt x="159" y="21"/>
                  </a:cubicBezTo>
                  <a:cubicBezTo>
                    <a:pt x="133" y="8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31"/>
          <p:cNvGrpSpPr/>
          <p:nvPr/>
        </p:nvGrpSpPr>
        <p:grpSpPr>
          <a:xfrm>
            <a:off x="7081193" y="2025984"/>
            <a:ext cx="1949327" cy="3116718"/>
            <a:chOff x="5651100" y="2703550"/>
            <a:chExt cx="1308800" cy="2092600"/>
          </a:xfrm>
        </p:grpSpPr>
        <p:sp>
          <p:nvSpPr>
            <p:cNvPr id="403" name="Google Shape;403;p31"/>
            <p:cNvSpPr/>
            <p:nvPr/>
          </p:nvSpPr>
          <p:spPr>
            <a:xfrm>
              <a:off x="6033550" y="3929075"/>
              <a:ext cx="917650" cy="127500"/>
            </a:xfrm>
            <a:custGeom>
              <a:avLst/>
              <a:gdLst/>
              <a:ahLst/>
              <a:cxnLst/>
              <a:rect l="l" t="t" r="r" b="b"/>
              <a:pathLst>
                <a:path w="36706" h="5100" extrusionOk="0">
                  <a:moveTo>
                    <a:pt x="5733" y="0"/>
                  </a:moveTo>
                  <a:cubicBezTo>
                    <a:pt x="3294" y="0"/>
                    <a:pt x="761" y="1995"/>
                    <a:pt x="96" y="4434"/>
                  </a:cubicBezTo>
                  <a:lnTo>
                    <a:pt x="64" y="4466"/>
                  </a:lnTo>
                  <a:cubicBezTo>
                    <a:pt x="1" y="4782"/>
                    <a:pt x="222" y="5099"/>
                    <a:pt x="539" y="5099"/>
                  </a:cubicBezTo>
                  <a:lnTo>
                    <a:pt x="34995" y="5099"/>
                  </a:lnTo>
                  <a:cubicBezTo>
                    <a:pt x="35217" y="5099"/>
                    <a:pt x="35407" y="4941"/>
                    <a:pt x="35470" y="4719"/>
                  </a:cubicBezTo>
                  <a:lnTo>
                    <a:pt x="36642" y="634"/>
                  </a:lnTo>
                  <a:cubicBezTo>
                    <a:pt x="36705" y="317"/>
                    <a:pt x="36483" y="0"/>
                    <a:pt x="36167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796775" y="4056550"/>
              <a:ext cx="163125" cy="739475"/>
            </a:xfrm>
            <a:custGeom>
              <a:avLst/>
              <a:gdLst/>
              <a:ahLst/>
              <a:cxnLst/>
              <a:rect l="l" t="t" r="r" b="b"/>
              <a:pathLst>
                <a:path w="6525" h="29579" extrusionOk="0">
                  <a:moveTo>
                    <a:pt x="1" y="0"/>
                  </a:moveTo>
                  <a:lnTo>
                    <a:pt x="5163" y="29579"/>
                  </a:lnTo>
                  <a:lnTo>
                    <a:pt x="6524" y="2957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796775" y="4056550"/>
              <a:ext cx="163125" cy="739475"/>
            </a:xfrm>
            <a:custGeom>
              <a:avLst/>
              <a:gdLst/>
              <a:ahLst/>
              <a:cxnLst/>
              <a:rect l="l" t="t" r="r" b="b"/>
              <a:pathLst>
                <a:path w="6525" h="29579" extrusionOk="0">
                  <a:moveTo>
                    <a:pt x="1" y="0"/>
                  </a:moveTo>
                  <a:lnTo>
                    <a:pt x="5163" y="29579"/>
                  </a:lnTo>
                  <a:lnTo>
                    <a:pt x="6524" y="2957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668525" y="4056550"/>
              <a:ext cx="98200" cy="739475"/>
            </a:xfrm>
            <a:custGeom>
              <a:avLst/>
              <a:gdLst/>
              <a:ahLst/>
              <a:cxnLst/>
              <a:rect l="l" t="t" r="r" b="b"/>
              <a:pathLst>
                <a:path w="3928" h="29579" extrusionOk="0">
                  <a:moveTo>
                    <a:pt x="0" y="0"/>
                  </a:moveTo>
                  <a:lnTo>
                    <a:pt x="2565" y="29579"/>
                  </a:lnTo>
                  <a:lnTo>
                    <a:pt x="3927" y="29579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668525" y="4056550"/>
              <a:ext cx="98200" cy="739475"/>
            </a:xfrm>
            <a:custGeom>
              <a:avLst/>
              <a:gdLst/>
              <a:ahLst/>
              <a:cxnLst/>
              <a:rect l="l" t="t" r="r" b="b"/>
              <a:pathLst>
                <a:path w="3928" h="29579" extrusionOk="0">
                  <a:moveTo>
                    <a:pt x="0" y="0"/>
                  </a:moveTo>
                  <a:lnTo>
                    <a:pt x="2565" y="29579"/>
                  </a:lnTo>
                  <a:lnTo>
                    <a:pt x="3927" y="29579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6013750" y="4056550"/>
              <a:ext cx="162350" cy="739475"/>
            </a:xfrm>
            <a:custGeom>
              <a:avLst/>
              <a:gdLst/>
              <a:ahLst/>
              <a:cxnLst/>
              <a:rect l="l" t="t" r="r" b="b"/>
              <a:pathLst>
                <a:path w="6494" h="29579" extrusionOk="0">
                  <a:moveTo>
                    <a:pt x="5131" y="0"/>
                  </a:moveTo>
                  <a:lnTo>
                    <a:pt x="1" y="29579"/>
                  </a:lnTo>
                  <a:lnTo>
                    <a:pt x="1363" y="29579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013750" y="4056550"/>
              <a:ext cx="162350" cy="739475"/>
            </a:xfrm>
            <a:custGeom>
              <a:avLst/>
              <a:gdLst/>
              <a:ahLst/>
              <a:cxnLst/>
              <a:rect l="l" t="t" r="r" b="b"/>
              <a:pathLst>
                <a:path w="6494" h="29579" extrusionOk="0">
                  <a:moveTo>
                    <a:pt x="5131" y="0"/>
                  </a:moveTo>
                  <a:lnTo>
                    <a:pt x="1" y="29579"/>
                  </a:lnTo>
                  <a:lnTo>
                    <a:pt x="1363" y="29579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6206150" y="4056550"/>
              <a:ext cx="99000" cy="739475"/>
            </a:xfrm>
            <a:custGeom>
              <a:avLst/>
              <a:gdLst/>
              <a:ahLst/>
              <a:cxnLst/>
              <a:rect l="l" t="t" r="r" b="b"/>
              <a:pathLst>
                <a:path w="3960" h="29579" extrusionOk="0">
                  <a:moveTo>
                    <a:pt x="2566" y="0"/>
                  </a:moveTo>
                  <a:lnTo>
                    <a:pt x="0" y="29579"/>
                  </a:lnTo>
                  <a:lnTo>
                    <a:pt x="1362" y="2957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6206150" y="4056550"/>
              <a:ext cx="99000" cy="739475"/>
            </a:xfrm>
            <a:custGeom>
              <a:avLst/>
              <a:gdLst/>
              <a:ahLst/>
              <a:cxnLst/>
              <a:rect l="l" t="t" r="r" b="b"/>
              <a:pathLst>
                <a:path w="3960" h="29579" extrusionOk="0">
                  <a:moveTo>
                    <a:pt x="2566" y="0"/>
                  </a:moveTo>
                  <a:lnTo>
                    <a:pt x="0" y="29579"/>
                  </a:lnTo>
                  <a:lnTo>
                    <a:pt x="1362" y="2957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6566375" y="2717675"/>
              <a:ext cx="164725" cy="161050"/>
            </a:xfrm>
            <a:custGeom>
              <a:avLst/>
              <a:gdLst/>
              <a:ahLst/>
              <a:cxnLst/>
              <a:rect l="l" t="t" r="r" b="b"/>
              <a:pathLst>
                <a:path w="6589" h="6442" extrusionOk="0">
                  <a:moveTo>
                    <a:pt x="3196" y="1"/>
                  </a:moveTo>
                  <a:cubicBezTo>
                    <a:pt x="3050" y="1"/>
                    <a:pt x="2903" y="12"/>
                    <a:pt x="2756" y="35"/>
                  </a:cubicBezTo>
                  <a:cubicBezTo>
                    <a:pt x="1109" y="320"/>
                    <a:pt x="1" y="1966"/>
                    <a:pt x="286" y="3708"/>
                  </a:cubicBezTo>
                  <a:cubicBezTo>
                    <a:pt x="543" y="5307"/>
                    <a:pt x="1854" y="6442"/>
                    <a:pt x="3340" y="6442"/>
                  </a:cubicBezTo>
                  <a:cubicBezTo>
                    <a:pt x="3502" y="6442"/>
                    <a:pt x="3667" y="6428"/>
                    <a:pt x="3833" y="6400"/>
                  </a:cubicBezTo>
                  <a:cubicBezTo>
                    <a:pt x="5480" y="6147"/>
                    <a:pt x="6588" y="4500"/>
                    <a:pt x="6303" y="2726"/>
                  </a:cubicBezTo>
                  <a:cubicBezTo>
                    <a:pt x="6015" y="1141"/>
                    <a:pt x="4676" y="1"/>
                    <a:pt x="319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6596475" y="2866575"/>
              <a:ext cx="122725" cy="27650"/>
            </a:xfrm>
            <a:custGeom>
              <a:avLst/>
              <a:gdLst/>
              <a:ahLst/>
              <a:cxnLst/>
              <a:rect l="l" t="t" r="r" b="b"/>
              <a:pathLst>
                <a:path w="4909" h="1106" extrusionOk="0">
                  <a:moveTo>
                    <a:pt x="1869" y="1"/>
                  </a:moveTo>
                  <a:lnTo>
                    <a:pt x="0" y="507"/>
                  </a:lnTo>
                  <a:cubicBezTo>
                    <a:pt x="0" y="507"/>
                    <a:pt x="848" y="1106"/>
                    <a:pt x="2160" y="1106"/>
                  </a:cubicBezTo>
                  <a:cubicBezTo>
                    <a:pt x="2940" y="1106"/>
                    <a:pt x="3883" y="895"/>
                    <a:pt x="4909" y="222"/>
                  </a:cubicBezTo>
                  <a:lnTo>
                    <a:pt x="4909" y="222"/>
                  </a:lnTo>
                  <a:cubicBezTo>
                    <a:pt x="4567" y="314"/>
                    <a:pt x="4214" y="348"/>
                    <a:pt x="3875" y="348"/>
                  </a:cubicBezTo>
                  <a:cubicBezTo>
                    <a:pt x="2802" y="348"/>
                    <a:pt x="1869" y="1"/>
                    <a:pt x="186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6514925" y="2753425"/>
              <a:ext cx="136200" cy="140850"/>
            </a:xfrm>
            <a:custGeom>
              <a:avLst/>
              <a:gdLst/>
              <a:ahLst/>
              <a:cxnLst/>
              <a:rect l="l" t="t" r="r" b="b"/>
              <a:pathLst>
                <a:path w="5448" h="5634" extrusionOk="0">
                  <a:moveTo>
                    <a:pt x="2638" y="1"/>
                  </a:moveTo>
                  <a:cubicBezTo>
                    <a:pt x="2519" y="1"/>
                    <a:pt x="2400" y="10"/>
                    <a:pt x="2281" y="30"/>
                  </a:cubicBezTo>
                  <a:cubicBezTo>
                    <a:pt x="919" y="283"/>
                    <a:pt x="0" y="1708"/>
                    <a:pt x="254" y="3228"/>
                  </a:cubicBezTo>
                  <a:cubicBezTo>
                    <a:pt x="484" y="4641"/>
                    <a:pt x="1607" y="5633"/>
                    <a:pt x="2833" y="5633"/>
                  </a:cubicBezTo>
                  <a:cubicBezTo>
                    <a:pt x="2954" y="5633"/>
                    <a:pt x="3077" y="5623"/>
                    <a:pt x="3199" y="5603"/>
                  </a:cubicBezTo>
                  <a:cubicBezTo>
                    <a:pt x="4561" y="5382"/>
                    <a:pt x="5447" y="3957"/>
                    <a:pt x="5194" y="2405"/>
                  </a:cubicBezTo>
                  <a:cubicBezTo>
                    <a:pt x="4963" y="1018"/>
                    <a:pt x="3863" y="1"/>
                    <a:pt x="263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6496700" y="2775525"/>
              <a:ext cx="177375" cy="243875"/>
            </a:xfrm>
            <a:custGeom>
              <a:avLst/>
              <a:gdLst/>
              <a:ahLst/>
              <a:cxnLst/>
              <a:rect l="l" t="t" r="r" b="b"/>
              <a:pathLst>
                <a:path w="7095" h="9755" extrusionOk="0">
                  <a:moveTo>
                    <a:pt x="4181" y="1"/>
                  </a:moveTo>
                  <a:cubicBezTo>
                    <a:pt x="3073" y="1"/>
                    <a:pt x="1" y="1014"/>
                    <a:pt x="1" y="1014"/>
                  </a:cubicBezTo>
                  <a:lnTo>
                    <a:pt x="1078" y="9755"/>
                  </a:lnTo>
                  <a:cubicBezTo>
                    <a:pt x="3801" y="9026"/>
                    <a:pt x="7095" y="4498"/>
                    <a:pt x="418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6267900" y="2758900"/>
              <a:ext cx="200325" cy="252600"/>
            </a:xfrm>
            <a:custGeom>
              <a:avLst/>
              <a:gdLst/>
              <a:ahLst/>
              <a:cxnLst/>
              <a:rect l="l" t="t" r="r" b="b"/>
              <a:pathLst>
                <a:path w="8013" h="10104" extrusionOk="0">
                  <a:moveTo>
                    <a:pt x="3136" y="1"/>
                  </a:moveTo>
                  <a:lnTo>
                    <a:pt x="3136" y="1"/>
                  </a:lnTo>
                  <a:cubicBezTo>
                    <a:pt x="1014" y="1869"/>
                    <a:pt x="1" y="6905"/>
                    <a:pt x="4751" y="10103"/>
                  </a:cubicBezTo>
                  <a:cubicBezTo>
                    <a:pt x="5733" y="9596"/>
                    <a:pt x="8013" y="7316"/>
                    <a:pt x="8013" y="731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073925" y="3277475"/>
              <a:ext cx="287425" cy="414150"/>
            </a:xfrm>
            <a:custGeom>
              <a:avLst/>
              <a:gdLst/>
              <a:ahLst/>
              <a:cxnLst/>
              <a:rect l="l" t="t" r="r" b="b"/>
              <a:pathLst>
                <a:path w="11497" h="16566" extrusionOk="0">
                  <a:moveTo>
                    <a:pt x="7918" y="1"/>
                  </a:moveTo>
                  <a:cubicBezTo>
                    <a:pt x="7886" y="381"/>
                    <a:pt x="7855" y="856"/>
                    <a:pt x="7823" y="1268"/>
                  </a:cubicBezTo>
                  <a:cubicBezTo>
                    <a:pt x="7760" y="1679"/>
                    <a:pt x="7728" y="2123"/>
                    <a:pt x="7696" y="2534"/>
                  </a:cubicBezTo>
                  <a:cubicBezTo>
                    <a:pt x="7601" y="3389"/>
                    <a:pt x="7475" y="4276"/>
                    <a:pt x="7348" y="5131"/>
                  </a:cubicBezTo>
                  <a:cubicBezTo>
                    <a:pt x="7126" y="6841"/>
                    <a:pt x="6810" y="8551"/>
                    <a:pt x="6430" y="10230"/>
                  </a:cubicBezTo>
                  <a:lnTo>
                    <a:pt x="6145" y="11497"/>
                  </a:lnTo>
                  <a:lnTo>
                    <a:pt x="5828" y="12763"/>
                  </a:lnTo>
                  <a:lnTo>
                    <a:pt x="5796" y="12858"/>
                  </a:lnTo>
                  <a:cubicBezTo>
                    <a:pt x="5796" y="12890"/>
                    <a:pt x="5796" y="12922"/>
                    <a:pt x="5764" y="12922"/>
                  </a:cubicBezTo>
                  <a:cubicBezTo>
                    <a:pt x="5764" y="12985"/>
                    <a:pt x="5764" y="13017"/>
                    <a:pt x="5733" y="13048"/>
                  </a:cubicBezTo>
                  <a:cubicBezTo>
                    <a:pt x="5701" y="13143"/>
                    <a:pt x="5669" y="13207"/>
                    <a:pt x="5638" y="13270"/>
                  </a:cubicBezTo>
                  <a:cubicBezTo>
                    <a:pt x="5543" y="13397"/>
                    <a:pt x="5416" y="13523"/>
                    <a:pt x="5163" y="13618"/>
                  </a:cubicBezTo>
                  <a:cubicBezTo>
                    <a:pt x="4803" y="13786"/>
                    <a:pt x="4262" y="13863"/>
                    <a:pt x="3690" y="13863"/>
                  </a:cubicBezTo>
                  <a:cubicBezTo>
                    <a:pt x="3507" y="13863"/>
                    <a:pt x="3320" y="13856"/>
                    <a:pt x="3136" y="13840"/>
                  </a:cubicBezTo>
                  <a:cubicBezTo>
                    <a:pt x="2724" y="13840"/>
                    <a:pt x="2313" y="13777"/>
                    <a:pt x="1901" y="13745"/>
                  </a:cubicBezTo>
                  <a:cubicBezTo>
                    <a:pt x="1521" y="13682"/>
                    <a:pt x="1077" y="13587"/>
                    <a:pt x="697" y="13523"/>
                  </a:cubicBezTo>
                  <a:lnTo>
                    <a:pt x="1" y="15170"/>
                  </a:lnTo>
                  <a:cubicBezTo>
                    <a:pt x="444" y="15424"/>
                    <a:pt x="856" y="15614"/>
                    <a:pt x="1331" y="15804"/>
                  </a:cubicBezTo>
                  <a:cubicBezTo>
                    <a:pt x="1774" y="15994"/>
                    <a:pt x="2218" y="16152"/>
                    <a:pt x="2724" y="16279"/>
                  </a:cubicBezTo>
                  <a:cubicBezTo>
                    <a:pt x="3336" y="16442"/>
                    <a:pt x="3999" y="16565"/>
                    <a:pt x="4724" y="16565"/>
                  </a:cubicBezTo>
                  <a:cubicBezTo>
                    <a:pt x="5125" y="16565"/>
                    <a:pt x="5546" y="16527"/>
                    <a:pt x="5986" y="16437"/>
                  </a:cubicBezTo>
                  <a:cubicBezTo>
                    <a:pt x="6588" y="16279"/>
                    <a:pt x="7253" y="15962"/>
                    <a:pt x="7823" y="15455"/>
                  </a:cubicBezTo>
                  <a:cubicBezTo>
                    <a:pt x="8361" y="14980"/>
                    <a:pt x="8741" y="14252"/>
                    <a:pt x="8931" y="13682"/>
                  </a:cubicBezTo>
                  <a:lnTo>
                    <a:pt x="9343" y="12383"/>
                  </a:lnTo>
                  <a:lnTo>
                    <a:pt x="9723" y="11053"/>
                  </a:lnTo>
                  <a:cubicBezTo>
                    <a:pt x="10230" y="9280"/>
                    <a:pt x="10610" y="7475"/>
                    <a:pt x="10895" y="5670"/>
                  </a:cubicBezTo>
                  <a:cubicBezTo>
                    <a:pt x="11053" y="4751"/>
                    <a:pt x="11180" y="3864"/>
                    <a:pt x="11275" y="2946"/>
                  </a:cubicBezTo>
                  <a:cubicBezTo>
                    <a:pt x="11338" y="2471"/>
                    <a:pt x="11370" y="2028"/>
                    <a:pt x="11402" y="1553"/>
                  </a:cubicBezTo>
                  <a:cubicBezTo>
                    <a:pt x="11465" y="1078"/>
                    <a:pt x="11465" y="666"/>
                    <a:pt x="11497" y="128"/>
                  </a:cubicBezTo>
                  <a:lnTo>
                    <a:pt x="791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6233075" y="3185225"/>
              <a:ext cx="196375" cy="241125"/>
            </a:xfrm>
            <a:custGeom>
              <a:avLst/>
              <a:gdLst/>
              <a:ahLst/>
              <a:cxnLst/>
              <a:rect l="l" t="t" r="r" b="b"/>
              <a:pathLst>
                <a:path w="7855" h="9645" extrusionOk="0">
                  <a:moveTo>
                    <a:pt x="4102" y="1"/>
                  </a:moveTo>
                  <a:cubicBezTo>
                    <a:pt x="3651" y="1"/>
                    <a:pt x="3155" y="152"/>
                    <a:pt x="2597" y="492"/>
                  </a:cubicBezTo>
                  <a:cubicBezTo>
                    <a:pt x="1299" y="1252"/>
                    <a:pt x="0" y="6826"/>
                    <a:pt x="0" y="6826"/>
                  </a:cubicBezTo>
                  <a:lnTo>
                    <a:pt x="5511" y="9645"/>
                  </a:lnTo>
                  <a:cubicBezTo>
                    <a:pt x="5511" y="9645"/>
                    <a:pt x="7854" y="3628"/>
                    <a:pt x="6777" y="2012"/>
                  </a:cubicBezTo>
                  <a:cubicBezTo>
                    <a:pt x="5978" y="835"/>
                    <a:pt x="5162" y="1"/>
                    <a:pt x="410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264725" y="3253975"/>
              <a:ext cx="144125" cy="172375"/>
            </a:xfrm>
            <a:custGeom>
              <a:avLst/>
              <a:gdLst/>
              <a:ahLst/>
              <a:cxnLst/>
              <a:rect l="l" t="t" r="r" b="b"/>
              <a:pathLst>
                <a:path w="5765" h="6895" extrusionOk="0">
                  <a:moveTo>
                    <a:pt x="3149" y="0"/>
                  </a:moveTo>
                  <a:cubicBezTo>
                    <a:pt x="1939" y="0"/>
                    <a:pt x="742" y="564"/>
                    <a:pt x="254" y="1923"/>
                  </a:cubicBezTo>
                  <a:cubicBezTo>
                    <a:pt x="33" y="2524"/>
                    <a:pt x="1" y="3664"/>
                    <a:pt x="286" y="4868"/>
                  </a:cubicBezTo>
                  <a:lnTo>
                    <a:pt x="4245" y="6895"/>
                  </a:lnTo>
                  <a:cubicBezTo>
                    <a:pt x="4245" y="6895"/>
                    <a:pt x="5606" y="3379"/>
                    <a:pt x="5765" y="1004"/>
                  </a:cubicBezTo>
                  <a:cubicBezTo>
                    <a:pt x="5138" y="377"/>
                    <a:pt x="4139" y="0"/>
                    <a:pt x="3149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6020100" y="3563300"/>
              <a:ext cx="88700" cy="94750"/>
            </a:xfrm>
            <a:custGeom>
              <a:avLst/>
              <a:gdLst/>
              <a:ahLst/>
              <a:cxnLst/>
              <a:rect l="l" t="t" r="r" b="b"/>
              <a:pathLst>
                <a:path w="3548" h="3790" extrusionOk="0">
                  <a:moveTo>
                    <a:pt x="0" y="0"/>
                  </a:moveTo>
                  <a:lnTo>
                    <a:pt x="539" y="3136"/>
                  </a:lnTo>
                  <a:cubicBezTo>
                    <a:pt x="539" y="3136"/>
                    <a:pt x="1612" y="3790"/>
                    <a:pt x="2402" y="3790"/>
                  </a:cubicBezTo>
                  <a:cubicBezTo>
                    <a:pt x="2481" y="3790"/>
                    <a:pt x="2557" y="3783"/>
                    <a:pt x="2629" y="3769"/>
                  </a:cubicBezTo>
                  <a:lnTo>
                    <a:pt x="3547" y="2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6271850" y="3138100"/>
              <a:ext cx="464000" cy="568525"/>
            </a:xfrm>
            <a:custGeom>
              <a:avLst/>
              <a:gdLst/>
              <a:ahLst/>
              <a:cxnLst/>
              <a:rect l="l" t="t" r="r" b="b"/>
              <a:pathLst>
                <a:path w="18560" h="22741" extrusionOk="0">
                  <a:moveTo>
                    <a:pt x="12744" y="1"/>
                  </a:moveTo>
                  <a:cubicBezTo>
                    <a:pt x="12645" y="1"/>
                    <a:pt x="12546" y="1"/>
                    <a:pt x="12447" y="2"/>
                  </a:cubicBezTo>
                  <a:cubicBezTo>
                    <a:pt x="10040" y="34"/>
                    <a:pt x="8077" y="65"/>
                    <a:pt x="5986" y="382"/>
                  </a:cubicBezTo>
                  <a:cubicBezTo>
                    <a:pt x="5036" y="540"/>
                    <a:pt x="4086" y="699"/>
                    <a:pt x="3200" y="889"/>
                  </a:cubicBezTo>
                  <a:cubicBezTo>
                    <a:pt x="1299" y="1301"/>
                    <a:pt x="1" y="3042"/>
                    <a:pt x="128" y="4942"/>
                  </a:cubicBezTo>
                  <a:cubicBezTo>
                    <a:pt x="349" y="8046"/>
                    <a:pt x="1014" y="13588"/>
                    <a:pt x="3010" y="22740"/>
                  </a:cubicBezTo>
                  <a:lnTo>
                    <a:pt x="17292" y="21885"/>
                  </a:lnTo>
                  <a:cubicBezTo>
                    <a:pt x="16691" y="16090"/>
                    <a:pt x="16501" y="12511"/>
                    <a:pt x="18559" y="445"/>
                  </a:cubicBezTo>
                  <a:cubicBezTo>
                    <a:pt x="18559" y="445"/>
                    <a:pt x="15712" y="1"/>
                    <a:pt x="127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446825" y="3137175"/>
              <a:ext cx="142850" cy="138575"/>
            </a:xfrm>
            <a:custGeom>
              <a:avLst/>
              <a:gdLst/>
              <a:ahLst/>
              <a:cxnLst/>
              <a:rect l="l" t="t" r="r" b="b"/>
              <a:pathLst>
                <a:path w="5714" h="5543" extrusionOk="0">
                  <a:moveTo>
                    <a:pt x="5121" y="1"/>
                  </a:moveTo>
                  <a:cubicBezTo>
                    <a:pt x="3283" y="1"/>
                    <a:pt x="1" y="3143"/>
                    <a:pt x="1" y="3143"/>
                  </a:cubicBezTo>
                  <a:cubicBezTo>
                    <a:pt x="1" y="3143"/>
                    <a:pt x="1394" y="4916"/>
                    <a:pt x="3294" y="5486"/>
                  </a:cubicBezTo>
                  <a:cubicBezTo>
                    <a:pt x="3423" y="5525"/>
                    <a:pt x="3545" y="5543"/>
                    <a:pt x="3660" y="5543"/>
                  </a:cubicBezTo>
                  <a:cubicBezTo>
                    <a:pt x="5263" y="5543"/>
                    <a:pt x="5714" y="2047"/>
                    <a:pt x="5448" y="39"/>
                  </a:cubicBezTo>
                  <a:cubicBezTo>
                    <a:pt x="5345" y="13"/>
                    <a:pt x="5236" y="1"/>
                    <a:pt x="5121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46825" y="3137175"/>
              <a:ext cx="142800" cy="134050"/>
            </a:xfrm>
            <a:custGeom>
              <a:avLst/>
              <a:gdLst/>
              <a:ahLst/>
              <a:cxnLst/>
              <a:rect l="l" t="t" r="r" b="b"/>
              <a:pathLst>
                <a:path w="5712" h="5362" extrusionOk="0">
                  <a:moveTo>
                    <a:pt x="5121" y="1"/>
                  </a:moveTo>
                  <a:cubicBezTo>
                    <a:pt x="3283" y="1"/>
                    <a:pt x="1" y="3143"/>
                    <a:pt x="1" y="3143"/>
                  </a:cubicBezTo>
                  <a:cubicBezTo>
                    <a:pt x="1" y="3143"/>
                    <a:pt x="1584" y="4726"/>
                    <a:pt x="3484" y="5296"/>
                  </a:cubicBezTo>
                  <a:cubicBezTo>
                    <a:pt x="3624" y="5340"/>
                    <a:pt x="3755" y="5361"/>
                    <a:pt x="3879" y="5361"/>
                  </a:cubicBezTo>
                  <a:cubicBezTo>
                    <a:pt x="5432" y="5361"/>
                    <a:pt x="5712" y="2034"/>
                    <a:pt x="5448" y="39"/>
                  </a:cubicBezTo>
                  <a:cubicBezTo>
                    <a:pt x="5345" y="13"/>
                    <a:pt x="5236" y="1"/>
                    <a:pt x="5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341075" y="3146575"/>
              <a:ext cx="122375" cy="124750"/>
            </a:xfrm>
            <a:custGeom>
              <a:avLst/>
              <a:gdLst/>
              <a:ahLst/>
              <a:cxnLst/>
              <a:rect l="l" t="t" r="r" b="b"/>
              <a:pathLst>
                <a:path w="4895" h="4990" extrusionOk="0">
                  <a:moveTo>
                    <a:pt x="3534" y="1"/>
                  </a:moveTo>
                  <a:cubicBezTo>
                    <a:pt x="3439" y="1"/>
                    <a:pt x="3333" y="14"/>
                    <a:pt x="3217" y="43"/>
                  </a:cubicBezTo>
                  <a:cubicBezTo>
                    <a:pt x="1829" y="781"/>
                    <a:pt x="1" y="4989"/>
                    <a:pt x="1275" y="4989"/>
                  </a:cubicBezTo>
                  <a:cubicBezTo>
                    <a:pt x="1368" y="4989"/>
                    <a:pt x="1476" y="4967"/>
                    <a:pt x="1602" y="4920"/>
                  </a:cubicBezTo>
                  <a:cubicBezTo>
                    <a:pt x="3471" y="4255"/>
                    <a:pt x="4231" y="2767"/>
                    <a:pt x="4231" y="2767"/>
                  </a:cubicBezTo>
                  <a:cubicBezTo>
                    <a:pt x="4231" y="2767"/>
                    <a:pt x="4895" y="1"/>
                    <a:pt x="3534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337550" y="3146575"/>
              <a:ext cx="125900" cy="118725"/>
            </a:xfrm>
            <a:custGeom>
              <a:avLst/>
              <a:gdLst/>
              <a:ahLst/>
              <a:cxnLst/>
              <a:rect l="l" t="t" r="r" b="b"/>
              <a:pathLst>
                <a:path w="5036" h="4749" extrusionOk="0">
                  <a:moveTo>
                    <a:pt x="3675" y="1"/>
                  </a:moveTo>
                  <a:cubicBezTo>
                    <a:pt x="3580" y="1"/>
                    <a:pt x="3474" y="14"/>
                    <a:pt x="3358" y="43"/>
                  </a:cubicBezTo>
                  <a:cubicBezTo>
                    <a:pt x="1959" y="787"/>
                    <a:pt x="1" y="4749"/>
                    <a:pt x="1348" y="4749"/>
                  </a:cubicBezTo>
                  <a:cubicBezTo>
                    <a:pt x="1434" y="4749"/>
                    <a:pt x="1534" y="4733"/>
                    <a:pt x="1648" y="4698"/>
                  </a:cubicBezTo>
                  <a:cubicBezTo>
                    <a:pt x="3548" y="4128"/>
                    <a:pt x="4372" y="2767"/>
                    <a:pt x="4372" y="2767"/>
                  </a:cubicBezTo>
                  <a:cubicBezTo>
                    <a:pt x="4372" y="2767"/>
                    <a:pt x="5036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6334400" y="3661475"/>
              <a:ext cx="386400" cy="60975"/>
            </a:xfrm>
            <a:custGeom>
              <a:avLst/>
              <a:gdLst/>
              <a:ahLst/>
              <a:cxnLst/>
              <a:rect l="l" t="t" r="r" b="b"/>
              <a:pathLst>
                <a:path w="15456" h="2439" extrusionOk="0">
                  <a:moveTo>
                    <a:pt x="14695" y="0"/>
                  </a:moveTo>
                  <a:lnTo>
                    <a:pt x="254" y="855"/>
                  </a:lnTo>
                  <a:cubicBezTo>
                    <a:pt x="128" y="855"/>
                    <a:pt x="1" y="950"/>
                    <a:pt x="32" y="1045"/>
                  </a:cubicBezTo>
                  <a:lnTo>
                    <a:pt x="223" y="2312"/>
                  </a:lnTo>
                  <a:cubicBezTo>
                    <a:pt x="254" y="2407"/>
                    <a:pt x="349" y="2439"/>
                    <a:pt x="476" y="2439"/>
                  </a:cubicBezTo>
                  <a:lnTo>
                    <a:pt x="15170" y="1584"/>
                  </a:lnTo>
                  <a:cubicBezTo>
                    <a:pt x="15329" y="1552"/>
                    <a:pt x="15455" y="1457"/>
                    <a:pt x="15392" y="1362"/>
                  </a:cubicBezTo>
                  <a:lnTo>
                    <a:pt x="14949" y="95"/>
                  </a:lnTo>
                  <a:cubicBezTo>
                    <a:pt x="14917" y="32"/>
                    <a:pt x="14822" y="0"/>
                    <a:pt x="14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649525" y="3661475"/>
              <a:ext cx="24550" cy="45950"/>
            </a:xfrm>
            <a:custGeom>
              <a:avLst/>
              <a:gdLst/>
              <a:ahLst/>
              <a:cxnLst/>
              <a:rect l="l" t="t" r="r" b="b"/>
              <a:pathLst>
                <a:path w="982" h="1838" extrusionOk="0">
                  <a:moveTo>
                    <a:pt x="539" y="0"/>
                  </a:moveTo>
                  <a:lnTo>
                    <a:pt x="158" y="32"/>
                  </a:lnTo>
                  <a:cubicBezTo>
                    <a:pt x="63" y="32"/>
                    <a:pt x="0" y="64"/>
                    <a:pt x="32" y="127"/>
                  </a:cubicBezTo>
                  <a:lnTo>
                    <a:pt x="285" y="1774"/>
                  </a:lnTo>
                  <a:cubicBezTo>
                    <a:pt x="317" y="1805"/>
                    <a:pt x="380" y="1837"/>
                    <a:pt x="443" y="1837"/>
                  </a:cubicBezTo>
                  <a:lnTo>
                    <a:pt x="855" y="1805"/>
                  </a:lnTo>
                  <a:cubicBezTo>
                    <a:pt x="919" y="1805"/>
                    <a:pt x="982" y="1774"/>
                    <a:pt x="982" y="1710"/>
                  </a:cubicBezTo>
                  <a:lnTo>
                    <a:pt x="697" y="64"/>
                  </a:lnTo>
                  <a:cubicBezTo>
                    <a:pt x="665" y="32"/>
                    <a:pt x="602" y="0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362900" y="3678100"/>
              <a:ext cx="24575" cy="46150"/>
            </a:xfrm>
            <a:custGeom>
              <a:avLst/>
              <a:gdLst/>
              <a:ahLst/>
              <a:cxnLst/>
              <a:rect l="l" t="t" r="r" b="b"/>
              <a:pathLst>
                <a:path w="983" h="1846" extrusionOk="0">
                  <a:moveTo>
                    <a:pt x="539" y="0"/>
                  </a:moveTo>
                  <a:lnTo>
                    <a:pt x="128" y="32"/>
                  </a:lnTo>
                  <a:cubicBezTo>
                    <a:pt x="64" y="32"/>
                    <a:pt x="1" y="64"/>
                    <a:pt x="1" y="127"/>
                  </a:cubicBezTo>
                  <a:lnTo>
                    <a:pt x="286" y="1774"/>
                  </a:lnTo>
                  <a:cubicBezTo>
                    <a:pt x="286" y="1799"/>
                    <a:pt x="348" y="1846"/>
                    <a:pt x="405" y="1846"/>
                  </a:cubicBezTo>
                  <a:cubicBezTo>
                    <a:pt x="419" y="1846"/>
                    <a:pt x="432" y="1843"/>
                    <a:pt x="444" y="1837"/>
                  </a:cubicBezTo>
                  <a:lnTo>
                    <a:pt x="824" y="1837"/>
                  </a:lnTo>
                  <a:cubicBezTo>
                    <a:pt x="919" y="1837"/>
                    <a:pt x="983" y="1774"/>
                    <a:pt x="951" y="1742"/>
                  </a:cubicBezTo>
                  <a:lnTo>
                    <a:pt x="666" y="95"/>
                  </a:lnTo>
                  <a:cubicBezTo>
                    <a:pt x="666" y="32"/>
                    <a:pt x="603" y="0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505425" y="3669375"/>
              <a:ext cx="24575" cy="46750"/>
            </a:xfrm>
            <a:custGeom>
              <a:avLst/>
              <a:gdLst/>
              <a:ahLst/>
              <a:cxnLst/>
              <a:rect l="l" t="t" r="r" b="b"/>
              <a:pathLst>
                <a:path w="983" h="1870" extrusionOk="0">
                  <a:moveTo>
                    <a:pt x="539" y="1"/>
                  </a:moveTo>
                  <a:lnTo>
                    <a:pt x="159" y="33"/>
                  </a:lnTo>
                  <a:cubicBezTo>
                    <a:pt x="64" y="33"/>
                    <a:pt x="0" y="96"/>
                    <a:pt x="32" y="128"/>
                  </a:cubicBezTo>
                  <a:lnTo>
                    <a:pt x="317" y="1774"/>
                  </a:lnTo>
                  <a:cubicBezTo>
                    <a:pt x="317" y="1838"/>
                    <a:pt x="380" y="1869"/>
                    <a:pt x="444" y="1869"/>
                  </a:cubicBezTo>
                  <a:lnTo>
                    <a:pt x="855" y="1838"/>
                  </a:lnTo>
                  <a:cubicBezTo>
                    <a:pt x="919" y="1838"/>
                    <a:pt x="982" y="1774"/>
                    <a:pt x="982" y="1743"/>
                  </a:cubicBezTo>
                  <a:lnTo>
                    <a:pt x="697" y="96"/>
                  </a:lnTo>
                  <a:cubicBezTo>
                    <a:pt x="697" y="33"/>
                    <a:pt x="602" y="1"/>
                    <a:pt x="5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6643175" y="3195925"/>
              <a:ext cx="84750" cy="209050"/>
            </a:xfrm>
            <a:custGeom>
              <a:avLst/>
              <a:gdLst/>
              <a:ahLst/>
              <a:cxnLst/>
              <a:rect l="l" t="t" r="r" b="b"/>
              <a:pathLst>
                <a:path w="3390" h="8362" extrusionOk="0">
                  <a:moveTo>
                    <a:pt x="3389" y="1"/>
                  </a:moveTo>
                  <a:lnTo>
                    <a:pt x="3389" y="1"/>
                  </a:lnTo>
                  <a:cubicBezTo>
                    <a:pt x="2249" y="508"/>
                    <a:pt x="1109" y="1679"/>
                    <a:pt x="634" y="2851"/>
                  </a:cubicBezTo>
                  <a:cubicBezTo>
                    <a:pt x="1" y="4466"/>
                    <a:pt x="1838" y="7633"/>
                    <a:pt x="2281" y="8362"/>
                  </a:cubicBezTo>
                  <a:cubicBezTo>
                    <a:pt x="2471" y="6113"/>
                    <a:pt x="2851" y="3421"/>
                    <a:pt x="3389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6385075" y="2976625"/>
              <a:ext cx="197950" cy="292975"/>
            </a:xfrm>
            <a:custGeom>
              <a:avLst/>
              <a:gdLst/>
              <a:ahLst/>
              <a:cxnLst/>
              <a:rect l="l" t="t" r="r" b="b"/>
              <a:pathLst>
                <a:path w="7918" h="11719" extrusionOk="0">
                  <a:moveTo>
                    <a:pt x="6905" y="1"/>
                  </a:moveTo>
                  <a:lnTo>
                    <a:pt x="3136" y="3611"/>
                  </a:lnTo>
                  <a:cubicBezTo>
                    <a:pt x="3643" y="5226"/>
                    <a:pt x="3738" y="6144"/>
                    <a:pt x="1457" y="6841"/>
                  </a:cubicBezTo>
                  <a:cubicBezTo>
                    <a:pt x="1457" y="6841"/>
                    <a:pt x="1" y="8456"/>
                    <a:pt x="2471" y="11718"/>
                  </a:cubicBezTo>
                  <a:cubicBezTo>
                    <a:pt x="5036" y="8171"/>
                    <a:pt x="7918" y="6461"/>
                    <a:pt x="7918" y="6461"/>
                  </a:cubicBezTo>
                  <a:cubicBezTo>
                    <a:pt x="6398" y="5163"/>
                    <a:pt x="6619" y="2091"/>
                    <a:pt x="690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463450" y="3013050"/>
              <a:ext cx="67325" cy="82350"/>
            </a:xfrm>
            <a:custGeom>
              <a:avLst/>
              <a:gdLst/>
              <a:ahLst/>
              <a:cxnLst/>
              <a:rect l="l" t="t" r="r" b="b"/>
              <a:pathLst>
                <a:path w="2693" h="3294" extrusionOk="0">
                  <a:moveTo>
                    <a:pt x="2218" y="0"/>
                  </a:moveTo>
                  <a:lnTo>
                    <a:pt x="1" y="2154"/>
                  </a:lnTo>
                  <a:cubicBezTo>
                    <a:pt x="96" y="2534"/>
                    <a:pt x="223" y="2914"/>
                    <a:pt x="254" y="3294"/>
                  </a:cubicBezTo>
                  <a:cubicBezTo>
                    <a:pt x="1141" y="3104"/>
                    <a:pt x="2503" y="2281"/>
                    <a:pt x="2629" y="1299"/>
                  </a:cubicBezTo>
                  <a:cubicBezTo>
                    <a:pt x="2693" y="824"/>
                    <a:pt x="2313" y="222"/>
                    <a:pt x="2218" y="0"/>
                  </a:cubicBez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294025" y="2751400"/>
              <a:ext cx="283475" cy="336600"/>
            </a:xfrm>
            <a:custGeom>
              <a:avLst/>
              <a:gdLst/>
              <a:ahLst/>
              <a:cxnLst/>
              <a:rect l="l" t="t" r="r" b="b"/>
              <a:pathLst>
                <a:path w="11339" h="13464" extrusionOk="0">
                  <a:moveTo>
                    <a:pt x="5765" y="1"/>
                  </a:moveTo>
                  <a:cubicBezTo>
                    <a:pt x="4849" y="1"/>
                    <a:pt x="3906" y="273"/>
                    <a:pt x="3041" y="871"/>
                  </a:cubicBezTo>
                  <a:cubicBezTo>
                    <a:pt x="1" y="2961"/>
                    <a:pt x="666" y="8123"/>
                    <a:pt x="2091" y="11005"/>
                  </a:cubicBezTo>
                  <a:cubicBezTo>
                    <a:pt x="2892" y="12640"/>
                    <a:pt x="4400" y="13463"/>
                    <a:pt x="5952" y="13463"/>
                  </a:cubicBezTo>
                  <a:cubicBezTo>
                    <a:pt x="7466" y="13463"/>
                    <a:pt x="9023" y="12679"/>
                    <a:pt x="10008" y="11100"/>
                  </a:cubicBezTo>
                  <a:cubicBezTo>
                    <a:pt x="11338" y="8978"/>
                    <a:pt x="11022" y="7521"/>
                    <a:pt x="10483" y="4069"/>
                  </a:cubicBezTo>
                  <a:cubicBezTo>
                    <a:pt x="10079" y="1621"/>
                    <a:pt x="8001" y="1"/>
                    <a:pt x="576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241225" y="2703550"/>
              <a:ext cx="382200" cy="222425"/>
            </a:xfrm>
            <a:custGeom>
              <a:avLst/>
              <a:gdLst/>
              <a:ahLst/>
              <a:cxnLst/>
              <a:rect l="l" t="t" r="r" b="b"/>
              <a:pathLst>
                <a:path w="15288" h="8897" extrusionOk="0">
                  <a:moveTo>
                    <a:pt x="6121" y="1"/>
                  </a:moveTo>
                  <a:cubicBezTo>
                    <a:pt x="2924" y="1"/>
                    <a:pt x="0" y="1096"/>
                    <a:pt x="814" y="2880"/>
                  </a:cubicBezTo>
                  <a:cubicBezTo>
                    <a:pt x="2398" y="6395"/>
                    <a:pt x="5153" y="6490"/>
                    <a:pt x="5153" y="6490"/>
                  </a:cubicBezTo>
                  <a:cubicBezTo>
                    <a:pt x="5153" y="6490"/>
                    <a:pt x="4076" y="5952"/>
                    <a:pt x="4076" y="5255"/>
                  </a:cubicBezTo>
                  <a:cubicBezTo>
                    <a:pt x="4620" y="5087"/>
                    <a:pt x="5139" y="5027"/>
                    <a:pt x="5629" y="5027"/>
                  </a:cubicBezTo>
                  <a:cubicBezTo>
                    <a:pt x="6829" y="5027"/>
                    <a:pt x="7857" y="5385"/>
                    <a:pt x="8669" y="5385"/>
                  </a:cubicBezTo>
                  <a:cubicBezTo>
                    <a:pt x="9087" y="5385"/>
                    <a:pt x="9448" y="5290"/>
                    <a:pt x="9745" y="5002"/>
                  </a:cubicBezTo>
                  <a:lnTo>
                    <a:pt x="9745" y="5002"/>
                  </a:lnTo>
                  <a:cubicBezTo>
                    <a:pt x="9238" y="6997"/>
                    <a:pt x="12437" y="8897"/>
                    <a:pt x="12437" y="8897"/>
                  </a:cubicBezTo>
                  <a:cubicBezTo>
                    <a:pt x="12437" y="8897"/>
                    <a:pt x="13799" y="7788"/>
                    <a:pt x="14527" y="6078"/>
                  </a:cubicBezTo>
                  <a:cubicBezTo>
                    <a:pt x="15287" y="4337"/>
                    <a:pt x="14685" y="1518"/>
                    <a:pt x="11645" y="1423"/>
                  </a:cubicBezTo>
                  <a:cubicBezTo>
                    <a:pt x="10282" y="440"/>
                    <a:pt x="8147" y="1"/>
                    <a:pt x="612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407250" y="2895575"/>
              <a:ext cx="19825" cy="24950"/>
            </a:xfrm>
            <a:custGeom>
              <a:avLst/>
              <a:gdLst/>
              <a:ahLst/>
              <a:cxnLst/>
              <a:rect l="l" t="t" r="r" b="b"/>
              <a:pathLst>
                <a:path w="793" h="998" extrusionOk="0">
                  <a:moveTo>
                    <a:pt x="359" y="0"/>
                  </a:moveTo>
                  <a:cubicBezTo>
                    <a:pt x="335" y="0"/>
                    <a:pt x="310" y="4"/>
                    <a:pt x="285" y="12"/>
                  </a:cubicBezTo>
                  <a:cubicBezTo>
                    <a:pt x="95" y="44"/>
                    <a:pt x="0" y="297"/>
                    <a:pt x="64" y="582"/>
                  </a:cubicBezTo>
                  <a:cubicBezTo>
                    <a:pt x="122" y="817"/>
                    <a:pt x="290" y="998"/>
                    <a:pt x="465" y="998"/>
                  </a:cubicBezTo>
                  <a:cubicBezTo>
                    <a:pt x="479" y="998"/>
                    <a:pt x="493" y="997"/>
                    <a:pt x="507" y="994"/>
                  </a:cubicBezTo>
                  <a:cubicBezTo>
                    <a:pt x="697" y="963"/>
                    <a:pt x="792" y="709"/>
                    <a:pt x="729" y="424"/>
                  </a:cubicBezTo>
                  <a:cubicBezTo>
                    <a:pt x="674" y="176"/>
                    <a:pt x="523" y="0"/>
                    <a:pt x="35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328875" y="2912975"/>
              <a:ext cx="19800" cy="24975"/>
            </a:xfrm>
            <a:custGeom>
              <a:avLst/>
              <a:gdLst/>
              <a:ahLst/>
              <a:cxnLst/>
              <a:rect l="l" t="t" r="r" b="b"/>
              <a:pathLst>
                <a:path w="792" h="999" extrusionOk="0">
                  <a:moveTo>
                    <a:pt x="359" y="1"/>
                  </a:moveTo>
                  <a:cubicBezTo>
                    <a:pt x="335" y="1"/>
                    <a:pt x="310" y="5"/>
                    <a:pt x="285" y="13"/>
                  </a:cubicBezTo>
                  <a:cubicBezTo>
                    <a:pt x="127" y="45"/>
                    <a:pt x="0" y="298"/>
                    <a:pt x="63" y="583"/>
                  </a:cubicBezTo>
                  <a:cubicBezTo>
                    <a:pt x="121" y="844"/>
                    <a:pt x="312" y="999"/>
                    <a:pt x="465" y="999"/>
                  </a:cubicBezTo>
                  <a:cubicBezTo>
                    <a:pt x="480" y="999"/>
                    <a:pt x="493" y="998"/>
                    <a:pt x="507" y="995"/>
                  </a:cubicBezTo>
                  <a:cubicBezTo>
                    <a:pt x="697" y="963"/>
                    <a:pt x="792" y="710"/>
                    <a:pt x="729" y="425"/>
                  </a:cubicBezTo>
                  <a:cubicBezTo>
                    <a:pt x="673" y="177"/>
                    <a:pt x="523" y="1"/>
                    <a:pt x="35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320150" y="2911700"/>
              <a:ext cx="18250" cy="5475"/>
            </a:xfrm>
            <a:custGeom>
              <a:avLst/>
              <a:gdLst/>
              <a:ahLst/>
              <a:cxnLst/>
              <a:rect l="l" t="t" r="r" b="b"/>
              <a:pathLst>
                <a:path w="730" h="219" extrusionOk="0">
                  <a:moveTo>
                    <a:pt x="1" y="1"/>
                  </a:moveTo>
                  <a:cubicBezTo>
                    <a:pt x="1" y="1"/>
                    <a:pt x="234" y="218"/>
                    <a:pt x="460" y="218"/>
                  </a:cubicBezTo>
                  <a:cubicBezTo>
                    <a:pt x="557" y="218"/>
                    <a:pt x="653" y="178"/>
                    <a:pt x="729" y="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358950" y="2930700"/>
              <a:ext cx="26150" cy="52525"/>
            </a:xfrm>
            <a:custGeom>
              <a:avLst/>
              <a:gdLst/>
              <a:ahLst/>
              <a:cxnLst/>
              <a:rect l="l" t="t" r="r" b="b"/>
              <a:pathLst>
                <a:path w="1046" h="2101" extrusionOk="0">
                  <a:moveTo>
                    <a:pt x="602" y="1"/>
                  </a:moveTo>
                  <a:cubicBezTo>
                    <a:pt x="602" y="1"/>
                    <a:pt x="412" y="1299"/>
                    <a:pt x="1" y="1996"/>
                  </a:cubicBezTo>
                  <a:cubicBezTo>
                    <a:pt x="137" y="2074"/>
                    <a:pt x="288" y="2101"/>
                    <a:pt x="433" y="2101"/>
                  </a:cubicBezTo>
                  <a:cubicBezTo>
                    <a:pt x="757" y="2101"/>
                    <a:pt x="1046" y="1964"/>
                    <a:pt x="1046" y="1964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415950" y="2964425"/>
              <a:ext cx="45950" cy="37075"/>
            </a:xfrm>
            <a:custGeom>
              <a:avLst/>
              <a:gdLst/>
              <a:ahLst/>
              <a:cxnLst/>
              <a:rect l="l" t="t" r="r" b="b"/>
              <a:pathLst>
                <a:path w="1838" h="1483" extrusionOk="0">
                  <a:moveTo>
                    <a:pt x="1741" y="1"/>
                  </a:moveTo>
                  <a:cubicBezTo>
                    <a:pt x="1711" y="1"/>
                    <a:pt x="1679" y="23"/>
                    <a:pt x="1679" y="45"/>
                  </a:cubicBezTo>
                  <a:cubicBezTo>
                    <a:pt x="1679" y="77"/>
                    <a:pt x="1299" y="1027"/>
                    <a:pt x="64" y="1312"/>
                  </a:cubicBezTo>
                  <a:cubicBezTo>
                    <a:pt x="32" y="1312"/>
                    <a:pt x="1" y="1375"/>
                    <a:pt x="32" y="1407"/>
                  </a:cubicBezTo>
                  <a:cubicBezTo>
                    <a:pt x="32" y="1453"/>
                    <a:pt x="49" y="1483"/>
                    <a:pt x="83" y="1483"/>
                  </a:cubicBezTo>
                  <a:cubicBezTo>
                    <a:pt x="96" y="1483"/>
                    <a:pt x="110" y="1479"/>
                    <a:pt x="127" y="1470"/>
                  </a:cubicBezTo>
                  <a:cubicBezTo>
                    <a:pt x="254" y="1439"/>
                    <a:pt x="381" y="1407"/>
                    <a:pt x="507" y="1344"/>
                  </a:cubicBezTo>
                  <a:cubicBezTo>
                    <a:pt x="1489" y="964"/>
                    <a:pt x="1806" y="140"/>
                    <a:pt x="1838" y="109"/>
                  </a:cubicBezTo>
                  <a:cubicBezTo>
                    <a:pt x="1838" y="77"/>
                    <a:pt x="1838" y="14"/>
                    <a:pt x="1774" y="14"/>
                  </a:cubicBezTo>
                  <a:cubicBezTo>
                    <a:pt x="1765" y="4"/>
                    <a:pt x="1753" y="1"/>
                    <a:pt x="174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526000" y="2884850"/>
              <a:ext cx="66200" cy="81525"/>
            </a:xfrm>
            <a:custGeom>
              <a:avLst/>
              <a:gdLst/>
              <a:ahLst/>
              <a:cxnLst/>
              <a:rect l="l" t="t" r="r" b="b"/>
              <a:pathLst>
                <a:path w="2648" h="3261" extrusionOk="0">
                  <a:moveTo>
                    <a:pt x="1457" y="0"/>
                  </a:moveTo>
                  <a:cubicBezTo>
                    <a:pt x="1376" y="0"/>
                    <a:pt x="1291" y="10"/>
                    <a:pt x="1204" y="30"/>
                  </a:cubicBezTo>
                  <a:cubicBezTo>
                    <a:pt x="349" y="220"/>
                    <a:pt x="1" y="1392"/>
                    <a:pt x="64" y="2152"/>
                  </a:cubicBezTo>
                  <a:cubicBezTo>
                    <a:pt x="111" y="2784"/>
                    <a:pt x="487" y="3261"/>
                    <a:pt x="975" y="3261"/>
                  </a:cubicBezTo>
                  <a:cubicBezTo>
                    <a:pt x="1146" y="3261"/>
                    <a:pt x="1331" y="3202"/>
                    <a:pt x="1521" y="3070"/>
                  </a:cubicBezTo>
                  <a:cubicBezTo>
                    <a:pt x="1996" y="2722"/>
                    <a:pt x="2408" y="2120"/>
                    <a:pt x="2534" y="1392"/>
                  </a:cubicBezTo>
                  <a:cubicBezTo>
                    <a:pt x="2648" y="683"/>
                    <a:pt x="2153" y="0"/>
                    <a:pt x="1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393000" y="2841250"/>
              <a:ext cx="48325" cy="27725"/>
            </a:xfrm>
            <a:custGeom>
              <a:avLst/>
              <a:gdLst/>
              <a:ahLst/>
              <a:cxnLst/>
              <a:rect l="l" t="t" r="r" b="b"/>
              <a:pathLst>
                <a:path w="1933" h="1109" extrusionOk="0">
                  <a:moveTo>
                    <a:pt x="190" y="0"/>
                  </a:moveTo>
                  <a:cubicBezTo>
                    <a:pt x="95" y="0"/>
                    <a:pt x="32" y="64"/>
                    <a:pt x="0" y="159"/>
                  </a:cubicBezTo>
                  <a:cubicBezTo>
                    <a:pt x="0" y="254"/>
                    <a:pt x="95" y="317"/>
                    <a:pt x="159" y="349"/>
                  </a:cubicBezTo>
                  <a:cubicBezTo>
                    <a:pt x="190" y="349"/>
                    <a:pt x="1172" y="380"/>
                    <a:pt x="1584" y="1045"/>
                  </a:cubicBezTo>
                  <a:cubicBezTo>
                    <a:pt x="1647" y="1109"/>
                    <a:pt x="1710" y="1109"/>
                    <a:pt x="1774" y="1109"/>
                  </a:cubicBezTo>
                  <a:cubicBezTo>
                    <a:pt x="1805" y="1109"/>
                    <a:pt x="1805" y="1077"/>
                    <a:pt x="1837" y="1077"/>
                  </a:cubicBezTo>
                  <a:cubicBezTo>
                    <a:pt x="1900" y="1045"/>
                    <a:pt x="1932" y="919"/>
                    <a:pt x="1869" y="855"/>
                  </a:cubicBezTo>
                  <a:cubicBezTo>
                    <a:pt x="1362" y="64"/>
                    <a:pt x="254" y="0"/>
                    <a:pt x="19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296400" y="2876050"/>
              <a:ext cx="39625" cy="23525"/>
            </a:xfrm>
            <a:custGeom>
              <a:avLst/>
              <a:gdLst/>
              <a:ahLst/>
              <a:cxnLst/>
              <a:rect l="l" t="t" r="r" b="b"/>
              <a:pathLst>
                <a:path w="1585" h="941" extrusionOk="0">
                  <a:moveTo>
                    <a:pt x="1367" y="0"/>
                  </a:moveTo>
                  <a:cubicBezTo>
                    <a:pt x="1173" y="0"/>
                    <a:pt x="550" y="46"/>
                    <a:pt x="64" y="667"/>
                  </a:cubicBezTo>
                  <a:cubicBezTo>
                    <a:pt x="1" y="730"/>
                    <a:pt x="1" y="857"/>
                    <a:pt x="96" y="888"/>
                  </a:cubicBezTo>
                  <a:cubicBezTo>
                    <a:pt x="114" y="926"/>
                    <a:pt x="144" y="941"/>
                    <a:pt x="178" y="941"/>
                  </a:cubicBezTo>
                  <a:cubicBezTo>
                    <a:pt x="202" y="941"/>
                    <a:pt x="228" y="933"/>
                    <a:pt x="254" y="920"/>
                  </a:cubicBezTo>
                  <a:cubicBezTo>
                    <a:pt x="286" y="920"/>
                    <a:pt x="286" y="888"/>
                    <a:pt x="317" y="857"/>
                  </a:cubicBezTo>
                  <a:cubicBezTo>
                    <a:pt x="716" y="344"/>
                    <a:pt x="1244" y="318"/>
                    <a:pt x="1368" y="318"/>
                  </a:cubicBezTo>
                  <a:cubicBezTo>
                    <a:pt x="1382" y="318"/>
                    <a:pt x="1391" y="318"/>
                    <a:pt x="1394" y="318"/>
                  </a:cubicBezTo>
                  <a:cubicBezTo>
                    <a:pt x="1407" y="323"/>
                    <a:pt x="1420" y="325"/>
                    <a:pt x="1431" y="325"/>
                  </a:cubicBezTo>
                  <a:cubicBezTo>
                    <a:pt x="1506" y="325"/>
                    <a:pt x="1557" y="246"/>
                    <a:pt x="1584" y="192"/>
                  </a:cubicBezTo>
                  <a:cubicBezTo>
                    <a:pt x="1584" y="97"/>
                    <a:pt x="1521" y="2"/>
                    <a:pt x="1426" y="2"/>
                  </a:cubicBezTo>
                  <a:cubicBezTo>
                    <a:pt x="1421" y="2"/>
                    <a:pt x="1400" y="0"/>
                    <a:pt x="136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5824525" y="4486450"/>
              <a:ext cx="152850" cy="232000"/>
            </a:xfrm>
            <a:custGeom>
              <a:avLst/>
              <a:gdLst/>
              <a:ahLst/>
              <a:cxnLst/>
              <a:rect l="l" t="t" r="r" b="b"/>
              <a:pathLst>
                <a:path w="6114" h="9280" extrusionOk="0">
                  <a:moveTo>
                    <a:pt x="3010" y="0"/>
                  </a:moveTo>
                  <a:lnTo>
                    <a:pt x="1" y="7886"/>
                  </a:lnTo>
                  <a:lnTo>
                    <a:pt x="3105" y="9279"/>
                  </a:lnTo>
                  <a:lnTo>
                    <a:pt x="6113" y="136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651100" y="4666550"/>
              <a:ext cx="269250" cy="129600"/>
            </a:xfrm>
            <a:custGeom>
              <a:avLst/>
              <a:gdLst/>
              <a:ahLst/>
              <a:cxnLst/>
              <a:rect l="l" t="t" r="r" b="b"/>
              <a:pathLst>
                <a:path w="10770" h="5184" extrusionOk="0">
                  <a:moveTo>
                    <a:pt x="6510" y="1"/>
                  </a:moveTo>
                  <a:cubicBezTo>
                    <a:pt x="6407" y="1"/>
                    <a:pt x="6305" y="17"/>
                    <a:pt x="6210" y="48"/>
                  </a:cubicBezTo>
                  <a:cubicBezTo>
                    <a:pt x="5285" y="408"/>
                    <a:pt x="4235" y="934"/>
                    <a:pt x="2384" y="934"/>
                  </a:cubicBezTo>
                  <a:cubicBezTo>
                    <a:pt x="1953" y="934"/>
                    <a:pt x="1479" y="906"/>
                    <a:pt x="952" y="840"/>
                  </a:cubicBezTo>
                  <a:cubicBezTo>
                    <a:pt x="939" y="839"/>
                    <a:pt x="925" y="838"/>
                    <a:pt x="912" y="838"/>
                  </a:cubicBezTo>
                  <a:cubicBezTo>
                    <a:pt x="305" y="838"/>
                    <a:pt x="0" y="2212"/>
                    <a:pt x="1333" y="2645"/>
                  </a:cubicBezTo>
                  <a:cubicBezTo>
                    <a:pt x="2726" y="3120"/>
                    <a:pt x="4879" y="3500"/>
                    <a:pt x="5893" y="3849"/>
                  </a:cubicBezTo>
                  <a:cubicBezTo>
                    <a:pt x="7540" y="4387"/>
                    <a:pt x="8141" y="4672"/>
                    <a:pt x="9440" y="5147"/>
                  </a:cubicBezTo>
                  <a:cubicBezTo>
                    <a:pt x="9502" y="5172"/>
                    <a:pt x="9565" y="5183"/>
                    <a:pt x="9627" y="5183"/>
                  </a:cubicBezTo>
                  <a:cubicBezTo>
                    <a:pt x="9882" y="5183"/>
                    <a:pt x="10117" y="4990"/>
                    <a:pt x="10168" y="4735"/>
                  </a:cubicBezTo>
                  <a:lnTo>
                    <a:pt x="10770" y="1632"/>
                  </a:lnTo>
                  <a:cubicBezTo>
                    <a:pt x="10770" y="1505"/>
                    <a:pt x="10707" y="1347"/>
                    <a:pt x="10580" y="1315"/>
                  </a:cubicBezTo>
                  <a:lnTo>
                    <a:pt x="6811" y="48"/>
                  </a:lnTo>
                  <a:cubicBezTo>
                    <a:pt x="6716" y="17"/>
                    <a:pt x="6613" y="1"/>
                    <a:pt x="6510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854625" y="4486450"/>
              <a:ext cx="122750" cy="141725"/>
            </a:xfrm>
            <a:custGeom>
              <a:avLst/>
              <a:gdLst/>
              <a:ahLst/>
              <a:cxnLst/>
              <a:rect l="l" t="t" r="r" b="b"/>
              <a:pathLst>
                <a:path w="4910" h="5669" extrusionOk="0">
                  <a:moveTo>
                    <a:pt x="1806" y="0"/>
                  </a:moveTo>
                  <a:lnTo>
                    <a:pt x="0" y="4719"/>
                  </a:lnTo>
                  <a:lnTo>
                    <a:pt x="3262" y="5669"/>
                  </a:lnTo>
                  <a:lnTo>
                    <a:pt x="4909" y="136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853825" y="3685225"/>
              <a:ext cx="890425" cy="911300"/>
            </a:xfrm>
            <a:custGeom>
              <a:avLst/>
              <a:gdLst/>
              <a:ahLst/>
              <a:cxnLst/>
              <a:rect l="l" t="t" r="r" b="b"/>
              <a:pathLst>
                <a:path w="35617" h="36452" extrusionOk="0">
                  <a:moveTo>
                    <a:pt x="34013" y="0"/>
                  </a:moveTo>
                  <a:lnTo>
                    <a:pt x="26571" y="444"/>
                  </a:lnTo>
                  <a:cubicBezTo>
                    <a:pt x="26571" y="444"/>
                    <a:pt x="7411" y="1805"/>
                    <a:pt x="6651" y="8329"/>
                  </a:cubicBezTo>
                  <a:cubicBezTo>
                    <a:pt x="5384" y="19350"/>
                    <a:pt x="1" y="34646"/>
                    <a:pt x="1" y="34646"/>
                  </a:cubicBezTo>
                  <a:lnTo>
                    <a:pt x="4308" y="36451"/>
                  </a:lnTo>
                  <a:cubicBezTo>
                    <a:pt x="4308" y="36451"/>
                    <a:pt x="12288" y="21757"/>
                    <a:pt x="14537" y="12161"/>
                  </a:cubicBezTo>
                  <a:cubicBezTo>
                    <a:pt x="15089" y="11850"/>
                    <a:pt x="15969" y="11751"/>
                    <a:pt x="17058" y="11751"/>
                  </a:cubicBezTo>
                  <a:cubicBezTo>
                    <a:pt x="18924" y="11751"/>
                    <a:pt x="21403" y="12040"/>
                    <a:pt x="23896" y="12040"/>
                  </a:cubicBezTo>
                  <a:cubicBezTo>
                    <a:pt x="29715" y="12040"/>
                    <a:pt x="35617" y="10469"/>
                    <a:pt x="3401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5831650" y="4516525"/>
              <a:ext cx="167875" cy="95825"/>
            </a:xfrm>
            <a:custGeom>
              <a:avLst/>
              <a:gdLst/>
              <a:ahLst/>
              <a:cxnLst/>
              <a:rect l="l" t="t" r="r" b="b"/>
              <a:pathLst>
                <a:path w="6715" h="3833" extrusionOk="0">
                  <a:moveTo>
                    <a:pt x="413" y="1"/>
                  </a:moveTo>
                  <a:lnTo>
                    <a:pt x="1" y="2091"/>
                  </a:lnTo>
                  <a:lnTo>
                    <a:pt x="5670" y="3833"/>
                  </a:lnTo>
                  <a:lnTo>
                    <a:pt x="6715" y="186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936950" y="4294850"/>
              <a:ext cx="190850" cy="218525"/>
            </a:xfrm>
            <a:custGeom>
              <a:avLst/>
              <a:gdLst/>
              <a:ahLst/>
              <a:cxnLst/>
              <a:rect l="l" t="t" r="r" b="b"/>
              <a:pathLst>
                <a:path w="7634" h="8741" extrusionOk="0">
                  <a:moveTo>
                    <a:pt x="2915" y="0"/>
                  </a:moveTo>
                  <a:lnTo>
                    <a:pt x="1" y="1742"/>
                  </a:lnTo>
                  <a:lnTo>
                    <a:pt x="4720" y="8741"/>
                  </a:lnTo>
                  <a:lnTo>
                    <a:pt x="7633" y="6999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964425" y="4447000"/>
              <a:ext cx="225925" cy="217550"/>
            </a:xfrm>
            <a:custGeom>
              <a:avLst/>
              <a:gdLst/>
              <a:ahLst/>
              <a:cxnLst/>
              <a:rect l="l" t="t" r="r" b="b"/>
              <a:pathLst>
                <a:path w="9037" h="8702" extrusionOk="0">
                  <a:moveTo>
                    <a:pt x="6386" y="1"/>
                  </a:moveTo>
                  <a:cubicBezTo>
                    <a:pt x="6329" y="1"/>
                    <a:pt x="6271" y="18"/>
                    <a:pt x="6218" y="58"/>
                  </a:cubicBezTo>
                  <a:lnTo>
                    <a:pt x="3019" y="2402"/>
                  </a:lnTo>
                  <a:cubicBezTo>
                    <a:pt x="2861" y="2497"/>
                    <a:pt x="2734" y="2687"/>
                    <a:pt x="2702" y="2908"/>
                  </a:cubicBezTo>
                  <a:cubicBezTo>
                    <a:pt x="2386" y="4080"/>
                    <a:pt x="2196" y="5569"/>
                    <a:pt x="327" y="7659"/>
                  </a:cubicBezTo>
                  <a:cubicBezTo>
                    <a:pt x="1" y="8008"/>
                    <a:pt x="430" y="8702"/>
                    <a:pt x="1146" y="8702"/>
                  </a:cubicBezTo>
                  <a:cubicBezTo>
                    <a:pt x="1403" y="8702"/>
                    <a:pt x="1696" y="8613"/>
                    <a:pt x="2006" y="8387"/>
                  </a:cubicBezTo>
                  <a:cubicBezTo>
                    <a:pt x="3209" y="7532"/>
                    <a:pt x="4729" y="5949"/>
                    <a:pt x="5584" y="5315"/>
                  </a:cubicBezTo>
                  <a:cubicBezTo>
                    <a:pt x="7009" y="4302"/>
                    <a:pt x="7579" y="3985"/>
                    <a:pt x="8719" y="3193"/>
                  </a:cubicBezTo>
                  <a:cubicBezTo>
                    <a:pt x="8973" y="2972"/>
                    <a:pt x="9036" y="2560"/>
                    <a:pt x="8783" y="2338"/>
                  </a:cubicBezTo>
                  <a:lnTo>
                    <a:pt x="6598" y="90"/>
                  </a:lnTo>
                  <a:cubicBezTo>
                    <a:pt x="6542" y="35"/>
                    <a:pt x="6466" y="1"/>
                    <a:pt x="63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936950" y="4294850"/>
              <a:ext cx="137000" cy="148075"/>
            </a:xfrm>
            <a:custGeom>
              <a:avLst/>
              <a:gdLst/>
              <a:ahLst/>
              <a:cxnLst/>
              <a:rect l="l" t="t" r="r" b="b"/>
              <a:pathLst>
                <a:path w="5480" h="5923" extrusionOk="0">
                  <a:moveTo>
                    <a:pt x="2915" y="0"/>
                  </a:moveTo>
                  <a:lnTo>
                    <a:pt x="1" y="1742"/>
                  </a:lnTo>
                  <a:lnTo>
                    <a:pt x="2820" y="5922"/>
                  </a:lnTo>
                  <a:lnTo>
                    <a:pt x="5480" y="3801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5718450" y="3696300"/>
              <a:ext cx="832725" cy="717325"/>
            </a:xfrm>
            <a:custGeom>
              <a:avLst/>
              <a:gdLst/>
              <a:ahLst/>
              <a:cxnLst/>
              <a:rect l="l" t="t" r="r" b="b"/>
              <a:pathLst>
                <a:path w="33309" h="28693" extrusionOk="0">
                  <a:moveTo>
                    <a:pt x="32524" y="1"/>
                  </a:moveTo>
                  <a:lnTo>
                    <a:pt x="23404" y="412"/>
                  </a:lnTo>
                  <a:cubicBezTo>
                    <a:pt x="23404" y="412"/>
                    <a:pt x="22350" y="363"/>
                    <a:pt x="20711" y="363"/>
                  </a:cubicBezTo>
                  <a:cubicBezTo>
                    <a:pt x="15163" y="363"/>
                    <a:pt x="2900" y="929"/>
                    <a:pt x="1995" y="5891"/>
                  </a:cubicBezTo>
                  <a:cubicBezTo>
                    <a:pt x="0" y="16849"/>
                    <a:pt x="9786" y="28693"/>
                    <a:pt x="9786" y="28693"/>
                  </a:cubicBezTo>
                  <a:lnTo>
                    <a:pt x="13776" y="26191"/>
                  </a:lnTo>
                  <a:cubicBezTo>
                    <a:pt x="13776" y="26191"/>
                    <a:pt x="10768" y="17799"/>
                    <a:pt x="9628" y="10261"/>
                  </a:cubicBezTo>
                  <a:cubicBezTo>
                    <a:pt x="10015" y="10073"/>
                    <a:pt x="10573" y="9998"/>
                    <a:pt x="11261" y="9998"/>
                  </a:cubicBezTo>
                  <a:cubicBezTo>
                    <a:pt x="13876" y="9998"/>
                    <a:pt x="18377" y="11074"/>
                    <a:pt x="22573" y="11074"/>
                  </a:cubicBezTo>
                  <a:cubicBezTo>
                    <a:pt x="28216" y="11074"/>
                    <a:pt x="33308" y="9128"/>
                    <a:pt x="3252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5994750" y="3778650"/>
              <a:ext cx="141750" cy="167875"/>
            </a:xfrm>
            <a:custGeom>
              <a:avLst/>
              <a:gdLst/>
              <a:ahLst/>
              <a:cxnLst/>
              <a:rect l="l" t="t" r="r" b="b"/>
              <a:pathLst>
                <a:path w="5670" h="6715" extrusionOk="0">
                  <a:moveTo>
                    <a:pt x="5670" y="0"/>
                  </a:moveTo>
                  <a:cubicBezTo>
                    <a:pt x="5321" y="0"/>
                    <a:pt x="5005" y="95"/>
                    <a:pt x="4719" y="222"/>
                  </a:cubicBezTo>
                  <a:cubicBezTo>
                    <a:pt x="2376" y="1330"/>
                    <a:pt x="666" y="2755"/>
                    <a:pt x="381" y="4592"/>
                  </a:cubicBezTo>
                  <a:cubicBezTo>
                    <a:pt x="254" y="5257"/>
                    <a:pt x="127" y="5986"/>
                    <a:pt x="1" y="6714"/>
                  </a:cubicBezTo>
                  <a:lnTo>
                    <a:pt x="729" y="6714"/>
                  </a:lnTo>
                  <a:cubicBezTo>
                    <a:pt x="856" y="5986"/>
                    <a:pt x="951" y="5289"/>
                    <a:pt x="1014" y="4592"/>
                  </a:cubicBezTo>
                  <a:cubicBezTo>
                    <a:pt x="1268" y="2629"/>
                    <a:pt x="3136" y="1140"/>
                    <a:pt x="567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928250" y="4301175"/>
              <a:ext cx="154425" cy="140950"/>
            </a:xfrm>
            <a:custGeom>
              <a:avLst/>
              <a:gdLst/>
              <a:ahLst/>
              <a:cxnLst/>
              <a:rect l="l" t="t" r="r" b="b"/>
              <a:pathLst>
                <a:path w="6177" h="5638" extrusionOk="0">
                  <a:moveTo>
                    <a:pt x="5163" y="1"/>
                  </a:moveTo>
                  <a:lnTo>
                    <a:pt x="1" y="4086"/>
                  </a:lnTo>
                  <a:lnTo>
                    <a:pt x="1457" y="5638"/>
                  </a:lnTo>
                  <a:lnTo>
                    <a:pt x="6176" y="1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997925" y="4517325"/>
              <a:ext cx="44350" cy="26150"/>
            </a:xfrm>
            <a:custGeom>
              <a:avLst/>
              <a:gdLst/>
              <a:ahLst/>
              <a:cxnLst/>
              <a:rect l="l" t="t" r="r" b="b"/>
              <a:pathLst>
                <a:path w="1774" h="1046" extrusionOk="0">
                  <a:moveTo>
                    <a:pt x="1489" y="190"/>
                  </a:moveTo>
                  <a:lnTo>
                    <a:pt x="1489" y="190"/>
                  </a:lnTo>
                  <a:cubicBezTo>
                    <a:pt x="1100" y="609"/>
                    <a:pt x="740" y="858"/>
                    <a:pt x="488" y="858"/>
                  </a:cubicBezTo>
                  <a:cubicBezTo>
                    <a:pt x="473" y="858"/>
                    <a:pt x="458" y="857"/>
                    <a:pt x="444" y="855"/>
                  </a:cubicBezTo>
                  <a:cubicBezTo>
                    <a:pt x="349" y="855"/>
                    <a:pt x="285" y="792"/>
                    <a:pt x="222" y="665"/>
                  </a:cubicBezTo>
                  <a:cubicBezTo>
                    <a:pt x="159" y="602"/>
                    <a:pt x="190" y="570"/>
                    <a:pt x="190" y="539"/>
                  </a:cubicBezTo>
                  <a:cubicBezTo>
                    <a:pt x="317" y="349"/>
                    <a:pt x="982" y="222"/>
                    <a:pt x="1489" y="190"/>
                  </a:cubicBezTo>
                  <a:close/>
                  <a:moveTo>
                    <a:pt x="1679" y="0"/>
                  </a:moveTo>
                  <a:cubicBezTo>
                    <a:pt x="1552" y="0"/>
                    <a:pt x="285" y="64"/>
                    <a:pt x="64" y="475"/>
                  </a:cubicBezTo>
                  <a:cubicBezTo>
                    <a:pt x="32" y="539"/>
                    <a:pt x="0" y="634"/>
                    <a:pt x="64" y="760"/>
                  </a:cubicBezTo>
                  <a:cubicBezTo>
                    <a:pt x="159" y="919"/>
                    <a:pt x="285" y="1014"/>
                    <a:pt x="444" y="1014"/>
                  </a:cubicBezTo>
                  <a:cubicBezTo>
                    <a:pt x="444" y="1045"/>
                    <a:pt x="476" y="1045"/>
                    <a:pt x="476" y="1045"/>
                  </a:cubicBezTo>
                  <a:cubicBezTo>
                    <a:pt x="919" y="1045"/>
                    <a:pt x="1457" y="475"/>
                    <a:pt x="1774" y="127"/>
                  </a:cubicBezTo>
                  <a:cubicBezTo>
                    <a:pt x="1774" y="95"/>
                    <a:pt x="1774" y="64"/>
                    <a:pt x="1774" y="32"/>
                  </a:cubicBezTo>
                  <a:cubicBezTo>
                    <a:pt x="1742" y="0"/>
                    <a:pt x="1742" y="0"/>
                    <a:pt x="16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001100" y="4495650"/>
              <a:ext cx="41175" cy="25650"/>
            </a:xfrm>
            <a:custGeom>
              <a:avLst/>
              <a:gdLst/>
              <a:ahLst/>
              <a:cxnLst/>
              <a:rect l="l" t="t" r="r" b="b"/>
              <a:pathLst>
                <a:path w="1647" h="1026" extrusionOk="0">
                  <a:moveTo>
                    <a:pt x="475" y="171"/>
                  </a:moveTo>
                  <a:cubicBezTo>
                    <a:pt x="792" y="202"/>
                    <a:pt x="1204" y="614"/>
                    <a:pt x="1394" y="867"/>
                  </a:cubicBezTo>
                  <a:cubicBezTo>
                    <a:pt x="982" y="836"/>
                    <a:pt x="317" y="614"/>
                    <a:pt x="222" y="392"/>
                  </a:cubicBezTo>
                  <a:cubicBezTo>
                    <a:pt x="190" y="361"/>
                    <a:pt x="190" y="297"/>
                    <a:pt x="254" y="234"/>
                  </a:cubicBezTo>
                  <a:cubicBezTo>
                    <a:pt x="317" y="171"/>
                    <a:pt x="380" y="171"/>
                    <a:pt x="444" y="171"/>
                  </a:cubicBezTo>
                  <a:close/>
                  <a:moveTo>
                    <a:pt x="399" y="0"/>
                  </a:moveTo>
                  <a:cubicBezTo>
                    <a:pt x="301" y="0"/>
                    <a:pt x="230" y="36"/>
                    <a:pt x="158" y="107"/>
                  </a:cubicBezTo>
                  <a:cubicBezTo>
                    <a:pt x="0" y="266"/>
                    <a:pt x="32" y="392"/>
                    <a:pt x="63" y="456"/>
                  </a:cubicBezTo>
                  <a:cubicBezTo>
                    <a:pt x="222" y="804"/>
                    <a:pt x="1014" y="1026"/>
                    <a:pt x="1457" y="1026"/>
                  </a:cubicBezTo>
                  <a:lnTo>
                    <a:pt x="1584" y="1026"/>
                  </a:lnTo>
                  <a:cubicBezTo>
                    <a:pt x="1615" y="1026"/>
                    <a:pt x="1647" y="994"/>
                    <a:pt x="1647" y="994"/>
                  </a:cubicBezTo>
                  <a:cubicBezTo>
                    <a:pt x="1647" y="962"/>
                    <a:pt x="1647" y="931"/>
                    <a:pt x="1647" y="899"/>
                  </a:cubicBezTo>
                  <a:cubicBezTo>
                    <a:pt x="1615" y="867"/>
                    <a:pt x="1014" y="44"/>
                    <a:pt x="507" y="12"/>
                  </a:cubicBezTo>
                  <a:cubicBezTo>
                    <a:pt x="467" y="4"/>
                    <a:pt x="432" y="0"/>
                    <a:pt x="3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398550" y="2894300"/>
              <a:ext cx="18225" cy="5175"/>
            </a:xfrm>
            <a:custGeom>
              <a:avLst/>
              <a:gdLst/>
              <a:ahLst/>
              <a:cxnLst/>
              <a:rect l="l" t="t" r="r" b="b"/>
              <a:pathLst>
                <a:path w="729" h="207" extrusionOk="0">
                  <a:moveTo>
                    <a:pt x="0" y="0"/>
                  </a:moveTo>
                  <a:cubicBezTo>
                    <a:pt x="0" y="0"/>
                    <a:pt x="222" y="207"/>
                    <a:pt x="443" y="207"/>
                  </a:cubicBezTo>
                  <a:cubicBezTo>
                    <a:pt x="545" y="207"/>
                    <a:pt x="648" y="162"/>
                    <a:pt x="728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95925" y="3534000"/>
              <a:ext cx="100575" cy="91425"/>
            </a:xfrm>
            <a:custGeom>
              <a:avLst/>
              <a:gdLst/>
              <a:ahLst/>
              <a:cxnLst/>
              <a:rect l="l" t="t" r="r" b="b"/>
              <a:pathLst>
                <a:path w="4023" h="3657" extrusionOk="0">
                  <a:moveTo>
                    <a:pt x="0" y="1"/>
                  </a:moveTo>
                  <a:lnTo>
                    <a:pt x="824" y="3484"/>
                  </a:lnTo>
                  <a:cubicBezTo>
                    <a:pt x="824" y="3484"/>
                    <a:pt x="1450" y="3657"/>
                    <a:pt x="2187" y="3657"/>
                  </a:cubicBezTo>
                  <a:cubicBezTo>
                    <a:pt x="2827" y="3657"/>
                    <a:pt x="3551" y="3527"/>
                    <a:pt x="4022" y="3041"/>
                  </a:cubicBezTo>
                  <a:lnTo>
                    <a:pt x="3389" y="17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529975" y="3240275"/>
              <a:ext cx="323825" cy="393425"/>
            </a:xfrm>
            <a:custGeom>
              <a:avLst/>
              <a:gdLst/>
              <a:ahLst/>
              <a:cxnLst/>
              <a:rect l="l" t="t" r="r" b="b"/>
              <a:pathLst>
                <a:path w="12953" h="15737" extrusionOk="0">
                  <a:moveTo>
                    <a:pt x="9976" y="0"/>
                  </a:moveTo>
                  <a:lnTo>
                    <a:pt x="6777" y="1584"/>
                  </a:lnTo>
                  <a:cubicBezTo>
                    <a:pt x="6841" y="1742"/>
                    <a:pt x="6936" y="1964"/>
                    <a:pt x="7031" y="2186"/>
                  </a:cubicBezTo>
                  <a:lnTo>
                    <a:pt x="7284" y="2819"/>
                  </a:lnTo>
                  <a:cubicBezTo>
                    <a:pt x="7474" y="3262"/>
                    <a:pt x="7632" y="3706"/>
                    <a:pt x="7791" y="4149"/>
                  </a:cubicBezTo>
                  <a:cubicBezTo>
                    <a:pt x="8107" y="5036"/>
                    <a:pt x="8392" y="5954"/>
                    <a:pt x="8646" y="6873"/>
                  </a:cubicBezTo>
                  <a:cubicBezTo>
                    <a:pt x="8899" y="7791"/>
                    <a:pt x="9121" y="8709"/>
                    <a:pt x="9311" y="9628"/>
                  </a:cubicBezTo>
                  <a:cubicBezTo>
                    <a:pt x="9374" y="10103"/>
                    <a:pt x="9501" y="10578"/>
                    <a:pt x="9564" y="11021"/>
                  </a:cubicBezTo>
                  <a:lnTo>
                    <a:pt x="9723" y="12003"/>
                  </a:lnTo>
                  <a:cubicBezTo>
                    <a:pt x="9723" y="12003"/>
                    <a:pt x="9723" y="12003"/>
                    <a:pt x="9723" y="12035"/>
                  </a:cubicBezTo>
                  <a:cubicBezTo>
                    <a:pt x="9723" y="12066"/>
                    <a:pt x="9691" y="12130"/>
                    <a:pt x="9596" y="12193"/>
                  </a:cubicBezTo>
                  <a:cubicBezTo>
                    <a:pt x="9406" y="12320"/>
                    <a:pt x="9057" y="12478"/>
                    <a:pt x="8709" y="12605"/>
                  </a:cubicBezTo>
                  <a:cubicBezTo>
                    <a:pt x="7917" y="12858"/>
                    <a:pt x="6999" y="12985"/>
                    <a:pt x="6081" y="13048"/>
                  </a:cubicBezTo>
                  <a:cubicBezTo>
                    <a:pt x="5212" y="13107"/>
                    <a:pt x="4316" y="13132"/>
                    <a:pt x="3415" y="13132"/>
                  </a:cubicBezTo>
                  <a:cubicBezTo>
                    <a:pt x="2378" y="13132"/>
                    <a:pt x="1334" y="13099"/>
                    <a:pt x="317" y="13048"/>
                  </a:cubicBezTo>
                  <a:lnTo>
                    <a:pt x="0" y="14790"/>
                  </a:lnTo>
                  <a:cubicBezTo>
                    <a:pt x="1995" y="15296"/>
                    <a:pt x="4022" y="15645"/>
                    <a:pt x="6112" y="15708"/>
                  </a:cubicBezTo>
                  <a:cubicBezTo>
                    <a:pt x="6415" y="15726"/>
                    <a:pt x="6717" y="15736"/>
                    <a:pt x="7021" y="15736"/>
                  </a:cubicBezTo>
                  <a:cubicBezTo>
                    <a:pt x="7801" y="15736"/>
                    <a:pt x="8595" y="15669"/>
                    <a:pt x="9437" y="15487"/>
                  </a:cubicBezTo>
                  <a:cubicBezTo>
                    <a:pt x="10008" y="15360"/>
                    <a:pt x="10641" y="15170"/>
                    <a:pt x="11306" y="14790"/>
                  </a:cubicBezTo>
                  <a:cubicBezTo>
                    <a:pt x="11623" y="14568"/>
                    <a:pt x="11971" y="14315"/>
                    <a:pt x="12256" y="13935"/>
                  </a:cubicBezTo>
                  <a:cubicBezTo>
                    <a:pt x="12541" y="13555"/>
                    <a:pt x="12763" y="13080"/>
                    <a:pt x="12858" y="12605"/>
                  </a:cubicBezTo>
                  <a:cubicBezTo>
                    <a:pt x="12921" y="12383"/>
                    <a:pt x="12921" y="12130"/>
                    <a:pt x="12953" y="11908"/>
                  </a:cubicBezTo>
                  <a:cubicBezTo>
                    <a:pt x="12953" y="11813"/>
                    <a:pt x="12921" y="11686"/>
                    <a:pt x="12921" y="11591"/>
                  </a:cubicBezTo>
                  <a:lnTo>
                    <a:pt x="12921" y="11401"/>
                  </a:lnTo>
                  <a:lnTo>
                    <a:pt x="12858" y="10609"/>
                  </a:lnTo>
                  <a:cubicBezTo>
                    <a:pt x="12794" y="10103"/>
                    <a:pt x="12731" y="9564"/>
                    <a:pt x="12668" y="9058"/>
                  </a:cubicBezTo>
                  <a:cubicBezTo>
                    <a:pt x="12509" y="8013"/>
                    <a:pt x="12319" y="6999"/>
                    <a:pt x="12066" y="5986"/>
                  </a:cubicBezTo>
                  <a:cubicBezTo>
                    <a:pt x="11813" y="4972"/>
                    <a:pt x="11528" y="3959"/>
                    <a:pt x="11211" y="2977"/>
                  </a:cubicBezTo>
                  <a:cubicBezTo>
                    <a:pt x="11021" y="2471"/>
                    <a:pt x="10863" y="1996"/>
                    <a:pt x="10641" y="1489"/>
                  </a:cubicBezTo>
                  <a:cubicBezTo>
                    <a:pt x="10546" y="1267"/>
                    <a:pt x="10451" y="1014"/>
                    <a:pt x="10356" y="760"/>
                  </a:cubicBezTo>
                  <a:cubicBezTo>
                    <a:pt x="10229" y="507"/>
                    <a:pt x="10134" y="285"/>
                    <a:pt x="99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632900" y="3147875"/>
              <a:ext cx="189225" cy="232550"/>
            </a:xfrm>
            <a:custGeom>
              <a:avLst/>
              <a:gdLst/>
              <a:ahLst/>
              <a:cxnLst/>
              <a:rect l="l" t="t" r="r" b="b"/>
              <a:pathLst>
                <a:path w="7569" h="9302" extrusionOk="0">
                  <a:moveTo>
                    <a:pt x="3685" y="1"/>
                  </a:moveTo>
                  <a:cubicBezTo>
                    <a:pt x="2220" y="1"/>
                    <a:pt x="969" y="1843"/>
                    <a:pt x="507" y="3633"/>
                  </a:cubicBezTo>
                  <a:cubicBezTo>
                    <a:pt x="0" y="5533"/>
                    <a:pt x="3072" y="9302"/>
                    <a:pt x="3072" y="9302"/>
                  </a:cubicBezTo>
                  <a:lnTo>
                    <a:pt x="7569" y="5217"/>
                  </a:lnTo>
                  <a:cubicBezTo>
                    <a:pt x="7569" y="5217"/>
                    <a:pt x="5574" y="403"/>
                    <a:pt x="4117" y="54"/>
                  </a:cubicBezTo>
                  <a:cubicBezTo>
                    <a:pt x="3971" y="18"/>
                    <a:pt x="3827" y="1"/>
                    <a:pt x="3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423875" y="3534000"/>
              <a:ext cx="92650" cy="87125"/>
            </a:xfrm>
            <a:custGeom>
              <a:avLst/>
              <a:gdLst/>
              <a:ahLst/>
              <a:cxnLst/>
              <a:rect l="l" t="t" r="r" b="b"/>
              <a:pathLst>
                <a:path w="3706" h="3485" extrusionOk="0">
                  <a:moveTo>
                    <a:pt x="2882" y="1"/>
                  </a:moveTo>
                  <a:lnTo>
                    <a:pt x="0" y="571"/>
                  </a:lnTo>
                  <a:lnTo>
                    <a:pt x="824" y="3452"/>
                  </a:lnTo>
                  <a:lnTo>
                    <a:pt x="3706" y="3484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015350" y="3407325"/>
              <a:ext cx="520975" cy="338875"/>
            </a:xfrm>
            <a:custGeom>
              <a:avLst/>
              <a:gdLst/>
              <a:ahLst/>
              <a:cxnLst/>
              <a:rect l="l" t="t" r="r" b="b"/>
              <a:pathLst>
                <a:path w="20839" h="13555" extrusionOk="0">
                  <a:moveTo>
                    <a:pt x="1805" y="1"/>
                  </a:moveTo>
                  <a:cubicBezTo>
                    <a:pt x="729" y="1"/>
                    <a:pt x="0" y="887"/>
                    <a:pt x="190" y="1964"/>
                  </a:cubicBezTo>
                  <a:lnTo>
                    <a:pt x="1932" y="11560"/>
                  </a:lnTo>
                  <a:cubicBezTo>
                    <a:pt x="2122" y="12636"/>
                    <a:pt x="3167" y="13555"/>
                    <a:pt x="4276" y="13555"/>
                  </a:cubicBezTo>
                  <a:lnTo>
                    <a:pt x="19002" y="13555"/>
                  </a:lnTo>
                  <a:cubicBezTo>
                    <a:pt x="20110" y="13555"/>
                    <a:pt x="20838" y="12636"/>
                    <a:pt x="20648" y="11560"/>
                  </a:cubicBezTo>
                  <a:lnTo>
                    <a:pt x="18875" y="1964"/>
                  </a:lnTo>
                  <a:cubicBezTo>
                    <a:pt x="18685" y="887"/>
                    <a:pt x="17640" y="1"/>
                    <a:pt x="16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015350" y="3407325"/>
              <a:ext cx="514650" cy="338875"/>
            </a:xfrm>
            <a:custGeom>
              <a:avLst/>
              <a:gdLst/>
              <a:ahLst/>
              <a:cxnLst/>
              <a:rect l="l" t="t" r="r" b="b"/>
              <a:pathLst>
                <a:path w="20586" h="13555" extrusionOk="0">
                  <a:moveTo>
                    <a:pt x="1805" y="1"/>
                  </a:moveTo>
                  <a:cubicBezTo>
                    <a:pt x="729" y="1"/>
                    <a:pt x="0" y="887"/>
                    <a:pt x="190" y="1964"/>
                  </a:cubicBezTo>
                  <a:lnTo>
                    <a:pt x="1932" y="11560"/>
                  </a:lnTo>
                  <a:cubicBezTo>
                    <a:pt x="2122" y="12636"/>
                    <a:pt x="3167" y="13555"/>
                    <a:pt x="4276" y="13555"/>
                  </a:cubicBezTo>
                  <a:lnTo>
                    <a:pt x="18748" y="13555"/>
                  </a:lnTo>
                  <a:cubicBezTo>
                    <a:pt x="19857" y="13555"/>
                    <a:pt x="20585" y="12636"/>
                    <a:pt x="20363" y="11560"/>
                  </a:cubicBezTo>
                  <a:lnTo>
                    <a:pt x="18622" y="1964"/>
                  </a:lnTo>
                  <a:cubicBezTo>
                    <a:pt x="18432" y="887"/>
                    <a:pt x="17355" y="1"/>
                    <a:pt x="162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020100" y="3543850"/>
              <a:ext cx="44350" cy="97850"/>
            </a:xfrm>
            <a:custGeom>
              <a:avLst/>
              <a:gdLst/>
              <a:ahLst/>
              <a:cxnLst/>
              <a:rect l="l" t="t" r="r" b="b"/>
              <a:pathLst>
                <a:path w="1774" h="3914" extrusionOk="0">
                  <a:moveTo>
                    <a:pt x="920" y="0"/>
                  </a:moveTo>
                  <a:cubicBezTo>
                    <a:pt x="795" y="0"/>
                    <a:pt x="669" y="46"/>
                    <a:pt x="570" y="145"/>
                  </a:cubicBezTo>
                  <a:lnTo>
                    <a:pt x="0" y="778"/>
                  </a:lnTo>
                  <a:lnTo>
                    <a:pt x="539" y="3914"/>
                  </a:lnTo>
                  <a:lnTo>
                    <a:pt x="1774" y="2773"/>
                  </a:lnTo>
                  <a:lnTo>
                    <a:pt x="1425" y="430"/>
                  </a:lnTo>
                  <a:cubicBezTo>
                    <a:pt x="1384" y="161"/>
                    <a:pt x="1154" y="0"/>
                    <a:pt x="92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1"/>
          <p:cNvGrpSpPr/>
          <p:nvPr/>
        </p:nvGrpSpPr>
        <p:grpSpPr>
          <a:xfrm>
            <a:off x="2954155" y="4076105"/>
            <a:ext cx="892760" cy="576233"/>
            <a:chOff x="4402600" y="4043075"/>
            <a:chExt cx="707025" cy="456350"/>
          </a:xfrm>
        </p:grpSpPr>
        <p:sp>
          <p:nvSpPr>
            <p:cNvPr id="465" name="Google Shape;465;p31"/>
            <p:cNvSpPr/>
            <p:nvPr/>
          </p:nvSpPr>
          <p:spPr>
            <a:xfrm>
              <a:off x="4402600" y="4043075"/>
              <a:ext cx="707025" cy="399875"/>
            </a:xfrm>
            <a:custGeom>
              <a:avLst/>
              <a:gdLst/>
              <a:ahLst/>
              <a:cxnLst/>
              <a:rect l="l" t="t" r="r" b="b"/>
              <a:pathLst>
                <a:path w="28281" h="15995" extrusionOk="0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906125" y="4400150"/>
              <a:ext cx="117200" cy="99275"/>
            </a:xfrm>
            <a:custGeom>
              <a:avLst/>
              <a:gdLst/>
              <a:ahLst/>
              <a:cxnLst/>
              <a:rect l="l" t="t" r="r" b="b"/>
              <a:pathLst>
                <a:path w="4688" h="3971" extrusionOk="0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61175" y="4136000"/>
              <a:ext cx="597775" cy="142750"/>
            </a:xfrm>
            <a:custGeom>
              <a:avLst/>
              <a:gdLst/>
              <a:ahLst/>
              <a:cxnLst/>
              <a:rect l="l" t="t" r="r" b="b"/>
              <a:pathLst>
                <a:path w="23911" h="5710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453275" y="4171525"/>
              <a:ext cx="597775" cy="142850"/>
            </a:xfrm>
            <a:custGeom>
              <a:avLst/>
              <a:gdLst/>
              <a:ahLst/>
              <a:cxnLst/>
              <a:rect l="l" t="t" r="r" b="b"/>
              <a:pathLst>
                <a:path w="23911" h="5714" extrusionOk="0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444550" y="4210425"/>
              <a:ext cx="597775" cy="143225"/>
            </a:xfrm>
            <a:custGeom>
              <a:avLst/>
              <a:gdLst/>
              <a:ahLst/>
              <a:cxnLst/>
              <a:rect l="l" t="t" r="r" b="b"/>
              <a:pathLst>
                <a:path w="23911" h="5729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593088" y="1675626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A</a:t>
            </a:r>
            <a:r>
              <a:rPr lang="en" dirty="0" err="1"/>
              <a:t>nalisis</a:t>
            </a:r>
            <a:r>
              <a:rPr lang="en" dirty="0"/>
              <a:t> </a:t>
            </a:r>
            <a:r>
              <a:rPr lang="en" dirty="0" err="1"/>
              <a:t>distribusi</a:t>
            </a:r>
            <a:r>
              <a:rPr lang="en" dirty="0"/>
              <a:t> </a:t>
            </a:r>
            <a:r>
              <a:rPr lang="en" dirty="0" err="1"/>
              <a:t>karakter</a:t>
            </a:r>
            <a:r>
              <a:rPr lang="en" dirty="0"/>
              <a:t> kata yang </a:t>
            </a:r>
            <a:r>
              <a:rPr lang="en" dirty="0" err="1"/>
              <a:t>sering</a:t>
            </a:r>
            <a:r>
              <a:rPr lang="en" dirty="0"/>
              <a:t> </a:t>
            </a:r>
            <a:r>
              <a:rPr lang="en" dirty="0" err="1"/>
              <a:t>muncul</a:t>
            </a:r>
            <a:r>
              <a:rPr lang="en" dirty="0"/>
              <a:t> pada twitter </a:t>
            </a: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E79A5713-6B08-F9C4-A320-5AA6A3118720}"/>
              </a:ext>
            </a:extLst>
          </p:cNvPr>
          <p:cNvSpPr txBox="1"/>
          <p:nvPr/>
        </p:nvSpPr>
        <p:spPr>
          <a:xfrm>
            <a:off x="6438168" y="73376"/>
            <a:ext cx="262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Muhammad Bimo Widihardjo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23BCF44-8A5F-96D9-7D3E-84644077BC5F}"/>
              </a:ext>
            </a:extLst>
          </p:cNvPr>
          <p:cNvSpPr txBox="1"/>
          <p:nvPr/>
        </p:nvSpPr>
        <p:spPr>
          <a:xfrm>
            <a:off x="1249134" y="1518557"/>
            <a:ext cx="6531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mengekspresikan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negative.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media social </a:t>
            </a:r>
            <a:r>
              <a:rPr lang="en-US" dirty="0" err="1"/>
              <a:t>terutama</a:t>
            </a:r>
            <a:r>
              <a:rPr lang="en-US" dirty="0"/>
              <a:t> twitter.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Menurut</a:t>
            </a:r>
            <a:r>
              <a:rPr lang="en-US" dirty="0"/>
              <a:t> Digital Civility Index (DCI) yang </a:t>
            </a:r>
            <a:r>
              <a:rPr lang="en-US" dirty="0" err="1"/>
              <a:t>diterbitkan</a:t>
            </a:r>
            <a:r>
              <a:rPr lang="en-US" dirty="0"/>
              <a:t> oleh Microsoft </a:t>
            </a:r>
            <a:r>
              <a:rPr lang="en-US" dirty="0" err="1"/>
              <a:t>tahun</a:t>
            </a:r>
            <a:r>
              <a:rPr lang="en-US" dirty="0"/>
              <a:t> 2020, Indonesia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se-Asia </a:t>
            </a:r>
            <a:r>
              <a:rPr lang="en-US" dirty="0" err="1"/>
              <a:t>tenggara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kesopanan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29 </a:t>
            </a:r>
            <a:r>
              <a:rPr lang="en-US" dirty="0" err="1"/>
              <a:t>dari</a:t>
            </a:r>
            <a:r>
              <a:rPr lang="en-US" dirty="0"/>
              <a:t> 32 negara yang </a:t>
            </a:r>
            <a:r>
              <a:rPr lang="en-US" dirty="0" err="1"/>
              <a:t>disurvei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Indonesia juga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ke-4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media social </a:t>
            </a:r>
            <a:r>
              <a:rPr lang="en-US" dirty="0" err="1"/>
              <a:t>terbanyak</a:t>
            </a:r>
            <a:r>
              <a:rPr lang="en-US" dirty="0"/>
              <a:t> di dunia dan </a:t>
            </a:r>
            <a:r>
              <a:rPr lang="en-US" dirty="0" err="1"/>
              <a:t>masuk</a:t>
            </a:r>
            <a:r>
              <a:rPr lang="en-US" dirty="0"/>
              <a:t> 5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internet di dunia. </a:t>
            </a:r>
            <a:r>
              <a:rPr lang="en-US" dirty="0" err="1"/>
              <a:t>Bedasarkan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kecerendungan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berkomentar</a:t>
            </a:r>
            <a:r>
              <a:rPr lang="en-US" dirty="0"/>
              <a:t> di media maya.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2E40CF9-5FE8-D90D-2D12-B73CFE719948}"/>
              </a:ext>
            </a:extLst>
          </p:cNvPr>
          <p:cNvSpPr txBox="1"/>
          <p:nvPr/>
        </p:nvSpPr>
        <p:spPr>
          <a:xfrm>
            <a:off x="3682093" y="1020536"/>
            <a:ext cx="250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062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36FB83E1-9C96-115D-B8C4-284E741345CC}"/>
              </a:ext>
            </a:extLst>
          </p:cNvPr>
          <p:cNvSpPr txBox="1"/>
          <p:nvPr/>
        </p:nvSpPr>
        <p:spPr>
          <a:xfrm>
            <a:off x="1261382" y="858483"/>
            <a:ext cx="4645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Tujuan Penelitian </a:t>
            </a:r>
          </a:p>
        </p:txBody>
      </p:sp>
      <p:sp>
        <p:nvSpPr>
          <p:cNvPr id="4" name="Tampungan Teks 2">
            <a:extLst>
              <a:ext uri="{FF2B5EF4-FFF2-40B4-BE49-F238E27FC236}">
                <a16:creationId xmlns:a16="http://schemas.microsoft.com/office/drawing/2014/main" id="{3816017E-3DB8-DE3A-4389-34B6B929CE6C}"/>
              </a:ext>
            </a:extLst>
          </p:cNvPr>
          <p:cNvSpPr txBox="1">
            <a:spLocks/>
          </p:cNvSpPr>
          <p:nvPr/>
        </p:nvSpPr>
        <p:spPr>
          <a:xfrm>
            <a:off x="1261382" y="1451802"/>
            <a:ext cx="3038400" cy="71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/>
              <a:t>Mengetahui kata apa yang sering muncul </a:t>
            </a:r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E8753EC9-4B42-C656-B0A9-FCAD6DA77EB0}"/>
              </a:ext>
            </a:extLst>
          </p:cNvPr>
          <p:cNvSpPr txBox="1"/>
          <p:nvPr/>
        </p:nvSpPr>
        <p:spPr>
          <a:xfrm>
            <a:off x="5261882" y="785005"/>
            <a:ext cx="4645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latin typeface=""/>
              </a:rPr>
              <a:t>Rumusan masalah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D3DB4CCF-8F4E-2227-E992-CECCB4D3C05B}"/>
              </a:ext>
            </a:extLst>
          </p:cNvPr>
          <p:cNvSpPr txBox="1"/>
          <p:nvPr/>
        </p:nvSpPr>
        <p:spPr>
          <a:xfrm>
            <a:off x="4844220" y="1451802"/>
            <a:ext cx="495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Apa kata yang sering muncul pada </a:t>
            </a:r>
          </a:p>
          <a:p>
            <a:r>
              <a:rPr lang="id-ID" dirty="0" err="1"/>
              <a:t>hate</a:t>
            </a:r>
            <a:r>
              <a:rPr lang="id-ID" dirty="0"/>
              <a:t> </a:t>
            </a:r>
            <a:r>
              <a:rPr lang="id-ID" dirty="0" err="1"/>
              <a:t>speech</a:t>
            </a:r>
            <a:r>
              <a:rPr lang="id-ID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065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D6DA097-9802-E546-0461-83EB5A1D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385F570-2F6A-B52D-FDF5-80B77EC82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Data yang dipakai yaitu hasil dari data </a:t>
            </a:r>
            <a:r>
              <a:rPr lang="id-ID" dirty="0" err="1"/>
              <a:t>cleansing</a:t>
            </a:r>
            <a:r>
              <a:rPr lang="id-ID" dirty="0"/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DC8A73B-B07D-F77E-B3E9-CE8DF2F7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1" y="1581976"/>
            <a:ext cx="5736524" cy="3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59E9721B-D32B-8E7C-7FC1-B34B9F398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Memeriksa data Duplikat </a:t>
            </a:r>
          </a:p>
          <a:p>
            <a:r>
              <a:rPr lang="id-ID" dirty="0"/>
              <a:t>Memeriksa data kosong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F4FBB4E-D63C-D130-EF36-C470F593DE7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id-ID" dirty="0"/>
              <a:t>Persiapan data</a:t>
            </a:r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58082629-6429-4E0A-F3BD-CA8E1A30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Penelitian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306CF5B8-88E3-A537-C16A-2D2F0D5376A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id-ID" dirty="0"/>
              <a:t>Memeriksa kata yang sering muncul pada </a:t>
            </a:r>
            <a:r>
              <a:rPr lang="id-ID" dirty="0" err="1"/>
              <a:t>tweet</a:t>
            </a:r>
            <a:r>
              <a:rPr lang="id-ID" dirty="0"/>
              <a:t> </a:t>
            </a:r>
          </a:p>
        </p:txBody>
      </p:sp>
      <p:sp>
        <p:nvSpPr>
          <p:cNvPr id="6" name="Subjudul 5">
            <a:extLst>
              <a:ext uri="{FF2B5EF4-FFF2-40B4-BE49-F238E27FC236}">
                <a16:creationId xmlns:a16="http://schemas.microsoft.com/office/drawing/2014/main" id="{B888D088-7FAB-DB3E-D7E9-8CA9A3D8DC6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id-ID" dirty="0" err="1"/>
              <a:t>Univariate</a:t>
            </a:r>
            <a:r>
              <a:rPr lang="id-ID" dirty="0"/>
              <a:t> </a:t>
            </a:r>
            <a:r>
              <a:rPr lang="id-ID" dirty="0" err="1"/>
              <a:t>analiysis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6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7AB9C2-5647-36C4-E732-9B274168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Analisis 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2B386D5-F09A-7DFE-82FA-C86F99E68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d-ID" dirty="0"/>
              <a:t>Total penyebaran data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D3E6366-6DA7-D993-9EC4-BC38693D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64426"/>
            <a:ext cx="6555921" cy="309879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0342773-3A74-84A8-6C1B-C93E898C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39" y="1660304"/>
            <a:ext cx="4192386" cy="2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7708EA-EAC2-5A46-8B08-DA73633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yang sering muncul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B6AA01F-861B-5AB7-2E65-583E07B9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690A1E5-9B9C-A467-2661-816ADF32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6" y="1246825"/>
            <a:ext cx="7772400" cy="30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7B872D-8064-C3F1-92CD-1A2DF1AC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 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27B86D0-2CD8-6202-BEED-752D6100C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Data yang sering muncul pada </a:t>
            </a:r>
            <a:r>
              <a:rPr lang="id-ID" dirty="0" err="1"/>
              <a:t>tweet</a:t>
            </a:r>
            <a:r>
              <a:rPr lang="id-ID" dirty="0"/>
              <a:t> </a:t>
            </a:r>
            <a:r>
              <a:rPr lang="id-ID" dirty="0" err="1"/>
              <a:t>hate</a:t>
            </a:r>
            <a:r>
              <a:rPr lang="id-ID" dirty="0"/>
              <a:t> </a:t>
            </a:r>
            <a:r>
              <a:rPr lang="id-ID" dirty="0" err="1"/>
              <a:t>speech</a:t>
            </a:r>
            <a:r>
              <a:rPr lang="id-ID" dirty="0"/>
              <a:t> adalah ”pengguna” </a:t>
            </a:r>
          </a:p>
        </p:txBody>
      </p:sp>
    </p:spTree>
    <p:extLst>
      <p:ext uri="{BB962C8B-B14F-4D97-AF65-F5344CB8AC3E}">
        <p14:creationId xmlns:p14="http://schemas.microsoft.com/office/powerpoint/2010/main" val="38080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B3C9322-22B2-8108-A771-80CF23B6F76F}"/>
              </a:ext>
            </a:extLst>
          </p:cNvPr>
          <p:cNvSpPr txBox="1"/>
          <p:nvPr/>
        </p:nvSpPr>
        <p:spPr>
          <a:xfrm>
            <a:off x="2661556" y="1877786"/>
            <a:ext cx="53312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000" dirty="0">
                <a:solidFill>
                  <a:srgbClr val="FF0000"/>
                </a:solidFill>
                <a:latin typeface="Baloo Paaji 2 Medium" panose="03080502040302020200" pitchFamily="66" charset="77"/>
                <a:ea typeface="Baskerville" panose="02020502070401020303" pitchFamily="18" charset="0"/>
                <a:cs typeface="Baloo Paaji 2 Medium" panose="03080502040302020200" pitchFamily="66" charset="77"/>
              </a:rPr>
              <a:t>TERIMAKASIH</a:t>
            </a:r>
            <a:r>
              <a:rPr lang="id-ID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682855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Peragaan Layar (16:9)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9" baseType="lpstr">
      <vt:lpstr>Quicksand</vt:lpstr>
      <vt:lpstr>Montserrat</vt:lpstr>
      <vt:lpstr>Baskerville</vt:lpstr>
      <vt:lpstr>Raleway</vt:lpstr>
      <vt:lpstr>Quicksand SemiBold</vt:lpstr>
      <vt:lpstr>Quicksand Medium</vt:lpstr>
      <vt:lpstr>Arial</vt:lpstr>
      <vt:lpstr>Baloo Paaji 2 Medium</vt:lpstr>
      <vt:lpstr>Roboto Condensed Light</vt:lpstr>
      <vt:lpstr>Social Media Agency by Slidesgo</vt:lpstr>
      <vt:lpstr>Analisis distribusi karakter kata yang sering muncul pada twitter </vt:lpstr>
      <vt:lpstr>Presentasi PowerPoint</vt:lpstr>
      <vt:lpstr>Presentasi PowerPoint</vt:lpstr>
      <vt:lpstr>DATA</vt:lpstr>
      <vt:lpstr>Metode Penelitian</vt:lpstr>
      <vt:lpstr>Analisis </vt:lpstr>
      <vt:lpstr>Data yang sering muncul</vt:lpstr>
      <vt:lpstr>Kesimpulan 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distribusi karakter kata yang sering muncul pada twitter </dc:title>
  <cp:lastModifiedBy>bimo widihardjo</cp:lastModifiedBy>
  <cp:revision>1</cp:revision>
  <dcterms:modified xsi:type="dcterms:W3CDTF">2024-03-11T11:31:39Z</dcterms:modified>
</cp:coreProperties>
</file>