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3"/>
  </p:notesMasterIdLst>
  <p:sldIdLst>
    <p:sldId id="956" r:id="rId4"/>
    <p:sldId id="957" r:id="rId5"/>
    <p:sldId id="954" r:id="rId6"/>
    <p:sldId id="959" r:id="rId7"/>
    <p:sldId id="960" r:id="rId8"/>
    <p:sldId id="958" r:id="rId9"/>
    <p:sldId id="961" r:id="rId10"/>
    <p:sldId id="962" r:id="rId11"/>
    <p:sldId id="955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541"/>
    <a:srgbClr val="0C696A"/>
    <a:srgbClr val="063030"/>
    <a:srgbClr val="26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92" d="100"/>
          <a:sy n="92" d="100"/>
        </p:scale>
        <p:origin x="341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DBE77-B70C-45C0-9594-E6B4377595E7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B65BD-910E-41AE-819B-72218039C3C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33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fbeelding 21" descr="Afbeelding met elektronica, iPod&#10;&#10;Automatisch gegenereerde beschrijving">
            <a:extLst>
              <a:ext uri="{FF2B5EF4-FFF2-40B4-BE49-F238E27FC236}">
                <a16:creationId xmlns:a16="http://schemas.microsoft.com/office/drawing/2014/main" id="{BCFAF500-A967-9B92-7513-57B33E410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668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C908A0-755C-CB5A-C071-A4083FB00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1537"/>
            <a:ext cx="9144000" cy="2387600"/>
          </a:xfrm>
        </p:spPr>
        <p:txBody>
          <a:bodyPr anchor="b">
            <a:normAutofit/>
          </a:bodyPr>
          <a:lstStyle>
            <a:lvl1pPr algn="ctr">
              <a:defRPr lang="nl-NL" sz="5400" b="1" kern="1200" cap="none" spc="0" dirty="0">
                <a:ln w="11430"/>
                <a:solidFill>
                  <a:srgbClr val="F3454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C4ED0B-5845-9CC6-AEBA-C2266A3D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121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6FDDA2D7-3651-F394-C8B0-78AD9D2C4B6D}"/>
              </a:ext>
            </a:extLst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062E82-6A7A-44E1-9A46-7A643BAF3BEE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9FF8B87-9886-8D3B-4059-F77897755422}"/>
              </a:ext>
            </a:extLst>
          </p:cNvPr>
          <p:cNvSpPr/>
          <p:nvPr userDrawn="1"/>
        </p:nvSpPr>
        <p:spPr>
          <a:xfrm flipV="1">
            <a:off x="1675" y="6492873"/>
            <a:ext cx="12190325" cy="365125"/>
          </a:xfrm>
          <a:prstGeom prst="rect">
            <a:avLst/>
          </a:prstGeom>
          <a:gradFill>
            <a:gsLst>
              <a:gs pos="0">
                <a:srgbClr val="0C696A"/>
              </a:gs>
              <a:gs pos="50000">
                <a:srgbClr val="063030"/>
              </a:gs>
              <a:gs pos="100000">
                <a:srgbClr val="265783"/>
              </a:gs>
            </a:gsLst>
            <a:lin ang="162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lvl="0" algn="ctr"/>
            <a:endParaRPr lang="nl-NL" sz="32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24EDDCE-D1F2-A92D-B366-09BA9910FEFC}"/>
              </a:ext>
            </a:extLst>
          </p:cNvPr>
          <p:cNvSpPr txBox="1"/>
          <p:nvPr userDrawn="1"/>
        </p:nvSpPr>
        <p:spPr>
          <a:xfrm>
            <a:off x="0" y="6536935"/>
            <a:ext cx="121733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sym typeface="Webdings"/>
              </a:rPr>
              <a:t>    </a:t>
            </a:r>
            <a:r>
              <a:rPr lang="nl-NL" sz="1200" dirty="0">
                <a:solidFill>
                  <a:schemeClr val="bg1"/>
                </a:solidFill>
              </a:rPr>
              <a:t>www.net4s.nl                                                                                          		                                                                                                                                                           </a:t>
            </a:r>
            <a:r>
              <a:rPr lang="nl-NL" sz="1200" dirty="0">
                <a:solidFill>
                  <a:schemeClr val="bg1"/>
                </a:solidFill>
                <a:sym typeface="Wingdings"/>
              </a:rPr>
              <a:t> </a:t>
            </a:r>
            <a:r>
              <a:rPr lang="nl-NL" sz="1200" dirty="0">
                <a:solidFill>
                  <a:schemeClr val="bg1"/>
                </a:solidFill>
              </a:rPr>
              <a:t>info@net4s.nl        </a:t>
            </a: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0A453534-5F1C-6302-469A-3245ED9790B3}"/>
              </a:ext>
            </a:extLst>
          </p:cNvPr>
          <p:cNvGrpSpPr/>
          <p:nvPr userDrawn="1"/>
        </p:nvGrpSpPr>
        <p:grpSpPr>
          <a:xfrm>
            <a:off x="1" y="723900"/>
            <a:ext cx="12173389" cy="685800"/>
            <a:chOff x="1" y="723900"/>
            <a:chExt cx="9143999" cy="685800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54724443-D8EE-27AA-E1BA-F406446B8792}"/>
                </a:ext>
              </a:extLst>
            </p:cNvPr>
            <p:cNvSpPr/>
            <p:nvPr userDrawn="1"/>
          </p:nvSpPr>
          <p:spPr>
            <a:xfrm>
              <a:off x="1" y="723900"/>
              <a:ext cx="571499" cy="685800"/>
            </a:xfrm>
            <a:prstGeom prst="rect">
              <a:avLst/>
            </a:prstGeom>
            <a:gradFill>
              <a:gsLst>
                <a:gs pos="0">
                  <a:srgbClr val="0C696A"/>
                </a:gs>
                <a:gs pos="50000">
                  <a:srgbClr val="063030"/>
                </a:gs>
                <a:gs pos="100000">
                  <a:srgbClr val="265783"/>
                </a:gs>
              </a:gsLst>
              <a:lin ang="16200000" scaled="1"/>
            </a:gradFill>
            <a:ln w="9525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lvl="0" algn="ctr"/>
              <a:endParaRPr lang="nl-NL" sz="3200"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E81A3C7-9301-5509-03F7-BE1C611D4687}"/>
                </a:ext>
              </a:extLst>
            </p:cNvPr>
            <p:cNvSpPr/>
            <p:nvPr userDrawn="1"/>
          </p:nvSpPr>
          <p:spPr>
            <a:xfrm>
              <a:off x="3313584" y="723900"/>
              <a:ext cx="5830416" cy="685800"/>
            </a:xfrm>
            <a:prstGeom prst="rect">
              <a:avLst/>
            </a:prstGeom>
            <a:gradFill>
              <a:gsLst>
                <a:gs pos="0">
                  <a:srgbClr val="0C696A"/>
                </a:gs>
                <a:gs pos="50000">
                  <a:srgbClr val="063030"/>
                </a:gs>
                <a:gs pos="100000">
                  <a:srgbClr val="265783"/>
                </a:gs>
              </a:gsLst>
              <a:lin ang="16200000" scaled="1"/>
            </a:gradFill>
            <a:ln w="9525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marL="0" algn="ctr" defTabSz="914400" rtl="0" eaLnBrk="1" latinLnBrk="0" hangingPunct="1">
                <a:defRPr/>
              </a:pPr>
              <a:r>
                <a:rPr lang="nl-NL" sz="3600" b="0" kern="1200" spc="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Empowering</a:t>
              </a:r>
              <a:r>
                <a:rPr lang="nl-NL" sz="3600" b="0" kern="1200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 Asset Intelligence</a:t>
              </a:r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C43B3C33-7870-0E5A-F552-E213EBEF29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0" y="693630"/>
            <a:ext cx="3224730" cy="8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10143-E5BD-A029-E0DF-D7AB2A28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B30727-6759-AF87-9F77-C1878C8B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6AD89B-16B1-D769-08C2-E69C938F5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E8AB58-939D-A831-EF69-36FCA960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E7854F-4B65-8CD2-567C-01A70361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C77B296-3A18-E52E-19A4-416BF394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7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1FD048FF-8547-7998-49F3-ADDFA73DFA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39"/>
            <a:ext cx="2116263" cy="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9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B64C-ADBE-5031-18AE-7FB96305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C64FCE9-9AA4-E748-F880-E2EC9FE76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5AED6F-F076-D326-9E0E-6A067798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4A4FAE-9595-A60A-0E9E-DE77C5AE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CF3AEA-6B3D-B1AB-0CA6-ED91FD21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C9EABF-865A-B335-1F4B-99B5A042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7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DCDBC721-57BB-2401-A678-FBBD688AD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39"/>
            <a:ext cx="2116263" cy="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7E77-A4D0-18EE-E9FD-E3B2855F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8689F1-743E-AB8D-7097-A7678C307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843B53-BF65-47EB-2A76-AAF0F021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FAA834-2F75-B39C-9B66-32C29C41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D2478E-8EC9-BB89-6B6A-A20E116D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BBE3F24E-EBBF-7D22-3C99-8031D1BD3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39"/>
            <a:ext cx="2116263" cy="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8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9DD9F9F-ED14-A334-2519-F6E42901C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9568413-85CA-4C06-1DDA-FEEC168FC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930A15-1D5F-ACC1-54AA-22B510E2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606E89-AC02-C345-5FF7-7E8F1802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0A3D05-B251-E8F0-8E79-F07D23D4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C230832C-8927-D10F-6468-8AF2E47995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39"/>
            <a:ext cx="2116263" cy="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09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4500" y="1182113"/>
            <a:ext cx="11293914" cy="475223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buClr>
                <a:schemeClr val="accent1"/>
              </a:buClr>
              <a:defRPr/>
            </a:lvl7pPr>
            <a:lvl8pPr>
              <a:defRPr/>
            </a:lvl8pPr>
            <a:lvl9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Meer hulp nodig? Aan de zijkanten van de slides heeft </a:t>
            </a:r>
            <a:r>
              <a:rPr lang="nl-NL" noProof="0" dirty="0" err="1"/>
              <a:t>PPTSolutions</a:t>
            </a:r>
            <a:r>
              <a:rPr lang="nl-NL" noProof="0" dirty="0"/>
              <a:t> instructies geplaatst om te helpen met het stijlen- én verwerken van tekst.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marL="361950" marR="0" lvl="8" indent="-3619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3BE4-05C5-494B-A03F-323CEFDACB95}" type="datetime1">
              <a:rPr lang="nl-NL" smtClean="0"/>
              <a:t>2-4-2024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Brabant Water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6685" y="6590927"/>
            <a:ext cx="317441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8775" y="-885712"/>
            <a:ext cx="169447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(100%)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0343781-30BA-4E32-AEC9-FA625CB868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424824"/>
            <a:ext cx="11293914" cy="36766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AAD94DD-5C6A-4C3E-B9DB-D1F7B45BB780}"/>
              </a:ext>
            </a:extLst>
          </p:cNvPr>
          <p:cNvGrpSpPr/>
          <p:nvPr userDrawn="1"/>
        </p:nvGrpSpPr>
        <p:grpSpPr>
          <a:xfrm>
            <a:off x="-3437547" y="1434"/>
            <a:ext cx="3201327" cy="6203978"/>
            <a:chOff x="-3437547" y="1434"/>
            <a:chExt cx="3201327" cy="6203978"/>
          </a:xfrm>
        </p:grpSpPr>
        <p:grpSp>
          <p:nvGrpSpPr>
            <p:cNvPr id="107" name="Instructie">
              <a:extLst>
                <a:ext uri="{FF2B5EF4-FFF2-40B4-BE49-F238E27FC236}">
                  <a16:creationId xmlns:a16="http://schemas.microsoft.com/office/drawing/2014/main" id="{CA070AF5-FC12-4F0E-AC96-FF2265848A51}"/>
                </a:ext>
              </a:extLst>
            </p:cNvPr>
            <p:cNvGrpSpPr/>
            <p:nvPr userDrawn="1"/>
          </p:nvGrpSpPr>
          <p:grpSpPr>
            <a:xfrm>
              <a:off x="-3437547" y="1434"/>
              <a:ext cx="3201327" cy="6203978"/>
              <a:chOff x="-3437547" y="1434"/>
              <a:chExt cx="3201327" cy="6203978"/>
            </a:xfrm>
          </p:grpSpPr>
          <p:cxnSp>
            <p:nvCxnSpPr>
              <p:cNvPr id="108" name="Rechte verbindingslijn 107">
                <a:extLst>
                  <a:ext uri="{FF2B5EF4-FFF2-40B4-BE49-F238E27FC236}">
                    <a16:creationId xmlns:a16="http://schemas.microsoft.com/office/drawing/2014/main" id="{E596CABA-A0AB-4686-8811-26A63847D91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5286543"/>
                <a:ext cx="317601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208F8C25-87C3-4BFE-80FB-9F6FDD385FE6}"/>
                  </a:ext>
                </a:extLst>
              </p:cNvPr>
              <p:cNvSpPr/>
              <p:nvPr userDrawn="1"/>
            </p:nvSpPr>
            <p:spPr>
              <a:xfrm>
                <a:off x="-3068560" y="3225971"/>
                <a:ext cx="2823104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180975" marR="0" lvl="0" indent="-180975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3"/>
                  </a:buClr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Numerieke </a:t>
                </a:r>
                <a:r>
                  <a:rPr kumimoji="0" lang="nl-NL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bullet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10" name="Meer informatie">
                <a:extLst>
                  <a:ext uri="{FF2B5EF4-FFF2-40B4-BE49-F238E27FC236}">
                    <a16:creationId xmlns:a16="http://schemas.microsoft.com/office/drawing/2014/main" id="{F34452C8-4EEA-4D51-B17B-EBD5AFD272C4}"/>
                  </a:ext>
                </a:extLst>
              </p:cNvPr>
              <p:cNvGrpSpPr/>
              <p:nvPr userDrawn="1"/>
            </p:nvGrpSpPr>
            <p:grpSpPr>
              <a:xfrm>
                <a:off x="-3421298" y="5409750"/>
                <a:ext cx="3178515" cy="795662"/>
                <a:chOff x="-3741486" y="3590537"/>
                <a:chExt cx="3178515" cy="795662"/>
              </a:xfrm>
            </p:grpSpPr>
            <p:sp>
              <p:nvSpPr>
                <p:cNvPr id="185" name="Freeform 101">
                  <a:extLst>
                    <a:ext uri="{FF2B5EF4-FFF2-40B4-BE49-F238E27FC236}">
                      <a16:creationId xmlns:a16="http://schemas.microsoft.com/office/drawing/2014/main" id="{4F28AA1E-7C16-4661-80D3-A7D9CBF7C8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590537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100" noProof="0"/>
                </a:p>
              </p:txBody>
            </p:sp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70FE178B-C600-4BB6-89F0-CFA85D6B8009}"/>
                    </a:ext>
                  </a:extLst>
                </p:cNvPr>
                <p:cNvSpPr/>
                <p:nvPr userDrawn="1"/>
              </p:nvSpPr>
              <p:spPr>
                <a:xfrm>
                  <a:off x="-3380966" y="3662566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Meer weten?</a:t>
                  </a:r>
                  <a:br>
                    <a:rPr kumimoji="0" lang="nl-NL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nl-NL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Ga naar dia </a:t>
                  </a:r>
                  <a:r>
                    <a:rPr kumimoji="0" lang="nl-NL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‘Instructie dia: YouTube links’</a:t>
                  </a:r>
                  <a:r>
                    <a:rPr kumimoji="0" lang="nl-NL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deze in de diavoorstelling en klik op de gewenste video link.</a:t>
                  </a:r>
                </a:p>
              </p:txBody>
            </p:sp>
            <p:cxnSp>
              <p:nvCxnSpPr>
                <p:cNvPr id="187" name="Rechte verbindingslijn 186">
                  <a:extLst>
                    <a:ext uri="{FF2B5EF4-FFF2-40B4-BE49-F238E27FC236}">
                      <a16:creationId xmlns:a16="http://schemas.microsoft.com/office/drawing/2014/main" id="{F90FF12E-E09A-4684-8A1F-AD5000ECB2D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386199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F2D2557D-B607-45DA-BB18-1B0E69B86AEA}"/>
                  </a:ext>
                </a:extLst>
              </p:cNvPr>
              <p:cNvSpPr/>
              <p:nvPr userDrawn="1"/>
            </p:nvSpPr>
            <p:spPr>
              <a:xfrm>
                <a:off x="-3419345" y="1434"/>
                <a:ext cx="3176012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1" i="0" u="none" strike="noStrike" kern="0" cap="all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Hoe werken tekstniveaus?</a:t>
                </a:r>
              </a:p>
            </p:txBody>
          </p:sp>
          <p:sp>
            <p:nvSpPr>
              <p:cNvPr id="112" name="Ovaal 111">
                <a:extLst>
                  <a:ext uri="{FF2B5EF4-FFF2-40B4-BE49-F238E27FC236}">
                    <a16:creationId xmlns:a16="http://schemas.microsoft.com/office/drawing/2014/main" id="{D6B648D2-A201-48A0-BC4A-5D1ADD3A16A9}"/>
                  </a:ext>
                </a:extLst>
              </p:cNvPr>
              <p:cNvSpPr/>
              <p:nvPr userDrawn="1"/>
            </p:nvSpPr>
            <p:spPr>
              <a:xfrm>
                <a:off x="-3425006" y="171914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ABB8878-F68D-465A-A17C-9047620F8C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243069"/>
                <a:ext cx="317601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114" name="Groep 113">
                <a:extLst>
                  <a:ext uri="{FF2B5EF4-FFF2-40B4-BE49-F238E27FC236}">
                    <a16:creationId xmlns:a16="http://schemas.microsoft.com/office/drawing/2014/main" id="{D828FBD6-9F1A-424B-A48B-5FB2FB3D24DC}"/>
                  </a:ext>
                </a:extLst>
              </p:cNvPr>
              <p:cNvGrpSpPr/>
              <p:nvPr userDrawn="1"/>
            </p:nvGrpSpPr>
            <p:grpSpPr>
              <a:xfrm>
                <a:off x="-3437547" y="349413"/>
                <a:ext cx="2933825" cy="558875"/>
                <a:chOff x="-3419346" y="368233"/>
                <a:chExt cx="3904920" cy="743862"/>
              </a:xfrm>
            </p:grpSpPr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FDCD3095-AFA6-4090-9A0E-77DAE2AEADC2}"/>
                    </a:ext>
                  </a:extLst>
                </p:cNvPr>
                <p:cNvSpPr/>
                <p:nvPr userDrawn="1"/>
              </p:nvSpPr>
              <p:spPr>
                <a:xfrm>
                  <a:off x="-3294549" y="368233"/>
                  <a:ext cx="432805" cy="24498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b="0" noProof="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Start</a:t>
                  </a:r>
                </a:p>
              </p:txBody>
            </p:sp>
            <p:cxnSp>
              <p:nvCxnSpPr>
                <p:cNvPr id="134" name="Rechte verbindingslijn 133">
                  <a:extLst>
                    <a:ext uri="{FF2B5EF4-FFF2-40B4-BE49-F238E27FC236}">
                      <a16:creationId xmlns:a16="http://schemas.microsoft.com/office/drawing/2014/main" id="{705E5083-C070-4587-9116-2E10EA42A0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2861744" y="613214"/>
                  <a:ext cx="137087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Rechte verbindingslijn 134">
                  <a:extLst>
                    <a:ext uri="{FF2B5EF4-FFF2-40B4-BE49-F238E27FC236}">
                      <a16:creationId xmlns:a16="http://schemas.microsoft.com/office/drawing/2014/main" id="{209F0D8D-DFEE-4AB6-9B89-C6C1023F56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419346" y="613214"/>
                  <a:ext cx="136215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Rechthoek 135">
                  <a:extLst>
                    <a:ext uri="{FF2B5EF4-FFF2-40B4-BE49-F238E27FC236}">
                      <a16:creationId xmlns:a16="http://schemas.microsoft.com/office/drawing/2014/main" id="{72E6CD1D-C498-4853-AF12-862737477A07}"/>
                    </a:ext>
                  </a:extLst>
                </p:cNvPr>
                <p:cNvSpPr/>
                <p:nvPr userDrawn="1"/>
              </p:nvSpPr>
              <p:spPr>
                <a:xfrm>
                  <a:off x="-3289012" y="589683"/>
                  <a:ext cx="422160" cy="640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E06BF264-53CC-46EB-BB2D-1BD20FF356ED}"/>
                    </a:ext>
                  </a:extLst>
                </p:cNvPr>
                <p:cNvGrpSpPr/>
                <p:nvPr userDrawn="1"/>
              </p:nvGrpSpPr>
              <p:grpSpPr>
                <a:xfrm>
                  <a:off x="-3002834" y="720303"/>
                  <a:ext cx="182598" cy="143759"/>
                  <a:chOff x="-3310843" y="700986"/>
                  <a:chExt cx="182598" cy="143759"/>
                </a:xfrm>
              </p:grpSpPr>
              <p:grpSp>
                <p:nvGrpSpPr>
                  <p:cNvPr id="176" name="Groep 175">
                    <a:extLst>
                      <a:ext uri="{FF2B5EF4-FFF2-40B4-BE49-F238E27FC236}">
                        <a16:creationId xmlns:a16="http://schemas.microsoft.com/office/drawing/2014/main" id="{E231C5E7-251B-40DA-90A4-D699FC0EF1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0" name="Rechte verbindingslijn 179">
                      <a:extLst>
                        <a:ext uri="{FF2B5EF4-FFF2-40B4-BE49-F238E27FC236}">
                          <a16:creationId xmlns:a16="http://schemas.microsoft.com/office/drawing/2014/main" id="{041DA2DD-64BB-4A40-86C8-4F11D3E9C8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1" name="Rechte verbindingslijn 180">
                      <a:extLst>
                        <a:ext uri="{FF2B5EF4-FFF2-40B4-BE49-F238E27FC236}">
                          <a16:creationId xmlns:a16="http://schemas.microsoft.com/office/drawing/2014/main" id="{85F38F7F-4D51-4E4D-8239-6A55256744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181">
                      <a:extLst>
                        <a:ext uri="{FF2B5EF4-FFF2-40B4-BE49-F238E27FC236}">
                          <a16:creationId xmlns:a16="http://schemas.microsoft.com/office/drawing/2014/main" id="{CE883C4E-ACD8-4C09-810E-CAD6A8C41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182">
                      <a:extLst>
                        <a:ext uri="{FF2B5EF4-FFF2-40B4-BE49-F238E27FC236}">
                          <a16:creationId xmlns:a16="http://schemas.microsoft.com/office/drawing/2014/main" id="{F61783F5-2A8F-43E0-9287-CD963FC462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183">
                      <a:extLst>
                        <a:ext uri="{FF2B5EF4-FFF2-40B4-BE49-F238E27FC236}">
                          <a16:creationId xmlns:a16="http://schemas.microsoft.com/office/drawing/2014/main" id="{A06BC37E-CB62-4EC9-AFE3-272F7633029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7" name="Groep 176">
                    <a:extLst>
                      <a:ext uri="{FF2B5EF4-FFF2-40B4-BE49-F238E27FC236}">
                        <a16:creationId xmlns:a16="http://schemas.microsoft.com/office/drawing/2014/main" id="{5A410D44-4239-41AD-A307-41156EE95B8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8" name="Rechthoek 177">
                      <a:extLst>
                        <a:ext uri="{FF2B5EF4-FFF2-40B4-BE49-F238E27FC236}">
                          <a16:creationId xmlns:a16="http://schemas.microsoft.com/office/drawing/2014/main" id="{E18F7719-592A-4141-8085-C8C1EF9ACD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9" name="Pijl: punthaak 178">
                      <a:extLst>
                        <a:ext uri="{FF2B5EF4-FFF2-40B4-BE49-F238E27FC236}">
                          <a16:creationId xmlns:a16="http://schemas.microsoft.com/office/drawing/2014/main" id="{66654658-E151-48EF-9BD8-E7E03B64C4C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68469E27-F6D1-4860-9D4C-EC12DBD6C017}"/>
                    </a:ext>
                  </a:extLst>
                </p:cNvPr>
                <p:cNvGrpSpPr/>
                <p:nvPr userDrawn="1"/>
              </p:nvGrpSpPr>
              <p:grpSpPr>
                <a:xfrm>
                  <a:off x="-3326107" y="720303"/>
                  <a:ext cx="182598" cy="143759"/>
                  <a:chOff x="-3634116" y="700986"/>
                  <a:chExt cx="182598" cy="143759"/>
                </a:xfrm>
              </p:grpSpPr>
              <p:grpSp>
                <p:nvGrpSpPr>
                  <p:cNvPr id="167" name="Groep 166">
                    <a:extLst>
                      <a:ext uri="{FF2B5EF4-FFF2-40B4-BE49-F238E27FC236}">
                        <a16:creationId xmlns:a16="http://schemas.microsoft.com/office/drawing/2014/main" id="{88256DE1-BA40-42C2-8C5C-5692278724B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71" name="Rechte verbindingslijn 170">
                      <a:extLst>
                        <a:ext uri="{FF2B5EF4-FFF2-40B4-BE49-F238E27FC236}">
                          <a16:creationId xmlns:a16="http://schemas.microsoft.com/office/drawing/2014/main" id="{E9101EA1-4E4A-465C-9FA6-94C02176422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171">
                      <a:extLst>
                        <a:ext uri="{FF2B5EF4-FFF2-40B4-BE49-F238E27FC236}">
                          <a16:creationId xmlns:a16="http://schemas.microsoft.com/office/drawing/2014/main" id="{63216901-23CF-4862-8B77-CE6A4E395E4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172">
                      <a:extLst>
                        <a:ext uri="{FF2B5EF4-FFF2-40B4-BE49-F238E27FC236}">
                          <a16:creationId xmlns:a16="http://schemas.microsoft.com/office/drawing/2014/main" id="{376ED03F-17E0-472E-B4F8-6B262F64C83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173">
                      <a:extLst>
                        <a:ext uri="{FF2B5EF4-FFF2-40B4-BE49-F238E27FC236}">
                          <a16:creationId xmlns:a16="http://schemas.microsoft.com/office/drawing/2014/main" id="{BAAE966E-DB15-4EA5-B513-2A2B1ABFB3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5" name="Rechte verbindingslijn 174">
                      <a:extLst>
                        <a:ext uri="{FF2B5EF4-FFF2-40B4-BE49-F238E27FC236}">
                          <a16:creationId xmlns:a16="http://schemas.microsoft.com/office/drawing/2014/main" id="{5B8B1A76-19B5-4A61-B22F-77EFACEE6F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8" name="Groep 167">
                    <a:extLst>
                      <a:ext uri="{FF2B5EF4-FFF2-40B4-BE49-F238E27FC236}">
                        <a16:creationId xmlns:a16="http://schemas.microsoft.com/office/drawing/2014/main" id="{85934DD9-5B9D-40B8-97F5-5EA8237CF42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63741DCD-E3CB-4FF1-9A6C-CEE9EF9ACA6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0" name="Pijl: punthaak 169">
                      <a:extLst>
                        <a:ext uri="{FF2B5EF4-FFF2-40B4-BE49-F238E27FC236}">
                          <a16:creationId xmlns:a16="http://schemas.microsoft.com/office/drawing/2014/main" id="{1D1AB7D3-D920-4B01-ADCD-A92A0D4320B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39" name="Rechte verbindingslijn 138">
                  <a:extLst>
                    <a:ext uri="{FF2B5EF4-FFF2-40B4-BE49-F238E27FC236}">
                      <a16:creationId xmlns:a16="http://schemas.microsoft.com/office/drawing/2014/main" id="{7A73CA61-79A0-4572-A32F-F42B97A2A42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-3136454" y="523622"/>
                  <a:ext cx="720437" cy="188422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  <a:headEnd type="oval"/>
                </a:ln>
                <a:effectLst/>
              </p:spPr>
            </p:cxn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9FF45083-F40B-4A92-ABDD-7A5518F45EE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2820570" y="712044"/>
                  <a:ext cx="399011" cy="238298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  <a:headEnd type="oval"/>
                </a:ln>
                <a:effectLst/>
              </p:spPr>
            </p:cxnSp>
            <p:grpSp>
              <p:nvGrpSpPr>
                <p:cNvPr id="141" name="Groep 140">
                  <a:extLst>
                    <a:ext uri="{FF2B5EF4-FFF2-40B4-BE49-F238E27FC236}">
                      <a16:creationId xmlns:a16="http://schemas.microsoft.com/office/drawing/2014/main" id="{B1974C5D-1E8C-4557-8072-E6E4347AB450}"/>
                    </a:ext>
                  </a:extLst>
                </p:cNvPr>
                <p:cNvGrpSpPr/>
                <p:nvPr userDrawn="1"/>
              </p:nvGrpSpPr>
              <p:grpSpPr>
                <a:xfrm>
                  <a:off x="-2425037" y="370226"/>
                  <a:ext cx="357690" cy="330595"/>
                  <a:chOff x="-2721817" y="347336"/>
                  <a:chExt cx="432805" cy="400021"/>
                </a:xfrm>
              </p:grpSpPr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C9F510ED-F346-45BB-9274-89AB2D7BF6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721817" y="347336"/>
                    <a:ext cx="432805" cy="40002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l-NL" sz="1050" b="0" noProof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7" name="Groep 156">
                    <a:extLst>
                      <a:ext uri="{FF2B5EF4-FFF2-40B4-BE49-F238E27FC236}">
                        <a16:creationId xmlns:a16="http://schemas.microsoft.com/office/drawing/2014/main" id="{94393A9D-ACCF-423F-81D7-67FE1166A34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52453" y="431583"/>
                    <a:ext cx="294076" cy="231526"/>
                    <a:chOff x="-3634116" y="700986"/>
                    <a:chExt cx="182598" cy="143759"/>
                  </a:xfrm>
                </p:grpSpPr>
                <p:grpSp>
                  <p:nvGrpSpPr>
                    <p:cNvPr id="158" name="Groep 157">
                      <a:extLst>
                        <a:ext uri="{FF2B5EF4-FFF2-40B4-BE49-F238E27FC236}">
                          <a16:creationId xmlns:a16="http://schemas.microsoft.com/office/drawing/2014/main" id="{C4A89A89-A6CF-414F-86AD-608B9E74295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634116" y="700986"/>
                      <a:ext cx="182598" cy="143759"/>
                      <a:chOff x="-3634116" y="700986"/>
                      <a:chExt cx="182598" cy="143759"/>
                    </a:xfrm>
                  </p:grpSpPr>
                  <p:cxnSp>
                    <p:nvCxnSpPr>
                      <p:cNvPr id="162" name="Rechte verbindingslijn 161">
                        <a:extLst>
                          <a:ext uri="{FF2B5EF4-FFF2-40B4-BE49-F238E27FC236}">
                            <a16:creationId xmlns:a16="http://schemas.microsoft.com/office/drawing/2014/main" id="{A4707DBD-1D61-44BA-B5A1-1399D6C81369}"/>
                          </a:ext>
                        </a:extLst>
                      </p:cNvPr>
                      <p:cNvCxnSpPr/>
                      <p:nvPr userDrawn="1"/>
                    </p:nvCxnSpPr>
                    <p:spPr>
                      <a:xfrm>
                        <a:off x="-3634116" y="700986"/>
                        <a:ext cx="182598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292929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3" name="Rechte verbindingslijn 162">
                        <a:extLst>
                          <a:ext uri="{FF2B5EF4-FFF2-40B4-BE49-F238E27FC236}">
                            <a16:creationId xmlns:a16="http://schemas.microsoft.com/office/drawing/2014/main" id="{EA917C0A-E44D-401B-BA68-A55D28F44171}"/>
                          </a:ext>
                        </a:extLst>
                      </p:cNvPr>
                      <p:cNvCxnSpPr/>
                      <p:nvPr userDrawn="1"/>
                    </p:nvCxnSpPr>
                    <p:spPr>
                      <a:xfrm>
                        <a:off x="-3634116" y="844745"/>
                        <a:ext cx="182598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292929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4" name="Rechte verbindingslijn 163">
                        <a:extLst>
                          <a:ext uri="{FF2B5EF4-FFF2-40B4-BE49-F238E27FC236}">
                            <a16:creationId xmlns:a16="http://schemas.microsoft.com/office/drawing/2014/main" id="{B92AE745-ADD7-46F5-B9D4-3BA0E0C2BD61}"/>
                          </a:ext>
                        </a:extLst>
                      </p:cNvPr>
                      <p:cNvCxnSpPr/>
                      <p:nvPr userDrawn="1"/>
                    </p:nvCxnSpPr>
                    <p:spPr>
                      <a:xfrm>
                        <a:off x="-3536469" y="808806"/>
                        <a:ext cx="82203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292929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5" name="Rechte verbindingslijn 164">
                        <a:extLst>
                          <a:ext uri="{FF2B5EF4-FFF2-40B4-BE49-F238E27FC236}">
                            <a16:creationId xmlns:a16="http://schemas.microsoft.com/office/drawing/2014/main" id="{0E98413D-8DA9-44BE-B54A-E2FF1ECD2ADA}"/>
                          </a:ext>
                        </a:extLst>
                      </p:cNvPr>
                      <p:cNvCxnSpPr/>
                      <p:nvPr userDrawn="1"/>
                    </p:nvCxnSpPr>
                    <p:spPr>
                      <a:xfrm>
                        <a:off x="-3536469" y="772866"/>
                        <a:ext cx="82203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292929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6" name="Rechte verbindingslijn 165">
                        <a:extLst>
                          <a:ext uri="{FF2B5EF4-FFF2-40B4-BE49-F238E27FC236}">
                            <a16:creationId xmlns:a16="http://schemas.microsoft.com/office/drawing/2014/main" id="{F90E54D2-86B4-4943-BE55-FEC66E96C767}"/>
                          </a:ext>
                        </a:extLst>
                      </p:cNvPr>
                      <p:cNvCxnSpPr/>
                      <p:nvPr userDrawn="1"/>
                    </p:nvCxnSpPr>
                    <p:spPr>
                      <a:xfrm>
                        <a:off x="-3536469" y="736926"/>
                        <a:ext cx="82203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292929"/>
                        </a:solidFill>
                        <a:prstDash val="solid"/>
                      </a:ln>
                      <a:effectLst/>
                    </p:spPr>
                  </p:cxnSp>
                </p:grpSp>
                <p:grpSp>
                  <p:nvGrpSpPr>
                    <p:cNvPr id="159" name="Groep 158">
                      <a:extLst>
                        <a:ext uri="{FF2B5EF4-FFF2-40B4-BE49-F238E27FC236}">
                          <a16:creationId xmlns:a16="http://schemas.microsoft.com/office/drawing/2014/main" id="{C3FEBAC3-7BB0-4960-92FF-BC7B266E518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634047" y="735854"/>
                      <a:ext cx="88801" cy="72568"/>
                      <a:chOff x="-2091059" y="1395403"/>
                      <a:chExt cx="157316" cy="128558"/>
                    </a:xfrm>
                  </p:grpSpPr>
                  <p:sp>
                    <p:nvSpPr>
                      <p:cNvPr id="160" name="Rechthoek 159">
                        <a:extLst>
                          <a:ext uri="{FF2B5EF4-FFF2-40B4-BE49-F238E27FC236}">
                            <a16:creationId xmlns:a16="http://schemas.microsoft.com/office/drawing/2014/main" id="{85B35A7E-8948-43AD-9BE9-297F89ED1566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2051585" y="1436824"/>
                        <a:ext cx="117842" cy="45718"/>
                      </a:xfrm>
                      <a:prstGeom prst="rect">
                        <a:avLst/>
                      </a:prstGeom>
                      <a:solidFill>
                        <a:srgbClr val="4A7DB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nl-NL" sz="1000" b="1" noProof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1" name="Pijl: punthaak 160">
                        <a:extLst>
                          <a:ext uri="{FF2B5EF4-FFF2-40B4-BE49-F238E27FC236}">
                            <a16:creationId xmlns:a16="http://schemas.microsoft.com/office/drawing/2014/main" id="{0922E707-FED6-43B7-ADCD-A7F778BAA87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 flipH="1">
                        <a:off x="-2091059" y="1395403"/>
                        <a:ext cx="128558" cy="128558"/>
                      </a:xfrm>
                      <a:prstGeom prst="chevron">
                        <a:avLst>
                          <a:gd name="adj" fmla="val 47962"/>
                        </a:avLst>
                      </a:prstGeom>
                      <a:solidFill>
                        <a:srgbClr val="4A7DB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nl-NL" sz="1000" b="1" noProof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2" name="Groep 141">
                  <a:extLst>
                    <a:ext uri="{FF2B5EF4-FFF2-40B4-BE49-F238E27FC236}">
                      <a16:creationId xmlns:a16="http://schemas.microsoft.com/office/drawing/2014/main" id="{39EB2167-10BD-48FA-BDAC-AE0474299D82}"/>
                    </a:ext>
                  </a:extLst>
                </p:cNvPr>
                <p:cNvGrpSpPr/>
                <p:nvPr userDrawn="1"/>
              </p:nvGrpSpPr>
              <p:grpSpPr>
                <a:xfrm>
                  <a:off x="-2425037" y="781500"/>
                  <a:ext cx="357690" cy="330595"/>
                  <a:chOff x="-2721817" y="782525"/>
                  <a:chExt cx="432805" cy="400021"/>
                </a:xfrm>
              </p:grpSpPr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275F25C7-1098-49C8-A31E-EE527931C90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721817" y="782525"/>
                    <a:ext cx="432805" cy="40002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l-NL" sz="1050" b="0" noProof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46" name="Groep 145">
                    <a:extLst>
                      <a:ext uri="{FF2B5EF4-FFF2-40B4-BE49-F238E27FC236}">
                        <a16:creationId xmlns:a16="http://schemas.microsoft.com/office/drawing/2014/main" id="{31CC6F61-AE89-4E2F-9697-49152D88CE7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52453" y="866772"/>
                    <a:ext cx="294076" cy="231526"/>
                    <a:chOff x="-3310843" y="700986"/>
                    <a:chExt cx="182598" cy="143759"/>
                  </a:xfrm>
                </p:grpSpPr>
                <p:grpSp>
                  <p:nvGrpSpPr>
                    <p:cNvPr id="147" name="Groep 146">
                      <a:extLst>
                        <a:ext uri="{FF2B5EF4-FFF2-40B4-BE49-F238E27FC236}">
                          <a16:creationId xmlns:a16="http://schemas.microsoft.com/office/drawing/2014/main" id="{20A480E5-2C85-4424-B74F-4A86E788862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10843" y="700986"/>
                      <a:ext cx="182598" cy="143759"/>
                      <a:chOff x="-3310843" y="700986"/>
                      <a:chExt cx="182598" cy="143759"/>
                    </a:xfrm>
                  </p:grpSpPr>
                  <p:cxnSp>
                    <p:nvCxnSpPr>
                      <p:cNvPr id="151" name="Rechte verbindingslijn 150">
                        <a:extLst>
                          <a:ext uri="{FF2B5EF4-FFF2-40B4-BE49-F238E27FC236}">
                            <a16:creationId xmlns:a16="http://schemas.microsoft.com/office/drawing/2014/main" id="{942904D8-87B5-4F7A-8EAC-C840BD864573}"/>
                          </a:ext>
                        </a:extLst>
                      </p:cNvPr>
                      <p:cNvCxnSpPr/>
                      <p:nvPr userDrawn="1"/>
                    </p:nvCxnSpPr>
                    <p:spPr>
                      <a:xfrm>
                        <a:off x="-3310843" y="700986"/>
                        <a:ext cx="182598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292929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52" name="Rechte verbindingslijn 151">
                        <a:extLst>
                          <a:ext uri="{FF2B5EF4-FFF2-40B4-BE49-F238E27FC236}">
                            <a16:creationId xmlns:a16="http://schemas.microsoft.com/office/drawing/2014/main" id="{08542F06-0722-4498-AB02-FE82B51FBA55}"/>
                          </a:ext>
                        </a:extLst>
                      </p:cNvPr>
                      <p:cNvCxnSpPr/>
                      <p:nvPr userDrawn="1"/>
                    </p:nvCxnSpPr>
                    <p:spPr>
                      <a:xfrm>
                        <a:off x="-3310843" y="844745"/>
                        <a:ext cx="182598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292929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53" name="Rechte verbindingslijn 152">
                        <a:extLst>
                          <a:ext uri="{FF2B5EF4-FFF2-40B4-BE49-F238E27FC236}">
                            <a16:creationId xmlns:a16="http://schemas.microsoft.com/office/drawing/2014/main" id="{B50EF6B5-393F-48D8-9C10-26A159C910DE}"/>
                          </a:ext>
                        </a:extLst>
                      </p:cNvPr>
                      <p:cNvCxnSpPr/>
                      <p:nvPr userDrawn="1"/>
                    </p:nvCxnSpPr>
                    <p:spPr>
                      <a:xfrm>
                        <a:off x="-3213196" y="808806"/>
                        <a:ext cx="82203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292929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54" name="Rechte verbindingslijn 153">
                        <a:extLst>
                          <a:ext uri="{FF2B5EF4-FFF2-40B4-BE49-F238E27FC236}">
                            <a16:creationId xmlns:a16="http://schemas.microsoft.com/office/drawing/2014/main" id="{167A0838-64DC-494A-905C-B5A06C9BD792}"/>
                          </a:ext>
                        </a:extLst>
                      </p:cNvPr>
                      <p:cNvCxnSpPr/>
                      <p:nvPr userDrawn="1"/>
                    </p:nvCxnSpPr>
                    <p:spPr>
                      <a:xfrm>
                        <a:off x="-3213196" y="772866"/>
                        <a:ext cx="82203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292929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55" name="Rechte verbindingslijn 154">
                        <a:extLst>
                          <a:ext uri="{FF2B5EF4-FFF2-40B4-BE49-F238E27FC236}">
                            <a16:creationId xmlns:a16="http://schemas.microsoft.com/office/drawing/2014/main" id="{C7875899-C0E9-4C4D-A303-F5F2DC8BBE7C}"/>
                          </a:ext>
                        </a:extLst>
                      </p:cNvPr>
                      <p:cNvCxnSpPr/>
                      <p:nvPr userDrawn="1"/>
                    </p:nvCxnSpPr>
                    <p:spPr>
                      <a:xfrm>
                        <a:off x="-3213196" y="736926"/>
                        <a:ext cx="82203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rgbClr val="292929"/>
                        </a:solidFill>
                        <a:prstDash val="solid"/>
                      </a:ln>
                      <a:effectLst/>
                    </p:spPr>
                  </p:cxnSp>
                </p:grpSp>
                <p:grpSp>
                  <p:nvGrpSpPr>
                    <p:cNvPr id="148" name="Groep 147">
                      <a:extLst>
                        <a:ext uri="{FF2B5EF4-FFF2-40B4-BE49-F238E27FC236}">
                          <a16:creationId xmlns:a16="http://schemas.microsoft.com/office/drawing/2014/main" id="{BDE1A164-C18D-44A3-BDB2-54C51A833015}"/>
                        </a:ext>
                      </a:extLst>
                    </p:cNvPr>
                    <p:cNvGrpSpPr/>
                    <p:nvPr userDrawn="1"/>
                  </p:nvGrpSpPr>
                  <p:grpSpPr>
                    <a:xfrm flipH="1">
                      <a:off x="-3310774" y="735854"/>
                      <a:ext cx="88801" cy="72568"/>
                      <a:chOff x="-2091059" y="1395403"/>
                      <a:chExt cx="157316" cy="128558"/>
                    </a:xfrm>
                  </p:grpSpPr>
                  <p:sp>
                    <p:nvSpPr>
                      <p:cNvPr id="149" name="Rechthoek 148">
                        <a:extLst>
                          <a:ext uri="{FF2B5EF4-FFF2-40B4-BE49-F238E27FC236}">
                            <a16:creationId xmlns:a16="http://schemas.microsoft.com/office/drawing/2014/main" id="{A2BDD11B-AD19-4E0B-B20D-C8B865FA9CD2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2051585" y="1436824"/>
                        <a:ext cx="117842" cy="45718"/>
                      </a:xfrm>
                      <a:prstGeom prst="rect">
                        <a:avLst/>
                      </a:prstGeom>
                      <a:solidFill>
                        <a:srgbClr val="4A7DB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nl-NL" sz="1000" b="1" noProof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0" name="Pijl: punthaak 149">
                        <a:extLst>
                          <a:ext uri="{FF2B5EF4-FFF2-40B4-BE49-F238E27FC236}">
                            <a16:creationId xmlns:a16="http://schemas.microsoft.com/office/drawing/2014/main" id="{C0056E64-833E-46E5-842E-E30F26EA6D4C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 flipH="1">
                        <a:off x="-2091059" y="1395403"/>
                        <a:ext cx="128558" cy="128558"/>
                      </a:xfrm>
                      <a:prstGeom prst="chevron">
                        <a:avLst>
                          <a:gd name="adj" fmla="val 47962"/>
                        </a:avLst>
                      </a:prstGeom>
                      <a:solidFill>
                        <a:srgbClr val="4A7DB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nl-NL" sz="1000" b="1" noProof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290AA191-0CF3-4D48-8D7C-5B8D0B03F04B}"/>
                    </a:ext>
                  </a:extLst>
                </p:cNvPr>
                <p:cNvSpPr/>
                <p:nvPr userDrawn="1"/>
              </p:nvSpPr>
              <p:spPr>
                <a:xfrm>
                  <a:off x="-1950057" y="439449"/>
                  <a:ext cx="2435631" cy="198066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Tekstniveau omhoog</a:t>
                  </a: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F4F8AA8D-3554-49E4-8E46-9B99F514FD02}"/>
                    </a:ext>
                  </a:extLst>
                </p:cNvPr>
                <p:cNvSpPr/>
                <p:nvPr userDrawn="1"/>
              </p:nvSpPr>
              <p:spPr>
                <a:xfrm>
                  <a:off x="-1950057" y="848575"/>
                  <a:ext cx="2213551" cy="186424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Tekstniveau omlaag</a:t>
                  </a:r>
                </a:p>
              </p:txBody>
            </p:sp>
          </p:grp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36193B64-0DEA-4E84-9CFF-0B982C1FDF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1020931"/>
                <a:ext cx="3176013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D11DA6E-79DD-44F2-8CBC-E6A7BE03F81B}"/>
                  </a:ext>
                </a:extLst>
              </p:cNvPr>
              <p:cNvSpPr/>
              <p:nvPr userDrawn="1"/>
            </p:nvSpPr>
            <p:spPr>
              <a:xfrm>
                <a:off x="-3059324" y="1719143"/>
                <a:ext cx="2823104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171450" marR="0" lvl="0" indent="-17145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3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Bullet</a:t>
                </a:r>
                <a:endPara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ADAF0B0F-31E3-4016-8817-0A861FCFDBC8}"/>
                  </a:ext>
                </a:extLst>
              </p:cNvPr>
              <p:cNvSpPr/>
              <p:nvPr userDrawn="1"/>
            </p:nvSpPr>
            <p:spPr>
              <a:xfrm>
                <a:off x="-3425006" y="209106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118" name="Rechthoek 117">
                <a:extLst>
                  <a:ext uri="{FF2B5EF4-FFF2-40B4-BE49-F238E27FC236}">
                    <a16:creationId xmlns:a16="http://schemas.microsoft.com/office/drawing/2014/main" id="{9A324613-C150-49EC-87CC-81A684E1CF3C}"/>
                  </a:ext>
                </a:extLst>
              </p:cNvPr>
              <p:cNvSpPr/>
              <p:nvPr userDrawn="1"/>
            </p:nvSpPr>
            <p:spPr>
              <a:xfrm>
                <a:off x="-3059324" y="2091064"/>
                <a:ext cx="2823104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360363" marR="0" lvl="1" indent="-1936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Calibri" panose="020F0502020204030204" pitchFamily="34" charset="0"/>
                  <a:buChar char="→"/>
                  <a:tabLst/>
                  <a:defRPr/>
                </a:pPr>
                <a:r>
                  <a:rPr lang="nl-NL" sz="1100" kern="1200" noProof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Sub-</a:t>
                </a:r>
                <a:r>
                  <a:rPr lang="nl-NL" sz="1100" kern="1200" noProof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bullet</a:t>
                </a:r>
                <a:endParaRPr lang="nl-NL" sz="1100" kern="120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9" name="Ovaal 118">
                <a:extLst>
                  <a:ext uri="{FF2B5EF4-FFF2-40B4-BE49-F238E27FC236}">
                    <a16:creationId xmlns:a16="http://schemas.microsoft.com/office/drawing/2014/main" id="{4BA61715-2D8A-43F2-9AA2-9023C454358B}"/>
                  </a:ext>
                </a:extLst>
              </p:cNvPr>
              <p:cNvSpPr/>
              <p:nvPr userDrawn="1"/>
            </p:nvSpPr>
            <p:spPr>
              <a:xfrm>
                <a:off x="-3425006" y="246524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29A6C890-58BF-4CBD-8471-9A7A58F7180C}"/>
                  </a:ext>
                </a:extLst>
              </p:cNvPr>
              <p:cNvSpPr/>
              <p:nvPr userDrawn="1"/>
            </p:nvSpPr>
            <p:spPr>
              <a:xfrm>
                <a:off x="-3059324" y="2465240"/>
                <a:ext cx="2823104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2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Segoe UI Light" panose="020B0502040204020203" pitchFamily="34" charset="0"/>
                  </a:rPr>
                  <a:t>Leestekst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121" name="Ovaal 120">
                <a:extLst>
                  <a:ext uri="{FF2B5EF4-FFF2-40B4-BE49-F238E27FC236}">
                    <a16:creationId xmlns:a16="http://schemas.microsoft.com/office/drawing/2014/main" id="{F51781B6-7B65-4B72-827A-5037E5F2A609}"/>
                  </a:ext>
                </a:extLst>
              </p:cNvPr>
              <p:cNvSpPr/>
              <p:nvPr userDrawn="1"/>
            </p:nvSpPr>
            <p:spPr>
              <a:xfrm>
                <a:off x="-3425006" y="2837886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DECEBD0B-AA2B-42F4-81AA-755F9E9E4D0E}"/>
                  </a:ext>
                </a:extLst>
              </p:cNvPr>
              <p:cNvSpPr/>
              <p:nvPr userDrawn="1"/>
            </p:nvSpPr>
            <p:spPr>
              <a:xfrm>
                <a:off x="-3059324" y="2837885"/>
                <a:ext cx="2823104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3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nl-NL" sz="1400" b="0" i="0" kern="1200" baseline="0" noProof="0" dirty="0">
                    <a:solidFill>
                      <a:schemeClr val="accent3"/>
                    </a:solidFill>
                    <a:effectLst/>
                    <a:latin typeface="+mj-lt"/>
                    <a:ea typeface="+mn-ea"/>
                    <a:cs typeface="+mn-cs"/>
                  </a:rPr>
                  <a:t>Subtitel</a:t>
                </a:r>
              </a:p>
            </p:txBody>
          </p:sp>
          <p:sp>
            <p:nvSpPr>
              <p:cNvPr id="123" name="Ovaal 122">
                <a:extLst>
                  <a:ext uri="{FF2B5EF4-FFF2-40B4-BE49-F238E27FC236}">
                    <a16:creationId xmlns:a16="http://schemas.microsoft.com/office/drawing/2014/main" id="{79AE0D0E-E0FD-4C06-8BA8-D6C6FB0320B4}"/>
                  </a:ext>
                </a:extLst>
              </p:cNvPr>
              <p:cNvSpPr/>
              <p:nvPr userDrawn="1"/>
            </p:nvSpPr>
            <p:spPr>
              <a:xfrm>
                <a:off x="-3425006" y="322149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D5B0548F-2F0D-45E1-8E99-4170F7A65E01}"/>
                  </a:ext>
                </a:extLst>
              </p:cNvPr>
              <p:cNvSpPr/>
              <p:nvPr userDrawn="1"/>
            </p:nvSpPr>
            <p:spPr>
              <a:xfrm>
                <a:off x="-3420798" y="1139659"/>
                <a:ext cx="3178016" cy="4670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Gebruik, onder de tab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‘Start’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de </a:t>
                </a:r>
                <a:r>
                  <a:rPr kumimoji="0" lang="nl-NL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lijstniveau-knoppen</a:t>
                </a: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zoals hierboven aangegeven, om een tekst niveau te kiezen. Kies uit:</a:t>
                </a:r>
              </a:p>
            </p:txBody>
          </p:sp>
          <p:sp>
            <p:nvSpPr>
              <p:cNvPr id="126" name="Ovaal 125">
                <a:extLst>
                  <a:ext uri="{FF2B5EF4-FFF2-40B4-BE49-F238E27FC236}">
                    <a16:creationId xmlns:a16="http://schemas.microsoft.com/office/drawing/2014/main" id="{9ACFCC0B-ADA8-4BB0-AEC5-4C549F5BC37A}"/>
                  </a:ext>
                </a:extLst>
              </p:cNvPr>
              <p:cNvSpPr/>
              <p:nvPr userDrawn="1"/>
            </p:nvSpPr>
            <p:spPr>
              <a:xfrm>
                <a:off x="-3425006" y="358667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6</a:t>
                </a:r>
              </a:p>
            </p:txBody>
          </p:sp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F61DE92D-1821-4312-89C2-523E1FC62ED8}"/>
                  </a:ext>
                </a:extLst>
              </p:cNvPr>
              <p:cNvSpPr/>
              <p:nvPr userDrawn="1"/>
            </p:nvSpPr>
            <p:spPr>
              <a:xfrm>
                <a:off x="-3059324" y="3586677"/>
                <a:ext cx="2823104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193675" marR="0" lvl="1" indent="-1936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3"/>
                  </a:buClr>
                  <a:buSzTx/>
                  <a:buFont typeface="Calibri" panose="020F0502020204030204" pitchFamily="34" charset="0"/>
                  <a:buChar char="→"/>
                  <a:tabLst/>
                  <a:defRPr/>
                </a:pPr>
                <a:r>
                  <a:rPr lang="nl-NL" sz="1100" kern="1200" noProof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Sub-</a:t>
                </a:r>
                <a:r>
                  <a:rPr lang="nl-NL" sz="1100" kern="1200" noProof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bullet</a:t>
                </a:r>
                <a:endParaRPr lang="nl-NL" sz="1100" kern="120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8" name="Ovaal 127">
                <a:extLst>
                  <a:ext uri="{FF2B5EF4-FFF2-40B4-BE49-F238E27FC236}">
                    <a16:creationId xmlns:a16="http://schemas.microsoft.com/office/drawing/2014/main" id="{9F8BA456-7E5C-4F2C-9312-F228B087F480}"/>
                  </a:ext>
                </a:extLst>
              </p:cNvPr>
              <p:cNvSpPr/>
              <p:nvPr userDrawn="1"/>
            </p:nvSpPr>
            <p:spPr>
              <a:xfrm>
                <a:off x="-3425006" y="396085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7</a:t>
                </a:r>
              </a:p>
            </p:txBody>
          </p:sp>
          <p:sp>
            <p:nvSpPr>
              <p:cNvPr id="129" name="Rechthoek 128">
                <a:extLst>
                  <a:ext uri="{FF2B5EF4-FFF2-40B4-BE49-F238E27FC236}">
                    <a16:creationId xmlns:a16="http://schemas.microsoft.com/office/drawing/2014/main" id="{7BB1E5C2-2D2A-4869-8676-9010D552E05E}"/>
                  </a:ext>
                </a:extLst>
              </p:cNvPr>
              <p:cNvSpPr/>
              <p:nvPr userDrawn="1"/>
            </p:nvSpPr>
            <p:spPr>
              <a:xfrm>
                <a:off x="-3059324" y="3960853"/>
                <a:ext cx="2823104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361950" marR="0" lvl="0" indent="-171450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Calibri" panose="020F0502020204030204" pitchFamily="34" charset="0"/>
                  <a:buChar char="­"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Segoe UI Light" panose="020B0502040204020203" pitchFamily="34" charset="0"/>
                  </a:rPr>
                  <a:t>Leestekst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Segoe UI Light" panose="020B0502040204020203" pitchFamily="34" charset="0"/>
                </a:endParaRPr>
              </a:p>
            </p:txBody>
          </p:sp>
          <p:sp>
            <p:nvSpPr>
              <p:cNvPr id="130" name="Ovaal 129">
                <a:extLst>
                  <a:ext uri="{FF2B5EF4-FFF2-40B4-BE49-F238E27FC236}">
                    <a16:creationId xmlns:a16="http://schemas.microsoft.com/office/drawing/2014/main" id="{196E6D12-0F56-455B-9C6D-E3A07D28A38B}"/>
                  </a:ext>
                </a:extLst>
              </p:cNvPr>
              <p:cNvSpPr/>
              <p:nvPr userDrawn="1"/>
            </p:nvSpPr>
            <p:spPr>
              <a:xfrm>
                <a:off x="-3425006" y="433349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8</a:t>
                </a: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81C93411-AF3A-48A5-BB22-3F937188FCDD}"/>
                  </a:ext>
                </a:extLst>
              </p:cNvPr>
              <p:cNvSpPr/>
              <p:nvPr userDrawn="1"/>
            </p:nvSpPr>
            <p:spPr>
              <a:xfrm>
                <a:off x="-3059324" y="4333498"/>
                <a:ext cx="2823104" cy="2559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3" indent="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nl-NL" sz="1100" b="0" i="1" kern="1200" baseline="0" noProof="0" dirty="0">
                    <a:solidFill>
                      <a:schemeClr val="accent1"/>
                    </a:solidFill>
                    <a:effectLst/>
                    <a:latin typeface="+mj-lt"/>
                    <a:ea typeface="+mn-ea"/>
                    <a:cs typeface="+mn-cs"/>
                  </a:rPr>
                  <a:t>Quote</a:t>
                </a:r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2F32D7BE-D27A-4277-96CD-A1AEC1676537}"/>
                  </a:ext>
                </a:extLst>
              </p:cNvPr>
              <p:cNvSpPr/>
              <p:nvPr userDrawn="1"/>
            </p:nvSpPr>
            <p:spPr>
              <a:xfrm>
                <a:off x="-3425006" y="471710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9</a:t>
                </a:r>
              </a:p>
            </p:txBody>
          </p:sp>
        </p:grp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10D6B56F-D38C-4677-8C54-A86BC620952C}"/>
                </a:ext>
              </a:extLst>
            </p:cNvPr>
            <p:cNvSpPr/>
            <p:nvPr userDrawn="1"/>
          </p:nvSpPr>
          <p:spPr>
            <a:xfrm>
              <a:off x="-3059324" y="472563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Bullet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</p:grp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0777996-6DB5-4DC4-80AD-A761BB24A6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12192000" cy="126657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endParaRPr lang="nl-NL" dirty="0"/>
          </a:p>
        </p:txBody>
      </p:sp>
      <p:sp>
        <p:nvSpPr>
          <p:cNvPr id="97" name="Tijdelijke aanduiding voor tekst 16">
            <a:extLst>
              <a:ext uri="{FF2B5EF4-FFF2-40B4-BE49-F238E27FC236}">
                <a16:creationId xmlns:a16="http://schemas.microsoft.com/office/drawing/2014/main" id="{C2CDF818-B022-49A1-815F-7BC0301D9B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58086" y="5995292"/>
            <a:ext cx="1731412" cy="912713"/>
          </a:xfrm>
          <a:blipFill>
            <a:blip r:embed="rId2"/>
            <a:srcRect/>
            <a:stretch>
              <a:fillRect l="2648" r="2648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endParaRPr lang="nl-NL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F0C4115-00C5-03CF-75E7-B45FC3B12E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6674" y="5937352"/>
            <a:ext cx="1632391" cy="90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11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100%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96713" y="1467110"/>
            <a:ext cx="11198569" cy="431437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marL="361906" indent="-180952">
              <a:buFont typeface="Arial" panose="020B0604020202020204" pitchFamily="34" charset="0"/>
              <a:buChar char="•"/>
              <a:defRPr sz="1399" baseline="0">
                <a:latin typeface="+mj-lt"/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Header</a:t>
            </a:r>
          </a:p>
          <a:p>
            <a:pPr lvl="1"/>
            <a:r>
              <a:rPr lang="nl-NL" noProof="0"/>
              <a:t>Platte tekst</a:t>
            </a:r>
          </a:p>
          <a:p>
            <a:pPr lvl="2"/>
            <a:r>
              <a:rPr lang="nl-NL" noProof="0"/>
              <a:t>Sub-bullet #1</a:t>
            </a:r>
          </a:p>
          <a:p>
            <a:pPr lvl="3"/>
            <a:r>
              <a:rPr lang="nl-NL" noProof="0"/>
              <a:t>Sub-bullet #2</a:t>
            </a:r>
          </a:p>
          <a:p>
            <a:pPr lvl="4"/>
            <a:r>
              <a:rPr lang="nl-NL" noProof="0"/>
              <a:t>Nummer-bullet</a:t>
            </a:r>
          </a:p>
          <a:p>
            <a:pPr lvl="5"/>
            <a:r>
              <a:rPr lang="nl-NL" noProof="0"/>
              <a:t>Sub-bullet #3</a:t>
            </a:r>
          </a:p>
          <a:p>
            <a:pPr lvl="6"/>
            <a:r>
              <a:rPr lang="nl-NL" noProof="0"/>
              <a:t>Platte tekst2</a:t>
            </a:r>
          </a:p>
          <a:p>
            <a:pPr lvl="7"/>
            <a:r>
              <a:rPr lang="nl-NL" noProof="0"/>
              <a:t>Sub-bullet #4</a:t>
            </a:r>
          </a:p>
          <a:p>
            <a:pPr lvl="8"/>
            <a:r>
              <a:rPr lang="nl-NL" noProof="0"/>
              <a:t>Header2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8A88B9B-88D8-4FD4-A114-66EA11425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714" y="400052"/>
            <a:ext cx="9202625" cy="32861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nl-NL" noProof="0"/>
              <a:t>Koptitel</a:t>
            </a:r>
          </a:p>
        </p:txBody>
      </p:sp>
      <p:sp>
        <p:nvSpPr>
          <p:cNvPr id="29" name="Tijdelijke aanduiding voor tekst 14">
            <a:extLst>
              <a:ext uri="{FF2B5EF4-FFF2-40B4-BE49-F238E27FC236}">
                <a16:creationId xmlns:a16="http://schemas.microsoft.com/office/drawing/2014/main" id="{D93BADD0-A3B5-4C3B-8DD0-3D113F0760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6714" y="785902"/>
            <a:ext cx="9202625" cy="270790"/>
          </a:xfrm>
        </p:spPr>
        <p:txBody>
          <a:bodyPr>
            <a:noAutofit/>
          </a:bodyPr>
          <a:lstStyle>
            <a:lvl1pPr marL="0" indent="0">
              <a:buNone/>
              <a:defRPr sz="1999" b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 noProof="0"/>
              <a:t>Ondertitel</a:t>
            </a:r>
          </a:p>
        </p:txBody>
      </p:sp>
      <p:sp>
        <p:nvSpPr>
          <p:cNvPr id="45" name="Tijdelijke aanduiding voor datum 3">
            <a:extLst>
              <a:ext uri="{FF2B5EF4-FFF2-40B4-BE49-F238E27FC236}">
                <a16:creationId xmlns:a16="http://schemas.microsoft.com/office/drawing/2014/main" id="{55714DB1-03B4-41D1-B67F-F14BFD99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0510" y="6192543"/>
            <a:ext cx="2743200" cy="226714"/>
          </a:xfrm>
        </p:spPr>
        <p:txBody>
          <a:bodyPr/>
          <a:lstStyle/>
          <a:p>
            <a:fld id="{D493E421-713B-4AD0-8E5B-41C84D6EBA53}" type="datetime1">
              <a:rPr lang="nl-NL" noProof="0" smtClean="0"/>
              <a:t>2-4-2024</a:t>
            </a:fld>
            <a:endParaRPr lang="nl-NL" noProof="0"/>
          </a:p>
        </p:txBody>
      </p:sp>
      <p:sp>
        <p:nvSpPr>
          <p:cNvPr id="46" name="Tijdelijke aanduiding voor voettekst 4">
            <a:extLst>
              <a:ext uri="{FF2B5EF4-FFF2-40B4-BE49-F238E27FC236}">
                <a16:creationId xmlns:a16="http://schemas.microsoft.com/office/drawing/2014/main" id="{4F2D7A01-8BD0-48E5-BFE0-C57FC83F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408" y="6194305"/>
            <a:ext cx="5139260" cy="22671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uw voettekst</a:t>
            </a:r>
          </a:p>
        </p:txBody>
      </p:sp>
      <p:sp>
        <p:nvSpPr>
          <p:cNvPr id="47" name="Tijdelijke aanduiding voor dianummer 5">
            <a:extLst>
              <a:ext uri="{FF2B5EF4-FFF2-40B4-BE49-F238E27FC236}">
                <a16:creationId xmlns:a16="http://schemas.microsoft.com/office/drawing/2014/main" id="{FB7B4016-2B9F-46E5-A46A-A6A2B08C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242" y="6190780"/>
            <a:ext cx="244462" cy="230238"/>
          </a:xfrm>
        </p:spPr>
        <p:txBody>
          <a:bodyPr/>
          <a:lstStyle/>
          <a:p>
            <a:fld id="{55B2A88A-B7BD-41B1-9FCB-9BE633251ACA}" type="slidenum">
              <a:rPr lang="nl-NL" noProof="0" smtClean="0"/>
              <a:t>‹#›</a:t>
            </a:fld>
            <a:endParaRPr lang="nl-NL" noProof="0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B73A33A-2C07-4F35-9B84-24CD24D55D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18587" y="376238"/>
            <a:ext cx="1923358" cy="7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B6B664F6-60D3-74CE-7973-A13E68A03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2256FC-6E7B-1FD6-46C1-3558BAAA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186" y="1709739"/>
            <a:ext cx="8925263" cy="1719262"/>
          </a:xfrm>
        </p:spPr>
        <p:txBody>
          <a:bodyPr anchor="b">
            <a:normAutofit/>
          </a:bodyPr>
          <a:lstStyle>
            <a:lvl1pPr>
              <a:defRPr lang="nl-NL" sz="5400" b="1" kern="1200" cap="none" spc="0" dirty="0">
                <a:ln w="11430"/>
                <a:solidFill>
                  <a:srgbClr val="F3454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F4C0B1-673C-346E-013D-90950C4A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2186" y="3729040"/>
            <a:ext cx="892526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DB6CA3-A5D4-EED9-BC48-FB129F0E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719E86-423C-8D6D-7DEB-65C1A30C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809C0D-F43C-8699-4240-DFA82D6E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D718CBA5-7D28-9133-0E80-1CCF136F45BD}"/>
              </a:ext>
            </a:extLst>
          </p:cNvPr>
          <p:cNvGrpSpPr/>
          <p:nvPr userDrawn="1"/>
        </p:nvGrpSpPr>
        <p:grpSpPr>
          <a:xfrm>
            <a:off x="1" y="723900"/>
            <a:ext cx="12173389" cy="685800"/>
            <a:chOff x="1" y="723900"/>
            <a:chExt cx="9143999" cy="685800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D6E29AA9-C675-BAA0-3DBA-08715F801C53}"/>
                </a:ext>
              </a:extLst>
            </p:cNvPr>
            <p:cNvSpPr/>
            <p:nvPr userDrawn="1"/>
          </p:nvSpPr>
          <p:spPr>
            <a:xfrm>
              <a:off x="1" y="723900"/>
              <a:ext cx="571499" cy="685800"/>
            </a:xfrm>
            <a:prstGeom prst="rect">
              <a:avLst/>
            </a:prstGeom>
            <a:gradFill>
              <a:gsLst>
                <a:gs pos="0">
                  <a:srgbClr val="0C696A"/>
                </a:gs>
                <a:gs pos="50000">
                  <a:srgbClr val="063030"/>
                </a:gs>
                <a:gs pos="100000">
                  <a:srgbClr val="265783"/>
                </a:gs>
              </a:gsLst>
              <a:lin ang="16200000" scaled="1"/>
            </a:gradFill>
            <a:ln w="9525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lvl="0" algn="ctr"/>
              <a:endParaRPr lang="nl-NL" sz="3200"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9836FD79-185D-2CB0-1AF0-9BA81D0B730B}"/>
                </a:ext>
              </a:extLst>
            </p:cNvPr>
            <p:cNvSpPr/>
            <p:nvPr userDrawn="1"/>
          </p:nvSpPr>
          <p:spPr>
            <a:xfrm>
              <a:off x="3313584" y="723900"/>
              <a:ext cx="5830416" cy="685800"/>
            </a:xfrm>
            <a:prstGeom prst="rect">
              <a:avLst/>
            </a:prstGeom>
            <a:gradFill>
              <a:gsLst>
                <a:gs pos="0">
                  <a:srgbClr val="0C696A"/>
                </a:gs>
                <a:gs pos="50000">
                  <a:srgbClr val="063030"/>
                </a:gs>
                <a:gs pos="100000">
                  <a:srgbClr val="265783"/>
                </a:gs>
              </a:gsLst>
              <a:lin ang="16200000" scaled="1"/>
            </a:gradFill>
            <a:ln w="9525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pPr marL="0" algn="ctr" defTabSz="914400" rtl="0" eaLnBrk="1" latinLnBrk="0" hangingPunct="1">
                <a:defRPr/>
              </a:pPr>
              <a:r>
                <a:rPr lang="nl-NL" sz="3600" b="0" kern="1200" spc="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Empowering</a:t>
              </a:r>
              <a:r>
                <a:rPr lang="nl-NL" sz="3600" b="0" kern="1200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 Asset Intelligence</a:t>
              </a:r>
            </a:p>
          </p:txBody>
        </p:sp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C1DBD17-E90E-AC6B-212D-DC7260E4E2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0" y="693630"/>
            <a:ext cx="3224730" cy="8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8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448FE-8636-E5D2-B49A-776458CE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646154-D7D8-B8DA-019E-7DEE77DD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AF7E19-F56A-42B4-90DF-C8299A29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C0A38D-E50A-6D0A-7E36-36A57FD2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A462D7-F585-C889-B321-94B39C9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6D8BCA4-A876-EAA0-4F02-46259F2F59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39"/>
            <a:ext cx="2116263" cy="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6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4874FF3D-0D33-AD53-EB93-5EAA98F72A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5448FE-8636-E5D2-B49A-776458CE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646154-D7D8-B8DA-019E-7DEE77DD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AF7E19-F56A-42B4-90DF-C8299A29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C0A38D-E50A-6D0A-7E36-36A57FD2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A462D7-F585-C889-B321-94B39C9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0D81E186-0B34-5FEF-6044-DAB6D2EF12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39"/>
            <a:ext cx="2116263" cy="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0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F771F-1FF8-ABC2-91AD-777ECBD4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01B08-A1EF-C5C3-3853-1F2D99C70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515A809-25E8-1AE7-1D16-AF4DB87C0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A59748-D7DB-9E94-F396-845514A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774C4-416C-5A35-E1F4-93A64D45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C5FDAA0-31D3-6BDD-30CF-9DF6074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7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791D5BE0-51AE-321A-DC2C-2BD04EA93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39"/>
            <a:ext cx="2116263" cy="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10442-8172-6EFF-F435-EABE5587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FD316E-FE5F-CF26-6F2D-BABEC2FB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C43C360-592C-653B-CD2D-AB8C4266F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F0B927-D95E-3215-FF55-FC2E6902C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206F1A-9151-2E06-3EA0-2735904EA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7B98768-7812-3AF3-1A76-471445B1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0CA5EAE-65C4-FA4F-CD28-13172F6E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59C1AAE-D54A-6C2E-12EF-EB685EE2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pic>
        <p:nvPicPr>
          <p:cNvPr id="10" name="Afbeelding 9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08E47BA5-0B6E-F807-3D67-6495F41156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39"/>
            <a:ext cx="2116263" cy="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94E82-9318-CA7D-A07C-BC31F78D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677D38-00D4-13AB-2CB1-FA22F338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982660-6B06-71A6-57D2-A6BCEFC3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31D16C-99BE-3E98-A7D5-1C481E5D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pic>
        <p:nvPicPr>
          <p:cNvPr id="6" name="Afbeelding 5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46FB521-AAD4-3F38-C65B-D83FA5351A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39"/>
            <a:ext cx="2116263" cy="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4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E4C396B5-1C79-2ABD-5D0B-CB8D5DBED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294E82-9318-CA7D-A07C-BC31F78D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677D38-00D4-13AB-2CB1-FA22F338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982660-6B06-71A6-57D2-A6BCEFC3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31D16C-99BE-3E98-A7D5-1C481E5D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7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D70D1426-C741-04EA-74B7-81DE8F6209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39"/>
            <a:ext cx="2116263" cy="688299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CA4DEA47-87FF-2610-D688-716CF0D4A0C7}"/>
              </a:ext>
            </a:extLst>
          </p:cNvPr>
          <p:cNvSpPr/>
          <p:nvPr userDrawn="1"/>
        </p:nvSpPr>
        <p:spPr>
          <a:xfrm>
            <a:off x="838200" y="1355936"/>
            <a:ext cx="10515600" cy="64544"/>
          </a:xfrm>
          <a:prstGeom prst="rect">
            <a:avLst/>
          </a:prstGeom>
          <a:gradFill>
            <a:gsLst>
              <a:gs pos="0">
                <a:srgbClr val="0C696A"/>
              </a:gs>
              <a:gs pos="100000">
                <a:srgbClr val="265783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marL="0" algn="ctr" defTabSz="914400" rtl="0" eaLnBrk="1" latinLnBrk="0" hangingPunct="1">
              <a:defRPr/>
            </a:pPr>
            <a:endParaRPr lang="nl-NL" sz="3600" b="0" kern="12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5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996077-FB80-B148-40A8-F9CC5E15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FEEA93F-22C6-9DA1-812E-96C98EB5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BFA4DD-F090-64B7-084C-89657446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pic>
        <p:nvPicPr>
          <p:cNvPr id="5" name="Afbeelding 4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7EAF98A-0ECE-4521-D236-F409550B7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0339"/>
            <a:ext cx="2116263" cy="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4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>
            <a:extLst>
              <a:ext uri="{FF2B5EF4-FFF2-40B4-BE49-F238E27FC236}">
                <a16:creationId xmlns:a16="http://schemas.microsoft.com/office/drawing/2014/main" id="{4F837140-8057-6B96-691C-B08D8D6DE4F1}"/>
              </a:ext>
            </a:extLst>
          </p:cNvPr>
          <p:cNvGrpSpPr/>
          <p:nvPr userDrawn="1"/>
        </p:nvGrpSpPr>
        <p:grpSpPr>
          <a:xfrm>
            <a:off x="3648364" y="1286823"/>
            <a:ext cx="4895272" cy="4284354"/>
            <a:chOff x="3777673" y="1647041"/>
            <a:chExt cx="4895272" cy="4284354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E9A60A2C-51F4-AA2B-32A3-B67B27CDC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73933">
              <a:off x="4052609" y="1681018"/>
              <a:ext cx="4284354" cy="4216400"/>
            </a:xfrm>
            <a:prstGeom prst="rect">
              <a:avLst/>
            </a:prstGeom>
            <a:scene3d>
              <a:camera prst="perspectiveRelaxed" fov="5400000">
                <a:rot lat="18600000" lon="2400000" rev="0"/>
              </a:camera>
              <a:lightRig rig="threePt" dir="t"/>
            </a:scene3d>
            <a:sp3d/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FC282BC-94C3-4B31-F89B-456BF60E2431}"/>
                </a:ext>
              </a:extLst>
            </p:cNvPr>
            <p:cNvSpPr/>
            <p:nvPr/>
          </p:nvSpPr>
          <p:spPr>
            <a:xfrm>
              <a:off x="3777673" y="2706255"/>
              <a:ext cx="4895272" cy="2770909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674BD167-80F9-944F-1F96-4BD3D615CD84}"/>
              </a:ext>
            </a:extLst>
          </p:cNvPr>
          <p:cNvGrpSpPr/>
          <p:nvPr userDrawn="1"/>
        </p:nvGrpSpPr>
        <p:grpSpPr>
          <a:xfrm>
            <a:off x="0" y="-18562"/>
            <a:ext cx="12192000" cy="6905590"/>
            <a:chOff x="0" y="-29332"/>
            <a:chExt cx="12192000" cy="690559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3AB1E037-DD83-B32D-4CE0-40BFC5955F7A}"/>
                </a:ext>
              </a:extLst>
            </p:cNvPr>
            <p:cNvSpPr/>
            <p:nvPr/>
          </p:nvSpPr>
          <p:spPr>
            <a:xfrm>
              <a:off x="0" y="18258"/>
              <a:ext cx="12192000" cy="6858000"/>
            </a:xfrm>
            <a:prstGeom prst="rect">
              <a:avLst/>
            </a:prstGeom>
            <a:solidFill>
              <a:srgbClr val="FFFF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C773B96B-DDE4-D751-73C8-27A8818EEA01}"/>
                </a:ext>
              </a:extLst>
            </p:cNvPr>
            <p:cNvSpPr/>
            <p:nvPr/>
          </p:nvSpPr>
          <p:spPr>
            <a:xfrm>
              <a:off x="0" y="-29332"/>
              <a:ext cx="12192000" cy="6858000"/>
            </a:xfrm>
            <a:prstGeom prst="rect">
              <a:avLst/>
            </a:prstGeom>
            <a:gradFill>
              <a:gsLst>
                <a:gs pos="9000">
                  <a:srgbClr val="0C686A">
                    <a:alpha val="40000"/>
                  </a:srgbClr>
                </a:gs>
                <a:gs pos="50000">
                  <a:srgbClr val="FFFFFF">
                    <a:alpha val="30000"/>
                    <a:lumMod val="80000"/>
                  </a:srgbClr>
                </a:gs>
                <a:gs pos="96000">
                  <a:srgbClr val="265783">
                    <a:alpha val="40000"/>
                  </a:srgbClr>
                </a:gs>
              </a:gsLst>
              <a:lin ang="2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4EFEA5F-3FA6-D5B0-B697-0E12DBA8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42C426-CD13-D92F-DEE4-FD33FC83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0E00E9-EE5B-1FEE-B818-E7978DF7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3D6F-09E0-4ACC-8A90-5B21042EF983}" type="datetimeFigureOut">
              <a:rPr lang="nl-NL" smtClean="0"/>
              <a:t>2-4-2024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E3E00F-CF05-F01D-40DD-25A7DAE5F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7AF95D-7C6C-8852-34C0-8CF417950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119D-2FA2-4300-B8E1-F05DA82F56D1}" type="slidenum">
              <a:rPr lang="nl-NL" smtClean="0"/>
              <a:t>‹#›</a:t>
            </a:fld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0AB2AD9-D482-E7E3-4D87-36135637E73A}"/>
              </a:ext>
            </a:extLst>
          </p:cNvPr>
          <p:cNvSpPr/>
          <p:nvPr userDrawn="1"/>
        </p:nvSpPr>
        <p:spPr>
          <a:xfrm>
            <a:off x="838200" y="1355936"/>
            <a:ext cx="10515600" cy="64544"/>
          </a:xfrm>
          <a:prstGeom prst="rect">
            <a:avLst/>
          </a:prstGeom>
          <a:gradFill>
            <a:gsLst>
              <a:gs pos="0">
                <a:srgbClr val="0C696A"/>
              </a:gs>
              <a:gs pos="100000">
                <a:srgbClr val="265783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marL="0" algn="ctr" defTabSz="914400" rtl="0" eaLnBrk="1" latinLnBrk="0" hangingPunct="1">
              <a:defRPr/>
            </a:pPr>
            <a:endParaRPr lang="nl-NL" sz="3600" b="0" kern="120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18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630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4s.n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503CE4-0F5B-E449-85F8-24DE75A41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Statusmodel NLCS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9B7BDE-2DBE-9491-5A34-49C0BDA9E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36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519DA-D005-BC5F-1340-1F2D99B0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12AAEC-03B0-B5C4-D044-63E236BFE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ingelaste sessie: eisen aan de oplossing</a:t>
            </a:r>
          </a:p>
          <a:p>
            <a:r>
              <a:rPr lang="nl-NL" dirty="0"/>
              <a:t>Huidige betekenis van bestaande statussen (As Is)</a:t>
            </a:r>
          </a:p>
          <a:p>
            <a:r>
              <a:rPr lang="nl-NL" dirty="0"/>
              <a:t>Gebruik van statussen in de drie soorten tekeningen (</a:t>
            </a:r>
            <a:r>
              <a:rPr lang="nl-NL" dirty="0" err="1"/>
              <a:t>To</a:t>
            </a:r>
            <a:r>
              <a:rPr lang="nl-NL" dirty="0"/>
              <a:t> Be)</a:t>
            </a:r>
          </a:p>
          <a:p>
            <a:r>
              <a:rPr lang="nl-NL" dirty="0"/>
              <a:t>Hoe gaan we om met de uitbreidingen van de statussen?</a:t>
            </a:r>
          </a:p>
          <a:p>
            <a:r>
              <a:rPr lang="nl-NL" dirty="0"/>
              <a:t>Hoe gaan we om met verplaatsingen</a:t>
            </a:r>
          </a:p>
        </p:txBody>
      </p:sp>
    </p:spTree>
    <p:extLst>
      <p:ext uri="{BB962C8B-B14F-4D97-AF65-F5344CB8AC3E}">
        <p14:creationId xmlns:p14="http://schemas.microsoft.com/office/powerpoint/2010/main" val="68767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D9E6E-B03D-75C5-6AD4-F16D1360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Eisen aan (het statusmodel van) NLCS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37177C-17BB-4272-D85C-D824C90F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Moet (zichtbaar) onderscheid maken tussen:	</a:t>
            </a:r>
          </a:p>
          <a:p>
            <a:pPr lvl="1"/>
            <a:r>
              <a:rPr lang="nl-NL" dirty="0"/>
              <a:t>Bestond reeds voorafgaand aan het project en blijft onveranderd (B)</a:t>
            </a:r>
          </a:p>
          <a:p>
            <a:pPr lvl="1"/>
            <a:r>
              <a:rPr lang="nl-NL" dirty="0"/>
              <a:t>Bestond reeds voorafgaand aan het project en wordt gewijzigd (R)</a:t>
            </a:r>
          </a:p>
          <a:p>
            <a:pPr lvl="1"/>
            <a:r>
              <a:rPr lang="nl-NL" dirty="0"/>
              <a:t>Bestond reeds voorafgaand aan het project en wordt verwijderd (V)</a:t>
            </a:r>
          </a:p>
          <a:p>
            <a:pPr lvl="1"/>
            <a:r>
              <a:rPr lang="nl-NL" dirty="0"/>
              <a:t>Wordt in het project toegevoegd/geplaatst (N)</a:t>
            </a:r>
          </a:p>
          <a:p>
            <a:pPr lvl="1"/>
            <a:r>
              <a:rPr lang="nl-NL" dirty="0"/>
              <a:t>Bestaat alleen tijdens het project (T)</a:t>
            </a:r>
          </a:p>
          <a:p>
            <a:r>
              <a:rPr lang="nl-NL" dirty="0"/>
              <a:t>Moet geschikt zijn voor gefaseerde uitvoering (</a:t>
            </a:r>
            <a:r>
              <a:rPr lang="nl-NL" dirty="0" err="1"/>
              <a:t>substatus</a:t>
            </a:r>
            <a:r>
              <a:rPr lang="nl-NL" dirty="0"/>
              <a:t> </a:t>
            </a:r>
            <a:r>
              <a:rPr lang="nl-NL" dirty="0" err="1"/>
              <a:t>nr</a:t>
            </a:r>
            <a:r>
              <a:rPr lang="nl-NL" dirty="0"/>
              <a:t>)</a:t>
            </a:r>
          </a:p>
          <a:p>
            <a:r>
              <a:rPr lang="nl-NL" dirty="0"/>
              <a:t>Moet geschikt zijn voor (soorten) tekeningen in verschillende fasen:</a:t>
            </a:r>
          </a:p>
          <a:p>
            <a:pPr lvl="1"/>
            <a:r>
              <a:rPr lang="nl-NL" dirty="0"/>
              <a:t>Beheerfase: Bestaande situatie (situatie voorafgaand aan project: alleen status B)</a:t>
            </a:r>
          </a:p>
          <a:p>
            <a:pPr lvl="1"/>
            <a:r>
              <a:rPr lang="nl-NL" dirty="0"/>
              <a:t>Ontwerpfase: Ontwerptekening (wat moet er gebeuren: CRUD in status, evt. detail in Bewerking)</a:t>
            </a:r>
          </a:p>
          <a:p>
            <a:pPr lvl="1"/>
            <a:r>
              <a:rPr lang="nl-NL" dirty="0"/>
              <a:t>Overdracht aan beheer, opleveringsfase: As-built tekening (wat is er werkelijk gebeurd: CRUD in status, meer detail in Bewerking)</a:t>
            </a:r>
          </a:p>
          <a:p>
            <a:r>
              <a:rPr lang="nl-NL" dirty="0"/>
              <a:t>Moet geschikt zijn om met de As-built tekening het bronsysteem bij te werken (Verwijderen, Toevoegen, Aanpassen, Niet aanpassen)</a:t>
            </a:r>
          </a:p>
          <a:p>
            <a:r>
              <a:rPr lang="nl-NL" dirty="0"/>
              <a:t>Netbeheer: moet (zichtbaar) onderscheid kunnen maken tussen In Bedrijf, Verlaten en Reserve.</a:t>
            </a:r>
          </a:p>
        </p:txBody>
      </p:sp>
    </p:spTree>
    <p:extLst>
      <p:ext uri="{BB962C8B-B14F-4D97-AF65-F5344CB8AC3E}">
        <p14:creationId xmlns:p14="http://schemas.microsoft.com/office/powerpoint/2010/main" val="145823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593F-BAB6-4E73-3BE0-71F0BCF4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Huidige betekenis NLCS statussen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29BA8-A98B-633E-57F8-1A5588CB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106"/>
            <a:ext cx="12192000" cy="49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8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6686-9F3E-8354-A9E3-209A7FD0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Nieuwe betekenis NLCS statussen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F6169-FDFB-F81A-C361-9234859D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290"/>
            <a:ext cx="12192000" cy="40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6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2805-6313-9AC9-8807-F77945A9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Verplaatsen van objecten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90E1-919D-FA0D-EE39-C38FADA9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 uitvoering is oude én nieuwe ligging noodzakelijk</a:t>
            </a:r>
          </a:p>
          <a:p>
            <a:r>
              <a:rPr lang="nl-NL" dirty="0"/>
              <a:t>Object komt dus twee keer in de tekening voor:</a:t>
            </a:r>
          </a:p>
          <a:p>
            <a:pPr lvl="1"/>
            <a:r>
              <a:rPr lang="nl-NL" dirty="0"/>
              <a:t>Status V: oude ligging</a:t>
            </a:r>
          </a:p>
          <a:p>
            <a:pPr lvl="1"/>
            <a:r>
              <a:rPr lang="nl-NL" dirty="0"/>
              <a:t>Status G/N: nieuwe ligging</a:t>
            </a:r>
          </a:p>
          <a:p>
            <a:r>
              <a:rPr lang="nl-NL" dirty="0"/>
              <a:t>De oude ligging van het object zal niet in alle tekeningen voorkomen (voorkomen te drukke tekening).</a:t>
            </a:r>
          </a:p>
          <a:p>
            <a:r>
              <a:rPr lang="nl-NL" dirty="0"/>
              <a:t>Toevoegen object "VERPLAATSPIJL" aan ZZ</a:t>
            </a:r>
          </a:p>
        </p:txBody>
      </p:sp>
    </p:spTree>
    <p:extLst>
      <p:ext uri="{BB962C8B-B14F-4D97-AF65-F5344CB8AC3E}">
        <p14:creationId xmlns:p14="http://schemas.microsoft.com/office/powerpoint/2010/main" val="369388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F5FD-7BBF-95AD-1E90-09260D84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Gebruik, Reserve, Verlaten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865F46-297D-4F14-5D68-FAEC2E34F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21042"/>
              </p:ext>
            </p:extLst>
          </p:nvPr>
        </p:nvGraphicFramePr>
        <p:xfrm>
          <a:off x="838199" y="1748672"/>
          <a:ext cx="10756770" cy="4421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030">
                  <a:extLst>
                    <a:ext uri="{9D8B030D-6E8A-4147-A177-3AD203B41FA5}">
                      <a16:colId xmlns:a16="http://schemas.microsoft.com/office/drawing/2014/main" val="322584839"/>
                    </a:ext>
                  </a:extLst>
                </a:gridCol>
                <a:gridCol w="3693807">
                  <a:extLst>
                    <a:ext uri="{9D8B030D-6E8A-4147-A177-3AD203B41FA5}">
                      <a16:colId xmlns:a16="http://schemas.microsoft.com/office/drawing/2014/main" val="891793869"/>
                    </a:ext>
                  </a:extLst>
                </a:gridCol>
                <a:gridCol w="4549933">
                  <a:extLst>
                    <a:ext uri="{9D8B030D-6E8A-4147-A177-3AD203B41FA5}">
                      <a16:colId xmlns:a16="http://schemas.microsoft.com/office/drawing/2014/main" val="2082231109"/>
                    </a:ext>
                  </a:extLst>
                </a:gridCol>
              </a:tblGrid>
              <a:tr h="266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400" kern="100" dirty="0">
                          <a:effectLst/>
                        </a:rPr>
                        <a:t>Scenario</a:t>
                      </a:r>
                      <a:endParaRPr lang="nl-NL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400" kern="100">
                          <a:effectLst/>
                        </a:rPr>
                        <a:t>Voordelen</a:t>
                      </a:r>
                      <a:endParaRPr lang="nl-NL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400" kern="100">
                          <a:effectLst/>
                        </a:rPr>
                        <a:t>Nadelen</a:t>
                      </a:r>
                      <a:endParaRPr lang="nl-NL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726174"/>
                  </a:ext>
                </a:extLst>
              </a:tr>
              <a:tr h="151201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r>
                        <a:rPr lang="nl-NL" sz="1400" kern="100" dirty="0">
                          <a:effectLst/>
                        </a:rPr>
                        <a:t>1. Extra statusletters, alleen voor K&amp;L, OV. Bewerking geeft aan wat er in het project gebeurt met het object</a:t>
                      </a:r>
                      <a:endParaRPr lang="nl-NL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>
                          <a:effectLst/>
                        </a:rPr>
                        <a:t>Geschikt voor verschillende visualisaties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>
                          <a:effectLst/>
                        </a:rPr>
                        <a:t>Deze extra statusletters zijn alleen zichtbaar voor de gebruikers die deze nodig hebben.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>
                          <a:effectLst/>
                        </a:rPr>
                        <a:t>Laagnaam blijft compacter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>
                          <a:effectLst/>
                        </a:rPr>
                        <a:t>Gebruikt kan een selectie van objecten in één handeling van status wijzigen</a:t>
                      </a:r>
                      <a:endParaRPr lang="nl-NL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>
                          <a:effectLst/>
                        </a:rPr>
                        <a:t>Statusmodel is complexer (alleen voor de hoofdgroepen KL en OV)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>
                          <a:effectLst/>
                        </a:rPr>
                        <a:t>Wijkt af van methode bij Riolering -&gt; deze aanpak moet dan ook bij Riolering worden toegepast.</a:t>
                      </a:r>
                      <a:endParaRPr lang="nl-NL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977707"/>
                  </a:ext>
                </a:extLst>
              </a:tr>
              <a:tr h="12581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r>
                        <a:rPr lang="nl-NL" sz="1400" kern="100" dirty="0">
                          <a:effectLst/>
                        </a:rPr>
                        <a:t>2. Als </a:t>
                      </a:r>
                      <a:r>
                        <a:rPr lang="nl-NL" sz="1400" kern="100" dirty="0" err="1">
                          <a:effectLst/>
                        </a:rPr>
                        <a:t>subobject</a:t>
                      </a:r>
                      <a:r>
                        <a:rPr lang="nl-NL" sz="1400" kern="100" dirty="0">
                          <a:effectLst/>
                        </a:rPr>
                        <a:t>. Bewerking geeft aan wat er in het project gebeurt met het object</a:t>
                      </a:r>
                      <a:endParaRPr lang="nl-NL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 dirty="0">
                          <a:effectLst/>
                        </a:rPr>
                        <a:t>Statusmodel blijft beperkt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 dirty="0">
                          <a:effectLst/>
                        </a:rPr>
                        <a:t>Geen afkortingen</a:t>
                      </a:r>
                      <a:endParaRPr lang="nl-NL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>
                          <a:effectLst/>
                        </a:rPr>
                        <a:t>Het aantal objecten in de database (=aantal objecten in de bibliotheek) wordt enorm groot.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>
                          <a:effectLst/>
                        </a:rPr>
                        <a:t>Onderscheid tussen subobject en Bewerking is _ of -, lastig te onderscheiden.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>
                          <a:effectLst/>
                        </a:rPr>
                        <a:t>Laagnaam wordt lang</a:t>
                      </a:r>
                      <a:endParaRPr lang="nl-NL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444931"/>
                  </a:ext>
                </a:extLst>
              </a:tr>
              <a:tr h="138408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r>
                        <a:rPr lang="nl-NL" sz="1400" kern="100" dirty="0">
                          <a:effectLst/>
                        </a:rPr>
                        <a:t>3. Als attribuutinformatie</a:t>
                      </a:r>
                      <a:endParaRPr lang="nl-NL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 dirty="0">
                          <a:effectLst/>
                        </a:rPr>
                        <a:t>Volledig configureerbaar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 dirty="0">
                          <a:effectLst/>
                        </a:rPr>
                        <a:t>Geen impact op de laagnaam</a:t>
                      </a:r>
                      <a:endParaRPr lang="nl-NL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 dirty="0">
                          <a:effectLst/>
                        </a:rPr>
                        <a:t>Niet te gebruiken voor aangepaste weergave in de tekening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 dirty="0">
                          <a:effectLst/>
                        </a:rPr>
                        <a:t>Buiten scope van huidige NLCS versie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nl-NL" sz="1400" kern="100" dirty="0">
                          <a:effectLst/>
                        </a:rPr>
                        <a:t>Extra </a:t>
                      </a:r>
                      <a:r>
                        <a:rPr lang="nl-NL" sz="1400" kern="100" dirty="0" err="1">
                          <a:effectLst/>
                        </a:rPr>
                        <a:t>tooling</a:t>
                      </a:r>
                      <a:r>
                        <a:rPr lang="nl-NL" sz="1400" kern="100" dirty="0">
                          <a:effectLst/>
                        </a:rPr>
                        <a:t> nodig om zichtbaar te maken in de tekening.</a:t>
                      </a:r>
                      <a:endParaRPr lang="nl-NL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54239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850AAC-383E-EB4B-3139-0B43302A0F10}"/>
              </a:ext>
            </a:extLst>
          </p:cNvPr>
          <p:cNvSpPr txBox="1"/>
          <p:nvPr/>
        </p:nvSpPr>
        <p:spPr>
          <a:xfrm>
            <a:off x="2622665" y="6259484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Voorstel: scenario 1</a:t>
            </a:r>
          </a:p>
        </p:txBody>
      </p:sp>
    </p:spTree>
    <p:extLst>
      <p:ext uri="{BB962C8B-B14F-4D97-AF65-F5344CB8AC3E}">
        <p14:creationId xmlns:p14="http://schemas.microsoft.com/office/powerpoint/2010/main" val="410405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1345-3A42-2E15-75A7-3B840BC3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Vervolgacties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E1A7-0640-4367-03E4-DA030A17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Frank/Dimitry: voorbeeld uitwerken statusmodel, toegepast binnen Netbeheer.</a:t>
            </a:r>
          </a:p>
          <a:p>
            <a:r>
              <a:rPr lang="nl-NL" dirty="0"/>
              <a:t>Elisabeth biedt deze uitwerking aan als nieuw issue </a:t>
            </a:r>
            <a:r>
              <a:rPr lang="nl-NL" dirty="0" err="1"/>
              <a:t>tbv</a:t>
            </a:r>
            <a:r>
              <a:rPr lang="nl-NL" dirty="0"/>
              <a:t> interne review door expertcommissie</a:t>
            </a:r>
          </a:p>
          <a:p>
            <a:r>
              <a:rPr lang="nl-NL" dirty="0"/>
              <a:t>Aansluitend voor openbare consultatie aanbieden op GitHub.</a:t>
            </a:r>
          </a:p>
        </p:txBody>
      </p:sp>
    </p:spTree>
    <p:extLst>
      <p:ext uri="{BB962C8B-B14F-4D97-AF65-F5344CB8AC3E}">
        <p14:creationId xmlns:p14="http://schemas.microsoft.com/office/powerpoint/2010/main" val="268998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2693-9B56-6FBB-7B5C-F1C11456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Hartelijk dank voor uw deelname!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3F2DE-847D-64FD-9E1F-FD668A983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7200" dirty="0">
                <a:hlinkClick r:id="rId2"/>
              </a:rPr>
              <a:t>www.net4s.nl</a:t>
            </a:r>
            <a:endParaRPr lang="nl-NL" sz="72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54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1CA357CFE256499B6E64AEBCA58FA5" ma:contentTypeVersion="15" ma:contentTypeDescription="Een nieuw document maken." ma:contentTypeScope="" ma:versionID="15ea6a72f2f13efdabc4b5fea8ddc4f1">
  <xsd:schema xmlns:xsd="http://www.w3.org/2001/XMLSchema" xmlns:xs="http://www.w3.org/2001/XMLSchema" xmlns:p="http://schemas.microsoft.com/office/2006/metadata/properties" xmlns:ns2="a78caaa5-8ea5-4c06-9fec-2d8d621402d0" xmlns:ns3="c29ac5c5-9bd1-4ec6-9f4e-940444e40173" targetNamespace="http://schemas.microsoft.com/office/2006/metadata/properties" ma:root="true" ma:fieldsID="523e1356e0deeba1605e1a2a6e82923b" ns2:_="" ns3:_="">
    <xsd:import namespace="a78caaa5-8ea5-4c06-9fec-2d8d621402d0"/>
    <xsd:import namespace="c29ac5c5-9bd1-4ec6-9f4e-940444e4017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caaa5-8ea5-4c06-9fec-2d8d621402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729d381-c50a-43a3-a689-fd404fb0e530}" ma:internalName="TaxCatchAll" ma:showField="CatchAllData" ma:web="a78caaa5-8ea5-4c06-9fec-2d8d621402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ac5c5-9bd1-4ec6-9f4e-940444e401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4beb08cb-f232-4834-8b18-2ea5f57fc4d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BC7634-EC91-42EA-9C90-D0E62A15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D1570-09D3-4C33-B65B-05F7056A31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8caaa5-8ea5-4c06-9fec-2d8d621402d0"/>
    <ds:schemaRef ds:uri="c29ac5c5-9bd1-4ec6-9f4e-940444e401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542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Webdings</vt:lpstr>
      <vt:lpstr>Wingdings</vt:lpstr>
      <vt:lpstr>Kantoorthema</vt:lpstr>
      <vt:lpstr>Statusmodel NLCS</vt:lpstr>
      <vt:lpstr>Agenda</vt:lpstr>
      <vt:lpstr>Eisen aan (het statusmodel van) NLCS</vt:lpstr>
      <vt:lpstr>Huidige betekenis NLCS statussen</vt:lpstr>
      <vt:lpstr>Nieuwe betekenis NLCS statussen</vt:lpstr>
      <vt:lpstr>Verplaatsen van objecten</vt:lpstr>
      <vt:lpstr>In Gebruik, Reserve, Verlaten</vt:lpstr>
      <vt:lpstr>Vervolgacties</vt:lpstr>
      <vt:lpstr>Hartelijk dank voor uw deelname!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 Roodzand</dc:creator>
  <cp:lastModifiedBy>Dimitry  Dekker | Net4s</cp:lastModifiedBy>
  <cp:revision>21</cp:revision>
  <dcterms:created xsi:type="dcterms:W3CDTF">2023-02-12T18:03:31Z</dcterms:created>
  <dcterms:modified xsi:type="dcterms:W3CDTF">2024-04-02T15:16:20Z</dcterms:modified>
</cp:coreProperties>
</file>