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0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99E-91EC-40FD-8E57-E247727A3E30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F44C9-3B8B-4E9E-A223-3499D2CA87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8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05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044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05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17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665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49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112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2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14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943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96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32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59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90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05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03EE1B-1EEB-4E2A-AD52-E867674104CA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81D-64FA-48D5-B489-EA8CEBC355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0074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1D95-CD19-668D-EABC-3A219906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910104"/>
            <a:ext cx="106680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Web-based paperless Clearance System with Violation Management using QR Code in Concepcion Holy Cross College Inc.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CBFE-D5B3-C2D9-B25E-6AD7D8FA1062}"/>
              </a:ext>
            </a:extLst>
          </p:cNvPr>
          <p:cNvSpPr txBox="1"/>
          <p:nvPr/>
        </p:nvSpPr>
        <p:spPr>
          <a:xfrm>
            <a:off x="3047999" y="437823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Nicole Ballesteros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Jerald </a:t>
            </a:r>
            <a:r>
              <a:rPr lang="en-US" sz="2400" dirty="0" err="1">
                <a:solidFill>
                  <a:schemeClr val="bg1"/>
                </a:solidFill>
              </a:rPr>
              <a:t>Cutchon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Arvin Gomez</a:t>
            </a:r>
            <a:endParaRPr lang="en-P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756C-1A7F-EA91-9F46-6C11C72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1811-28ED-EE7D-907F-6A2696B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Many schools are enhancing their administrative functions by automating nearly all manual procedures.</a:t>
            </a:r>
          </a:p>
          <a:p>
            <a:r>
              <a:rPr lang="en-US" sz="2400" dirty="0"/>
              <a:t>A person who is ready to leave an institution must go through a clearance procedure in order to find out if they will be allowed to leave or not. 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The researchers conducted a study entitled Web-based Paperless Clearance System with Violation Management using QR Code in Concepcion Holy Cross College Inc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		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6455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3A28-13F2-1046-BFD4-8A6C0104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939C-E131-FD2C-16DC-C76BB1F7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Traditional Clearance forms are made accessible by academic institutions to students upon graduation or leaving the school. To determine if the student has no current liabilities to departments.</a:t>
            </a:r>
          </a:p>
          <a:p>
            <a:r>
              <a:rPr lang="en-US" sz="2400" dirty="0"/>
              <a:t>Concepcion Holy Cross College Inc. is currently implementing a clearance system, but this clearance they are implementing is still a manual procedure. </a:t>
            </a:r>
          </a:p>
          <a:p>
            <a:r>
              <a:rPr lang="en-US" sz="2400" dirty="0"/>
              <a:t>Records of violation are kept only on paper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5169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939352-FAC0-9496-12A0-225D9469FAF3}"/>
              </a:ext>
            </a:extLst>
          </p:cNvPr>
          <p:cNvSpPr/>
          <p:nvPr/>
        </p:nvSpPr>
        <p:spPr>
          <a:xfrm>
            <a:off x="1148316" y="467832"/>
            <a:ext cx="1828800" cy="3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1</a:t>
            </a: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7AD57-2BFE-5F17-3EE3-34819D7FD61C}"/>
              </a:ext>
            </a:extLst>
          </p:cNvPr>
          <p:cNvSpPr/>
          <p:nvPr/>
        </p:nvSpPr>
        <p:spPr>
          <a:xfrm>
            <a:off x="3774559" y="467830"/>
            <a:ext cx="1828800" cy="3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2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B8876-CE28-6547-2299-F3A5A3A2B872}"/>
              </a:ext>
            </a:extLst>
          </p:cNvPr>
          <p:cNvSpPr/>
          <p:nvPr/>
        </p:nvSpPr>
        <p:spPr>
          <a:xfrm>
            <a:off x="6400802" y="467830"/>
            <a:ext cx="1828800" cy="3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3</a:t>
            </a: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392CE-CF04-8ADA-E91A-C8FBFB02F4FD}"/>
              </a:ext>
            </a:extLst>
          </p:cNvPr>
          <p:cNvSpPr/>
          <p:nvPr/>
        </p:nvSpPr>
        <p:spPr>
          <a:xfrm>
            <a:off x="9027045" y="467829"/>
            <a:ext cx="1828800" cy="3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4</a:t>
            </a:r>
            <a:endParaRPr lang="en-P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84A209-3DEF-2739-3F74-FF33427C4E01}"/>
              </a:ext>
            </a:extLst>
          </p:cNvPr>
          <p:cNvGrpSpPr/>
          <p:nvPr/>
        </p:nvGrpSpPr>
        <p:grpSpPr>
          <a:xfrm>
            <a:off x="7174391" y="4894774"/>
            <a:ext cx="902811" cy="1236250"/>
            <a:chOff x="1611310" y="4699591"/>
            <a:chExt cx="902811" cy="12362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08D5C8-8124-4A34-1B0F-97395394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710" y="5068923"/>
              <a:ext cx="598414" cy="86691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301D5-A68E-ACBE-D24B-281D88C08753}"/>
                </a:ext>
              </a:extLst>
            </p:cNvPr>
            <p:cNvSpPr txBox="1"/>
            <p:nvPr/>
          </p:nvSpPr>
          <p:spPr>
            <a:xfrm>
              <a:off x="1611310" y="469959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</a:t>
              </a:r>
              <a:endParaRPr lang="en-PH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6EC65-14B3-B6DA-CDA4-92B6AFB41783}"/>
              </a:ext>
            </a:extLst>
          </p:cNvPr>
          <p:cNvSpPr/>
          <p:nvPr/>
        </p:nvSpPr>
        <p:spPr>
          <a:xfrm>
            <a:off x="435175" y="4330605"/>
            <a:ext cx="2616369" cy="5641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Office of Student Affairs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8D153-B579-D338-FE84-F5AD1C024FA1}"/>
              </a:ext>
            </a:extLst>
          </p:cNvPr>
          <p:cNvSpPr txBox="1"/>
          <p:nvPr/>
        </p:nvSpPr>
        <p:spPr>
          <a:xfrm>
            <a:off x="649734" y="5086528"/>
            <a:ext cx="211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Clearance Form</a:t>
            </a:r>
            <a:endParaRPr lang="en-P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7C53BA-C35F-EE82-721C-4F35347326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74" y="906160"/>
            <a:ext cx="625940" cy="625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5FE524-0D6B-515F-BD07-3D85CD563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9" y="906160"/>
            <a:ext cx="625940" cy="625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42158-D609-E2BD-E72B-69D009AE8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32" y="967954"/>
            <a:ext cx="625940" cy="6259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75E574-0990-58BD-E8D8-9ACACB173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961" y="967954"/>
            <a:ext cx="625940" cy="6259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08EE9FD-030C-42E4-44DE-FC125B97F505}"/>
              </a:ext>
            </a:extLst>
          </p:cNvPr>
          <p:cNvGrpSpPr/>
          <p:nvPr/>
        </p:nvGrpSpPr>
        <p:grpSpPr>
          <a:xfrm>
            <a:off x="649734" y="5697565"/>
            <a:ext cx="2083776" cy="1005573"/>
            <a:chOff x="649734" y="5697565"/>
            <a:chExt cx="2083776" cy="10055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9047B-017B-E5DE-4DA3-4DD40E90285B}"/>
                </a:ext>
              </a:extLst>
            </p:cNvPr>
            <p:cNvSpPr txBox="1"/>
            <p:nvPr/>
          </p:nvSpPr>
          <p:spPr>
            <a:xfrm>
              <a:off x="649734" y="5697565"/>
              <a:ext cx="2083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Clearance Approved</a:t>
              </a:r>
              <a:endParaRPr lang="en-PH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726BA0-70CD-88F9-137C-AB64D327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652" y="6077198"/>
              <a:ext cx="625940" cy="625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6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3866 L -0.49414 -0.024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66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414 -0.0243 L -0.45312 -0.6148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313 -0.61481 L -0.24062 -0.62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-0.62431 L -0.0194 -0.621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 -0.62106 L 0.19336 -0.62268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36 -0.62268 L -0.49414 -0.0243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23" y="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DA72-0CA7-A093-1BFC-115D2C17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6591-3CF8-4E40-CC28-9FC1B921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Physical presence is required</a:t>
            </a:r>
          </a:p>
          <a:p>
            <a:r>
              <a:rPr lang="en-US" sz="2400" dirty="0"/>
              <a:t>Time Consuming</a:t>
            </a:r>
          </a:p>
          <a:p>
            <a:r>
              <a:rPr lang="en-PH" sz="2400" dirty="0"/>
              <a:t>Students can easily forge cheat signature</a:t>
            </a:r>
          </a:p>
          <a:p>
            <a:endParaRPr lang="en-PH" sz="2300" dirty="0"/>
          </a:p>
          <a:p>
            <a:endParaRPr lang="en-PH" sz="2300" dirty="0"/>
          </a:p>
        </p:txBody>
      </p:sp>
    </p:spTree>
    <p:extLst>
      <p:ext uri="{BB962C8B-B14F-4D97-AF65-F5344CB8AC3E}">
        <p14:creationId xmlns:p14="http://schemas.microsoft.com/office/powerpoint/2010/main" val="40188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BBFF-8DDC-CEC0-84F5-E01CE146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 / Goal of the study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4049-C1DE-658B-D5B6-4EF1A1B1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primary objective was to create an online clearance system that eliminates the need for physical presence during the checking of clearance.</a:t>
            </a:r>
          </a:p>
          <a:p>
            <a:r>
              <a:rPr lang="en-US" sz="2400" dirty="0"/>
              <a:t>This system enables students to monitor the progress/status of their clearance forms online as long as the technologies they use can access the internet.</a:t>
            </a:r>
          </a:p>
          <a:p>
            <a:r>
              <a:rPr lang="en-US" sz="2400" dirty="0"/>
              <a:t>This system has a QR Code feature that lets users access the website quickly.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320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low">
            <a:hlinkClick r:id="" action="ppaction://media"/>
            <a:extLst>
              <a:ext uri="{FF2B5EF4-FFF2-40B4-BE49-F238E27FC236}">
                <a16:creationId xmlns:a16="http://schemas.microsoft.com/office/drawing/2014/main" id="{70684976-0A4C-9857-D225-03CF776F3E2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866" cy="6858000"/>
          </a:xfrm>
        </p:spPr>
      </p:pic>
    </p:spTree>
    <p:extLst>
      <p:ext uri="{BB962C8B-B14F-4D97-AF65-F5344CB8AC3E}">
        <p14:creationId xmlns:p14="http://schemas.microsoft.com/office/powerpoint/2010/main" val="15707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E0B6-A331-8E05-C55B-0808B5A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892"/>
            <a:ext cx="7729728" cy="1188720"/>
          </a:xfrm>
        </p:spPr>
        <p:txBody>
          <a:bodyPr/>
          <a:lstStyle/>
          <a:p>
            <a:r>
              <a:rPr lang="en-US" dirty="0"/>
              <a:t>Thank you!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681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744</TotalTime>
  <Words>269</Words>
  <Application>Microsoft Office PowerPoint</Application>
  <PresentationFormat>Widescreen</PresentationFormat>
  <Paragraphs>30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Web-based paperless Clearance System with Violation Management using QR Code in Concepcion Holy Cross College Inc.</vt:lpstr>
      <vt:lpstr>Introduction</vt:lpstr>
      <vt:lpstr>Project Context</vt:lpstr>
      <vt:lpstr>PowerPoint Presentation</vt:lpstr>
      <vt:lpstr>Statement of the Problem</vt:lpstr>
      <vt:lpstr>Main Objective / Goal of the study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Automated Clearance Management System using QR Code in CHCCI for BSCS4A</dc:title>
  <dc:creator>skyflakes.yakult06@gmail.com</dc:creator>
  <cp:lastModifiedBy>skyflakes.yakult06@gmail.com</cp:lastModifiedBy>
  <cp:revision>60</cp:revision>
  <dcterms:created xsi:type="dcterms:W3CDTF">2022-11-18T17:18:38Z</dcterms:created>
  <dcterms:modified xsi:type="dcterms:W3CDTF">2022-12-08T04:07:28Z</dcterms:modified>
</cp:coreProperties>
</file>