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09DB-1452-468A-8477-5EB1D3BB8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Backtracking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Kasus</a:t>
            </a:r>
            <a:r>
              <a:rPr lang="en-US" dirty="0"/>
              <a:t> 8 </a:t>
            </a:r>
            <a:r>
              <a:rPr lang="en-US" dirty="0" err="1"/>
              <a:t>Ratu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90E58-966B-44A0-B651-5D6EEF0B7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/>
              <a:t>Bimo</a:t>
            </a:r>
            <a:r>
              <a:rPr lang="en-US" b="1" dirty="0"/>
              <a:t> Adrian </a:t>
            </a:r>
            <a:r>
              <a:rPr lang="en-US" b="1" dirty="0" err="1"/>
              <a:t>Septianto</a:t>
            </a:r>
            <a:r>
              <a:rPr lang="en-US" b="1" dirty="0"/>
              <a:t> (M0517011)</a:t>
            </a:r>
            <a:endParaRPr lang="en-US" dirty="0"/>
          </a:p>
          <a:p>
            <a:r>
              <a:rPr lang="en-US" b="1" dirty="0"/>
              <a:t>Hilma Amalia </a:t>
            </a:r>
            <a:r>
              <a:rPr lang="en-US" b="1" dirty="0" err="1"/>
              <a:t>Wafda</a:t>
            </a:r>
            <a:r>
              <a:rPr lang="en-US" b="1" dirty="0"/>
              <a:t>  (M0517023)</a:t>
            </a:r>
            <a:endParaRPr lang="en-US" dirty="0"/>
          </a:p>
          <a:p>
            <a:r>
              <a:rPr lang="en-US" b="1" dirty="0" err="1"/>
              <a:t>Nurmajid</a:t>
            </a:r>
            <a:r>
              <a:rPr lang="en-US" b="1" dirty="0"/>
              <a:t> </a:t>
            </a:r>
            <a:r>
              <a:rPr lang="en-US" b="1" dirty="0" err="1"/>
              <a:t>Hidayatullah</a:t>
            </a:r>
            <a:r>
              <a:rPr lang="en-US" b="1" dirty="0"/>
              <a:t> (M0517039)</a:t>
            </a:r>
            <a:endParaRPr lang="en-US" dirty="0"/>
          </a:p>
          <a:p>
            <a:r>
              <a:rPr lang="en-US" b="1" dirty="0"/>
              <a:t>Bonny Alex </a:t>
            </a:r>
            <a:r>
              <a:rPr lang="en-US" b="1" dirty="0" err="1"/>
              <a:t>Refael</a:t>
            </a:r>
            <a:r>
              <a:rPr lang="en-US" b="1" dirty="0"/>
              <a:t> </a:t>
            </a:r>
            <a:r>
              <a:rPr lang="en-US" b="1" dirty="0" err="1"/>
              <a:t>Jarfi</a:t>
            </a:r>
            <a:r>
              <a:rPr lang="en-US" b="1" dirty="0"/>
              <a:t> (M0517054)</a:t>
            </a:r>
            <a:endParaRPr lang="en-US" dirty="0"/>
          </a:p>
          <a:p>
            <a:r>
              <a:rPr lang="en-US" b="1" dirty="0" err="1"/>
              <a:t>Jovanco</a:t>
            </a:r>
            <a:r>
              <a:rPr lang="en-US" b="1" dirty="0"/>
              <a:t> M Andre G </a:t>
            </a:r>
            <a:r>
              <a:rPr lang="en-US" b="1" dirty="0" err="1"/>
              <a:t>Ohee</a:t>
            </a:r>
            <a:r>
              <a:rPr lang="en-US" b="1" dirty="0"/>
              <a:t> (M0513025)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5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6983-6E82-4990-AEE1-4C3ADC70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backtracking?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5806-9BE8-4777-9A80-3CFB9C31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Runut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(backtracking)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pada DFS (Depth First Search)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optimal. </a:t>
            </a:r>
            <a:r>
              <a:rPr lang="en-US" dirty="0" err="1"/>
              <a:t>Runut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brute-force,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pada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, </a:t>
            </a:r>
            <a:r>
              <a:rPr lang="en-US" dirty="0" err="1"/>
              <a:t>yauti</a:t>
            </a:r>
            <a:r>
              <a:rPr lang="en-US" dirty="0"/>
              <a:t> pada backtracking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(tree),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ditelusuri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DFS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0115-757C-4CE4-8D1B-FE8E8686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0499-386E-4B0B-9A14-1B29DDA0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Backtracking 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menelsuri</a:t>
            </a:r>
            <a:r>
              <a:rPr lang="en-US" dirty="0"/>
              <a:t>  </a:t>
            </a:r>
            <a:r>
              <a:rPr lang="en-US" dirty="0" err="1"/>
              <a:t>semua</a:t>
            </a:r>
            <a:r>
              <a:rPr lang="en-US" dirty="0"/>
              <a:t>  </a:t>
            </a:r>
            <a:r>
              <a:rPr lang="en-US" dirty="0" err="1"/>
              <a:t>solusi</a:t>
            </a:r>
            <a:r>
              <a:rPr lang="en-US" dirty="0"/>
              <a:t>  yang </a:t>
            </a:r>
            <a:r>
              <a:rPr lang="en-US" dirty="0" err="1"/>
              <a:t>mungkin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pertama-tama</a:t>
            </a:r>
            <a:r>
              <a:rPr lang="en-US" dirty="0"/>
              <a:t> 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. </a:t>
            </a:r>
            <a:r>
              <a:rPr lang="en-US" dirty="0" err="1"/>
              <a:t>Lalu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dan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 </a:t>
            </a:r>
            <a:r>
              <a:rPr lang="en-US" dirty="0" err="1"/>
              <a:t>solusinya</a:t>
            </a:r>
            <a:r>
              <a:rPr lang="en-US" dirty="0"/>
              <a:t> 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efektif</a:t>
            </a:r>
            <a:r>
              <a:rPr lang="en-US" dirty="0"/>
              <a:t>, dan </a:t>
            </a:r>
            <a:r>
              <a:rPr lang="en-US" dirty="0" err="1"/>
              <a:t>sistematis</a:t>
            </a:r>
            <a:r>
              <a:rPr lang="en-US" dirty="0"/>
              <a:t>. </a:t>
            </a:r>
            <a:r>
              <a:rPr lang="en-US" dirty="0" err="1"/>
              <a:t>Algoritma</a:t>
            </a:r>
            <a:r>
              <a:rPr lang="en-US" dirty="0"/>
              <a:t> 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 </a:t>
            </a:r>
            <a:r>
              <a:rPr lang="en-US" dirty="0" err="1"/>
              <a:t>kemungkinan</a:t>
            </a:r>
            <a:r>
              <a:rPr lang="en-US" dirty="0"/>
              <a:t>  </a:t>
            </a:r>
            <a:r>
              <a:rPr lang="en-US" dirty="0" err="1"/>
              <a:t>solusi</a:t>
            </a:r>
            <a:r>
              <a:rPr lang="en-US" dirty="0"/>
              <a:t>  pada  </a:t>
            </a:r>
            <a:r>
              <a:rPr lang="en-US" dirty="0" err="1"/>
              <a:t>suatu</a:t>
            </a:r>
            <a:r>
              <a:rPr lang="en-US" dirty="0"/>
              <a:t> 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. </a:t>
            </a:r>
            <a:r>
              <a:rPr lang="en-US" dirty="0" err="1"/>
              <a:t>Algoritma</a:t>
            </a:r>
            <a:r>
              <a:rPr lang="en-US" dirty="0"/>
              <a:t> Backtracking </a:t>
            </a:r>
            <a:r>
              <a:rPr lang="en-US" dirty="0" err="1"/>
              <a:t>dianggap</a:t>
            </a:r>
            <a:r>
              <a:rPr lang="en-US" dirty="0"/>
              <a:t> 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algoritma</a:t>
            </a:r>
            <a:r>
              <a:rPr lang="en-US" dirty="0"/>
              <a:t> Brute-Force  </a:t>
            </a:r>
            <a:r>
              <a:rPr lang="en-US" dirty="0" err="1"/>
              <a:t>karena</a:t>
            </a:r>
            <a:r>
              <a:rPr lang="en-US" dirty="0"/>
              <a:t> pada Backtracking  </a:t>
            </a:r>
            <a:r>
              <a:rPr lang="en-US" dirty="0" err="1"/>
              <a:t>penelusuran</a:t>
            </a:r>
            <a:r>
              <a:rPr lang="en-US" dirty="0"/>
              <a:t>  </a:t>
            </a:r>
            <a:r>
              <a:rPr lang="en-US" dirty="0" err="1"/>
              <a:t>terhadap</a:t>
            </a:r>
            <a:r>
              <a:rPr lang="en-US" dirty="0"/>
              <a:t>  </a:t>
            </a:r>
            <a:r>
              <a:rPr lang="en-US" dirty="0" err="1"/>
              <a:t>cabang-cabang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penelusuran</a:t>
            </a:r>
            <a:r>
              <a:rPr lang="en-US" dirty="0"/>
              <a:t>  </a:t>
            </a:r>
            <a:r>
              <a:rPr lang="en-US" dirty="0" err="1"/>
              <a:t>tersebut</a:t>
            </a:r>
            <a:r>
              <a:rPr lang="en-US" dirty="0"/>
              <a:t>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kompleksitas</a:t>
            </a:r>
            <a:r>
              <a:rPr lang="en-US" dirty="0"/>
              <a:t>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1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618C-B0D5-43F9-A523-7F6559D2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E06C-DA7E-4DB3-8F5E-CC512775D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Backtrack,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pada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 </a:t>
            </a:r>
            <a:r>
              <a:rPr lang="en-US" dirty="0" err="1"/>
              <a:t>tersebut</a:t>
            </a:r>
            <a:r>
              <a:rPr lang="en-US" dirty="0"/>
              <a:t>.  Pada  Bahasa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prosedur-prosedur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,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oleh compiler.</a:t>
            </a:r>
          </a:p>
        </p:txBody>
      </p:sp>
    </p:spTree>
    <p:extLst>
      <p:ext uri="{BB962C8B-B14F-4D97-AF65-F5344CB8AC3E}">
        <p14:creationId xmlns:p14="http://schemas.microsoft.com/office/powerpoint/2010/main" val="229684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D318-D9A5-4329-9992-B6396786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r>
              <a:rPr lang="en-US" dirty="0"/>
              <a:t> 8 </a:t>
            </a:r>
            <a:r>
              <a:rPr lang="en-US" dirty="0" err="1"/>
              <a:t>Ratu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2B86-BF01-4ACF-8398-1595022A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/>
              <a:t>Untuk menyelesaikan permasalahan 8-</a:t>
            </a:r>
            <a:r>
              <a:rPr lang="ca-ES" i="1" dirty="0"/>
              <a:t>Queen </a:t>
            </a:r>
            <a:r>
              <a:rPr lang="ca-ES" dirty="0"/>
              <a:t>akan digunakan algoritma sebagai berikut :</a:t>
            </a:r>
            <a:endParaRPr lang="en-US" sz="2800" dirty="0"/>
          </a:p>
          <a:p>
            <a:pPr lvl="0"/>
            <a:r>
              <a:rPr lang="ca-ES" dirty="0"/>
              <a:t>Inisialisasi nilai awal untuk kolom nol dan baris pertama.</a:t>
            </a:r>
            <a:endParaRPr lang="en-US" sz="2400" dirty="0"/>
          </a:p>
          <a:p>
            <a:pPr lvl="0"/>
            <a:r>
              <a:rPr lang="ca-ES" dirty="0"/>
              <a:t>Input bilangan integer untuk menentukan ukuran papan catur.</a:t>
            </a:r>
            <a:endParaRPr lang="en-US" sz="2400" dirty="0"/>
          </a:p>
          <a:p>
            <a:pPr lvl="0"/>
            <a:r>
              <a:rPr lang="ca-ES" dirty="0"/>
              <a:t>Periksa apakah posisi baris lebih besar dari nol:</a:t>
            </a:r>
            <a:endParaRPr lang="en-US" sz="2400" dirty="0"/>
          </a:p>
          <a:p>
            <a:pPr lvl="1"/>
            <a:r>
              <a:rPr lang="ca-ES" dirty="0"/>
              <a:t>Jika posisi baris lebih besar dari nol, maka pindah ke kolom berikutnya dan lanjutkan langkah 4.</a:t>
            </a:r>
            <a:endParaRPr lang="en-US" sz="2000" dirty="0"/>
          </a:p>
          <a:p>
            <a:pPr lvl="1"/>
            <a:r>
              <a:rPr lang="ca-ES" dirty="0"/>
              <a:t>Jika posisi baris lebih kecil dari nol, maka kondisi tidak terpenuhi dan akan keluar dari perulangan sehingga algoritma selesai.</a:t>
            </a:r>
            <a:endParaRPr lang="en-US" sz="2000" dirty="0"/>
          </a:p>
          <a:p>
            <a:pPr lvl="0"/>
            <a:r>
              <a:rPr lang="ca-ES" dirty="0"/>
              <a:t>Periksa apakah posisi kolom lebih kecil atau sama dengan ukuran papan dan periksa juga apakah posisi kolom dan diagonal yang sama dari </a:t>
            </a:r>
            <a:r>
              <a:rPr lang="ca-ES" i="1" dirty="0"/>
              <a:t>queen </a:t>
            </a:r>
            <a:r>
              <a:rPr lang="ca-ES" dirty="0"/>
              <a:t>sudah terisi oleh </a:t>
            </a:r>
            <a:r>
              <a:rPr lang="ca-ES" i="1" dirty="0"/>
              <a:t>queen </a:t>
            </a:r>
            <a:r>
              <a:rPr lang="ca-ES" dirty="0"/>
              <a:t>yang lain:</a:t>
            </a:r>
            <a:endParaRPr lang="en-US" sz="2400" dirty="0"/>
          </a:p>
          <a:p>
            <a:pPr lvl="1"/>
            <a:r>
              <a:rPr lang="ca-ES" dirty="0"/>
              <a:t>Jika salah satu kondisi tidak terpenuhi maka kembali ke langkah 5.</a:t>
            </a:r>
            <a:endParaRPr lang="en-US" sz="2000" dirty="0"/>
          </a:p>
          <a:p>
            <a:pPr lvl="1"/>
            <a:r>
              <a:rPr lang="ca-ES" dirty="0"/>
              <a:t>Jika kedua kondisi terpenuhi, maka pindah ke kolom selanjutnya dan lakukan kembali ke langkah 4.</a:t>
            </a:r>
            <a:endParaRPr lang="en-US" sz="2000" dirty="0"/>
          </a:p>
          <a:p>
            <a:pPr lvl="0"/>
            <a:r>
              <a:rPr lang="ca-ES" dirty="0"/>
              <a:t>Periksa apakah posisi kolom kurang dari atau sama dengan ukuran papan:</a:t>
            </a:r>
            <a:endParaRPr lang="en-US" sz="2400" dirty="0"/>
          </a:p>
          <a:p>
            <a:pPr lvl="1"/>
            <a:r>
              <a:rPr lang="ca-ES" dirty="0"/>
              <a:t>Jika memenuhi, cek apakah </a:t>
            </a:r>
            <a:r>
              <a:rPr lang="ca-ES" i="1" dirty="0"/>
              <a:t>queen </a:t>
            </a:r>
            <a:r>
              <a:rPr lang="ca-ES" dirty="0"/>
              <a:t>telah ditempatkan pada seluruh baris. Jika ya, maka cetak </a:t>
            </a:r>
            <a:r>
              <a:rPr lang="ca-ES" i="1" dirty="0"/>
              <a:t>queen </a:t>
            </a:r>
            <a:r>
              <a:rPr lang="ca-ES" dirty="0"/>
              <a:t>dan algoritma selesai. Jika tidak, maka pindah ke baris selanjutnya pada kolom awal.</a:t>
            </a:r>
            <a:endParaRPr lang="en-US" sz="2000" dirty="0"/>
          </a:p>
          <a:p>
            <a:pPr lvl="1"/>
            <a:r>
              <a:rPr lang="ca-ES" dirty="0"/>
              <a:t>Jika tidak memenuhi kondisi, maka kembali ke baris sebelumnya.</a:t>
            </a:r>
            <a:endParaRPr lang="en-US" sz="2000" dirty="0"/>
          </a:p>
          <a:p>
            <a:pPr lvl="0"/>
            <a:r>
              <a:rPr lang="ca-ES" dirty="0"/>
              <a:t>Ulangi langkah 3.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5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0CB5-9B60-4827-AE53-A02686B8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3075" name="image2.png">
            <a:extLst>
              <a:ext uri="{FF2B5EF4-FFF2-40B4-BE49-F238E27FC236}">
                <a16:creationId xmlns:a16="http://schemas.microsoft.com/office/drawing/2014/main" id="{68A9B156-B4FB-498E-B676-FF466C8C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477" y="0"/>
            <a:ext cx="3357863" cy="683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54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0E3D-47CF-45E1-BF49-4FB02609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8 - Queen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3195-9AE8-44E1-B8C3-B9F56766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/>
              <a:t>Permasalahan pada </a:t>
            </a:r>
            <a:r>
              <a:rPr lang="ca-ES" i="1" dirty="0"/>
              <a:t>8-Queen </a:t>
            </a:r>
            <a:r>
              <a:rPr lang="ca-ES" dirty="0"/>
              <a:t>akan membutuhkan perhitungan yang kompleks jika menggunakan </a:t>
            </a:r>
            <a:r>
              <a:rPr lang="ca-ES" i="1" dirty="0"/>
              <a:t>Brute Force </a:t>
            </a:r>
            <a:r>
              <a:rPr lang="ca-ES" dirty="0"/>
              <a:t>karena ada 4.426.165.368 susunan yang mungkin dari delapan ratu pada papan catur berukuran 8×8. Namun dari banyaknya susunan tersebut hanya ada 92 solusi. Tabel berikut memberikan jumlah solusi untuk menempatkan N ratu pada papan catur berukuran N×N, baik secara fundamental maupun keseluruhan, untuk N = 1-8.</a:t>
            </a:r>
            <a:endParaRPr lang="en-US" dirty="0"/>
          </a:p>
          <a:p>
            <a:r>
              <a:rPr lang="id-ID" dirty="0"/>
              <a:t>De</a:t>
            </a:r>
            <a:r>
              <a:rPr lang="ca-ES" dirty="0"/>
              <a:t>ngan menggunakan teknik </a:t>
            </a:r>
            <a:r>
              <a:rPr lang="ca-ES" i="1" dirty="0"/>
              <a:t>backtracking </a:t>
            </a:r>
            <a:r>
              <a:rPr lang="ca-ES" dirty="0"/>
              <a:t>dimungkinkan untuk melakukannya jauh lebih baik. Salah satu algoritma menghasilkan permutasi dari angka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sampai</a:t>
            </a:r>
            <a:r>
              <a:rPr lang="en-US" dirty="0"/>
              <a:t> 8 (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8! = 40320),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unsur-unsur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ratu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serang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dan horizontal.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yang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diagonal</a:t>
            </a:r>
          </a:p>
        </p:txBody>
      </p:sp>
    </p:spTree>
    <p:extLst>
      <p:ext uri="{BB962C8B-B14F-4D97-AF65-F5344CB8AC3E}">
        <p14:creationId xmlns:p14="http://schemas.microsoft.com/office/powerpoint/2010/main" val="251526275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</TotalTime>
  <Words>599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Algoritma Backtracking (Kasus 8 Ratu)</vt:lpstr>
      <vt:lpstr>Apa itu backtracking?</vt:lpstr>
      <vt:lpstr>Backtracking</vt:lpstr>
      <vt:lpstr>Backtracking</vt:lpstr>
      <vt:lpstr>Permasalahan 8 Ratu</vt:lpstr>
      <vt:lpstr>Flow Chart</vt:lpstr>
      <vt:lpstr>8 - Queen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Backtracking (Kasus 8 Ratu)</dc:title>
  <dc:creator>A455LF</dc:creator>
  <cp:lastModifiedBy>A455LF</cp:lastModifiedBy>
  <cp:revision>2</cp:revision>
  <dcterms:created xsi:type="dcterms:W3CDTF">2019-01-04T15:37:53Z</dcterms:created>
  <dcterms:modified xsi:type="dcterms:W3CDTF">2019-01-04T15:54:17Z</dcterms:modified>
</cp:coreProperties>
</file>