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8" r:id="rId4"/>
  </p:sldMasterIdLst>
  <p:notesMasterIdLst>
    <p:notesMasterId r:id="rId12"/>
  </p:notesMasterIdLst>
  <p:handoutMasterIdLst>
    <p:handoutMasterId r:id="rId13"/>
  </p:handoutMasterIdLst>
  <p:sldIdLst>
    <p:sldId id="256" r:id="rId5"/>
    <p:sldId id="257" r:id="rId6"/>
    <p:sldId id="258" r:id="rId7"/>
    <p:sldId id="286" r:id="rId8"/>
    <p:sldId id="261" r:id="rId9"/>
    <p:sldId id="287" r:id="rId10"/>
    <p:sldId id="269"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54"/>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5204CD-6958-4A55-82AA-4AD73B3B6A19}" type="doc">
      <dgm:prSet loTypeId="urn:microsoft.com/office/officeart/2005/8/layout/hList6" loCatId="list" qsTypeId="urn:microsoft.com/office/officeart/2005/8/quickstyle/simple1" qsCatId="simple" csTypeId="urn:microsoft.com/office/officeart/2005/8/colors/colorful3" csCatId="colorful" phldr="1"/>
      <dgm:spPr/>
      <dgm:t>
        <a:bodyPr/>
        <a:lstStyle/>
        <a:p>
          <a:endParaRPr lang="en-US"/>
        </a:p>
      </dgm:t>
    </dgm:pt>
    <dgm:pt modelId="{C712D637-7FF1-401C-9304-F85D1B95B226}">
      <dgm:prSet phldrT="[Text]" custT="1"/>
      <dgm:spPr/>
      <dgm:t>
        <a:bodyPr/>
        <a:lstStyle/>
        <a:p>
          <a:r>
            <a:rPr lang="en-US" sz="2400" dirty="0"/>
            <a:t>Step 1</a:t>
          </a:r>
        </a:p>
      </dgm:t>
    </dgm:pt>
    <dgm:pt modelId="{05E1DD5C-7FEF-48F0-9651-C74D082ACBA9}" type="parTrans" cxnId="{9653D664-EC18-40D7-9F5E-3B27A70DCA4D}">
      <dgm:prSet/>
      <dgm:spPr/>
      <dgm:t>
        <a:bodyPr/>
        <a:lstStyle/>
        <a:p>
          <a:endParaRPr lang="en-US" sz="2800"/>
        </a:p>
      </dgm:t>
    </dgm:pt>
    <dgm:pt modelId="{F14B97BF-E90F-4D5A-A42B-6364BCB81249}" type="sibTrans" cxnId="{9653D664-EC18-40D7-9F5E-3B27A70DCA4D}">
      <dgm:prSet/>
      <dgm:spPr/>
      <dgm:t>
        <a:bodyPr/>
        <a:lstStyle/>
        <a:p>
          <a:endParaRPr lang="en-US" sz="2800"/>
        </a:p>
      </dgm:t>
    </dgm:pt>
    <dgm:pt modelId="{DA33CDF4-5B94-4B92-9E0A-4DFD4CBFAF2D}">
      <dgm:prSet phldrT="[Text]" custT="1"/>
      <dgm:spPr/>
      <dgm:t>
        <a:bodyPr/>
        <a:lstStyle/>
        <a:p>
          <a:r>
            <a:rPr lang="en-US" sz="1800" dirty="0"/>
            <a:t>Problem Statement</a:t>
          </a:r>
        </a:p>
      </dgm:t>
    </dgm:pt>
    <dgm:pt modelId="{B7ECB8E0-4CD3-4804-BE8C-5260A5083C57}" type="parTrans" cxnId="{88A87FA6-C1EB-4109-9B9E-2FE10DE80F14}">
      <dgm:prSet/>
      <dgm:spPr/>
      <dgm:t>
        <a:bodyPr/>
        <a:lstStyle/>
        <a:p>
          <a:endParaRPr lang="en-US" sz="2800"/>
        </a:p>
      </dgm:t>
    </dgm:pt>
    <dgm:pt modelId="{D3EF4DE2-351E-4A5C-980A-1BBDC899AAC2}" type="sibTrans" cxnId="{88A87FA6-C1EB-4109-9B9E-2FE10DE80F14}">
      <dgm:prSet/>
      <dgm:spPr/>
      <dgm:t>
        <a:bodyPr/>
        <a:lstStyle/>
        <a:p>
          <a:endParaRPr lang="en-US" sz="2800"/>
        </a:p>
      </dgm:t>
    </dgm:pt>
    <dgm:pt modelId="{DB6AA457-F75F-415D-BDD5-92045774FE4B}">
      <dgm:prSet phldrT="[Text]" custT="1"/>
      <dgm:spPr/>
      <dgm:t>
        <a:bodyPr/>
        <a:lstStyle/>
        <a:p>
          <a:r>
            <a:rPr lang="en-US" sz="2400" dirty="0"/>
            <a:t>Step 2</a:t>
          </a:r>
        </a:p>
      </dgm:t>
    </dgm:pt>
    <dgm:pt modelId="{195DBB62-3C1E-4BED-ADB6-6E31CA6ABD63}" type="parTrans" cxnId="{93F76B4F-907D-4630-B1A9-C3BE3C102DFF}">
      <dgm:prSet/>
      <dgm:spPr/>
      <dgm:t>
        <a:bodyPr/>
        <a:lstStyle/>
        <a:p>
          <a:endParaRPr lang="en-US" sz="2800"/>
        </a:p>
      </dgm:t>
    </dgm:pt>
    <dgm:pt modelId="{C684833D-85CC-4010-A138-ABC65E139C69}" type="sibTrans" cxnId="{93F76B4F-907D-4630-B1A9-C3BE3C102DFF}">
      <dgm:prSet/>
      <dgm:spPr/>
      <dgm:t>
        <a:bodyPr/>
        <a:lstStyle/>
        <a:p>
          <a:endParaRPr lang="en-US" sz="2800"/>
        </a:p>
      </dgm:t>
    </dgm:pt>
    <dgm:pt modelId="{3FE03ED9-3066-4E28-8291-0B1764DC85D6}">
      <dgm:prSet phldrT="[Text]" custT="1"/>
      <dgm:spPr/>
      <dgm:t>
        <a:bodyPr/>
        <a:lstStyle/>
        <a:p>
          <a:r>
            <a:rPr lang="en-US" sz="1600" dirty="0"/>
            <a:t>Alternative Solution</a:t>
          </a:r>
        </a:p>
      </dgm:t>
    </dgm:pt>
    <dgm:pt modelId="{70F79093-990B-4C69-A0BC-6E28D692D24F}" type="parTrans" cxnId="{EF7A2011-FCAC-41A8-A305-634BF780B59D}">
      <dgm:prSet/>
      <dgm:spPr/>
      <dgm:t>
        <a:bodyPr/>
        <a:lstStyle/>
        <a:p>
          <a:endParaRPr lang="en-US" sz="2800"/>
        </a:p>
      </dgm:t>
    </dgm:pt>
    <dgm:pt modelId="{2D17DCF5-1F10-4F99-AFA5-9D17F12D0A73}" type="sibTrans" cxnId="{EF7A2011-FCAC-41A8-A305-634BF780B59D}">
      <dgm:prSet/>
      <dgm:spPr/>
      <dgm:t>
        <a:bodyPr/>
        <a:lstStyle/>
        <a:p>
          <a:endParaRPr lang="en-US" sz="2800"/>
        </a:p>
      </dgm:t>
    </dgm:pt>
    <dgm:pt modelId="{C3DC95A2-4D92-42C5-966E-8600E4BA31BD}">
      <dgm:prSet phldrT="[Text]" custT="1"/>
      <dgm:spPr/>
      <dgm:t>
        <a:bodyPr/>
        <a:lstStyle/>
        <a:p>
          <a:r>
            <a:rPr lang="en-US" sz="2400" dirty="0"/>
            <a:t>Step 3</a:t>
          </a:r>
        </a:p>
      </dgm:t>
    </dgm:pt>
    <dgm:pt modelId="{F9D94033-59E5-4228-A5F3-6CB272E77E3B}" type="parTrans" cxnId="{8A476EEB-6A39-4004-AD8C-BD56913E7B26}">
      <dgm:prSet/>
      <dgm:spPr/>
      <dgm:t>
        <a:bodyPr/>
        <a:lstStyle/>
        <a:p>
          <a:endParaRPr lang="en-US" sz="2800"/>
        </a:p>
      </dgm:t>
    </dgm:pt>
    <dgm:pt modelId="{A43E3114-C8AC-4F44-952D-8A0D6A8A6B45}" type="sibTrans" cxnId="{8A476EEB-6A39-4004-AD8C-BD56913E7B26}">
      <dgm:prSet/>
      <dgm:spPr/>
      <dgm:t>
        <a:bodyPr/>
        <a:lstStyle/>
        <a:p>
          <a:endParaRPr lang="en-US" sz="2800"/>
        </a:p>
      </dgm:t>
    </dgm:pt>
    <dgm:pt modelId="{B5387FF0-0982-441E-9F8E-19335142671C}">
      <dgm:prSet phldrT="[Text]" custT="1"/>
      <dgm:spPr/>
      <dgm:t>
        <a:bodyPr/>
        <a:lstStyle/>
        <a:p>
          <a:r>
            <a:rPr lang="en-US" sz="1800" dirty="0"/>
            <a:t>Constrain</a:t>
          </a:r>
        </a:p>
      </dgm:t>
    </dgm:pt>
    <dgm:pt modelId="{FE9534D2-E5E4-4494-A37E-5724362DB3AC}" type="parTrans" cxnId="{7F70C7BE-72E8-441E-B7CF-522ADEA91ECB}">
      <dgm:prSet/>
      <dgm:spPr/>
      <dgm:t>
        <a:bodyPr/>
        <a:lstStyle/>
        <a:p>
          <a:endParaRPr lang="en-US" sz="2800"/>
        </a:p>
      </dgm:t>
    </dgm:pt>
    <dgm:pt modelId="{0DB486FB-DB2E-4894-89D1-AA4679580390}" type="sibTrans" cxnId="{7F70C7BE-72E8-441E-B7CF-522ADEA91ECB}">
      <dgm:prSet/>
      <dgm:spPr/>
      <dgm:t>
        <a:bodyPr/>
        <a:lstStyle/>
        <a:p>
          <a:endParaRPr lang="en-US" sz="2800"/>
        </a:p>
      </dgm:t>
    </dgm:pt>
    <dgm:pt modelId="{61A54D0D-E9DB-415A-80A3-63920C79423C}">
      <dgm:prSet phldrT="[Text]" custT="1"/>
      <dgm:spPr/>
      <dgm:t>
        <a:bodyPr/>
        <a:lstStyle/>
        <a:p>
          <a:r>
            <a:rPr lang="en-US" sz="2400" dirty="0"/>
            <a:t>Step 4</a:t>
          </a:r>
        </a:p>
      </dgm:t>
    </dgm:pt>
    <dgm:pt modelId="{0E2461DF-EAE6-4D31-B444-5390033D0F1E}" type="parTrans" cxnId="{6C5608A2-AA35-450F-ACF3-4B099C655871}">
      <dgm:prSet/>
      <dgm:spPr/>
      <dgm:t>
        <a:bodyPr/>
        <a:lstStyle/>
        <a:p>
          <a:endParaRPr lang="id-ID" sz="2800"/>
        </a:p>
      </dgm:t>
    </dgm:pt>
    <dgm:pt modelId="{05B8FA98-7350-4591-9573-7ED3AEA746A4}" type="sibTrans" cxnId="{6C5608A2-AA35-450F-ACF3-4B099C655871}">
      <dgm:prSet/>
      <dgm:spPr/>
      <dgm:t>
        <a:bodyPr/>
        <a:lstStyle/>
        <a:p>
          <a:endParaRPr lang="id-ID" sz="2800"/>
        </a:p>
      </dgm:t>
    </dgm:pt>
    <dgm:pt modelId="{F404F6BA-A9E6-4295-90BA-EBDF4ECDB8F0}">
      <dgm:prSet phldrT="[Text]" custT="1"/>
      <dgm:spPr/>
      <dgm:t>
        <a:bodyPr/>
        <a:lstStyle/>
        <a:p>
          <a:r>
            <a:rPr lang="en-US" sz="1800" dirty="0"/>
            <a:t>Selected Solution</a:t>
          </a:r>
        </a:p>
      </dgm:t>
    </dgm:pt>
    <dgm:pt modelId="{1F450066-3C1D-44A9-8305-AD5A93AE2E50}" type="parTrans" cxnId="{EE2D3FF2-F78B-44FC-A248-F803300400E4}">
      <dgm:prSet/>
      <dgm:spPr/>
      <dgm:t>
        <a:bodyPr/>
        <a:lstStyle/>
        <a:p>
          <a:endParaRPr lang="id-ID" sz="2800"/>
        </a:p>
      </dgm:t>
    </dgm:pt>
    <dgm:pt modelId="{EC80DD69-EF62-4E2A-ABD9-01297E2FA72D}" type="sibTrans" cxnId="{EE2D3FF2-F78B-44FC-A248-F803300400E4}">
      <dgm:prSet/>
      <dgm:spPr/>
      <dgm:t>
        <a:bodyPr/>
        <a:lstStyle/>
        <a:p>
          <a:endParaRPr lang="id-ID" sz="2800"/>
        </a:p>
      </dgm:t>
    </dgm:pt>
    <dgm:pt modelId="{F2205DD1-AD82-4992-8B14-87E2A5310104}" type="pres">
      <dgm:prSet presAssocID="{CD5204CD-6958-4A55-82AA-4AD73B3B6A19}" presName="Name0" presStyleCnt="0">
        <dgm:presLayoutVars>
          <dgm:dir/>
          <dgm:resizeHandles val="exact"/>
        </dgm:presLayoutVars>
      </dgm:prSet>
      <dgm:spPr/>
    </dgm:pt>
    <dgm:pt modelId="{E5E2D7C5-A2E6-4924-9181-8288156B322E}" type="pres">
      <dgm:prSet presAssocID="{C712D637-7FF1-401C-9304-F85D1B95B226}" presName="node" presStyleLbl="node1" presStyleIdx="0" presStyleCnt="4">
        <dgm:presLayoutVars>
          <dgm:bulletEnabled val="1"/>
        </dgm:presLayoutVars>
      </dgm:prSet>
      <dgm:spPr/>
    </dgm:pt>
    <dgm:pt modelId="{819E7DB1-FED7-4F14-8DFE-E87491962DD7}" type="pres">
      <dgm:prSet presAssocID="{F14B97BF-E90F-4D5A-A42B-6364BCB81249}" presName="sibTrans" presStyleCnt="0"/>
      <dgm:spPr/>
    </dgm:pt>
    <dgm:pt modelId="{10A6F20F-744E-47BB-B020-689620564C02}" type="pres">
      <dgm:prSet presAssocID="{DB6AA457-F75F-415D-BDD5-92045774FE4B}" presName="node" presStyleLbl="node1" presStyleIdx="1" presStyleCnt="4">
        <dgm:presLayoutVars>
          <dgm:bulletEnabled val="1"/>
        </dgm:presLayoutVars>
      </dgm:prSet>
      <dgm:spPr/>
    </dgm:pt>
    <dgm:pt modelId="{AB7D9F48-96C7-4B53-8BCD-44B80B2EBC18}" type="pres">
      <dgm:prSet presAssocID="{C684833D-85CC-4010-A138-ABC65E139C69}" presName="sibTrans" presStyleCnt="0"/>
      <dgm:spPr/>
    </dgm:pt>
    <dgm:pt modelId="{62ACFF03-0AFA-498E-9E04-070F6C37CFFB}" type="pres">
      <dgm:prSet presAssocID="{C3DC95A2-4D92-42C5-966E-8600E4BA31BD}" presName="node" presStyleLbl="node1" presStyleIdx="2" presStyleCnt="4">
        <dgm:presLayoutVars>
          <dgm:bulletEnabled val="1"/>
        </dgm:presLayoutVars>
      </dgm:prSet>
      <dgm:spPr/>
    </dgm:pt>
    <dgm:pt modelId="{0AF70812-9767-4980-B0B6-5502287EC557}" type="pres">
      <dgm:prSet presAssocID="{A43E3114-C8AC-4F44-952D-8A0D6A8A6B45}" presName="sibTrans" presStyleCnt="0"/>
      <dgm:spPr/>
    </dgm:pt>
    <dgm:pt modelId="{B9B5E549-660E-407B-8EDC-C6E220DC7E5A}" type="pres">
      <dgm:prSet presAssocID="{61A54D0D-E9DB-415A-80A3-63920C79423C}" presName="node" presStyleLbl="node1" presStyleIdx="3" presStyleCnt="4">
        <dgm:presLayoutVars>
          <dgm:bulletEnabled val="1"/>
        </dgm:presLayoutVars>
      </dgm:prSet>
      <dgm:spPr/>
    </dgm:pt>
  </dgm:ptLst>
  <dgm:cxnLst>
    <dgm:cxn modelId="{2E826909-A1A7-408D-8388-A717884506ED}" type="presOf" srcId="{C3DC95A2-4D92-42C5-966E-8600E4BA31BD}" destId="{62ACFF03-0AFA-498E-9E04-070F6C37CFFB}" srcOrd="0" destOrd="0" presId="urn:microsoft.com/office/officeart/2005/8/layout/hList6"/>
    <dgm:cxn modelId="{7D25A30C-440B-4546-A505-15DE98CC8FD6}" type="presOf" srcId="{DB6AA457-F75F-415D-BDD5-92045774FE4B}" destId="{10A6F20F-744E-47BB-B020-689620564C02}" srcOrd="0" destOrd="0" presId="urn:microsoft.com/office/officeart/2005/8/layout/hList6"/>
    <dgm:cxn modelId="{EF7A2011-FCAC-41A8-A305-634BF780B59D}" srcId="{DB6AA457-F75F-415D-BDD5-92045774FE4B}" destId="{3FE03ED9-3066-4E28-8291-0B1764DC85D6}" srcOrd="0" destOrd="0" parTransId="{70F79093-990B-4C69-A0BC-6E28D692D24F}" sibTransId="{2D17DCF5-1F10-4F99-AFA5-9D17F12D0A73}"/>
    <dgm:cxn modelId="{9653D664-EC18-40D7-9F5E-3B27A70DCA4D}" srcId="{CD5204CD-6958-4A55-82AA-4AD73B3B6A19}" destId="{C712D637-7FF1-401C-9304-F85D1B95B226}" srcOrd="0" destOrd="0" parTransId="{05E1DD5C-7FEF-48F0-9651-C74D082ACBA9}" sibTransId="{F14B97BF-E90F-4D5A-A42B-6364BCB81249}"/>
    <dgm:cxn modelId="{0BA27368-4ACA-4BAA-8F7E-211664F65277}" type="presOf" srcId="{61A54D0D-E9DB-415A-80A3-63920C79423C}" destId="{B9B5E549-660E-407B-8EDC-C6E220DC7E5A}" srcOrd="0" destOrd="0" presId="urn:microsoft.com/office/officeart/2005/8/layout/hList6"/>
    <dgm:cxn modelId="{C9ADBA68-4848-42A9-B24E-E7B01E154FEA}" type="presOf" srcId="{CD5204CD-6958-4A55-82AA-4AD73B3B6A19}" destId="{F2205DD1-AD82-4992-8B14-87E2A5310104}" srcOrd="0" destOrd="0" presId="urn:microsoft.com/office/officeart/2005/8/layout/hList6"/>
    <dgm:cxn modelId="{8C67126E-A4AD-440B-9E9B-067A5F4B7C52}" type="presOf" srcId="{3FE03ED9-3066-4E28-8291-0B1764DC85D6}" destId="{10A6F20F-744E-47BB-B020-689620564C02}" srcOrd="0" destOrd="1" presId="urn:microsoft.com/office/officeart/2005/8/layout/hList6"/>
    <dgm:cxn modelId="{93F76B4F-907D-4630-B1A9-C3BE3C102DFF}" srcId="{CD5204CD-6958-4A55-82AA-4AD73B3B6A19}" destId="{DB6AA457-F75F-415D-BDD5-92045774FE4B}" srcOrd="1" destOrd="0" parTransId="{195DBB62-3C1E-4BED-ADB6-6E31CA6ABD63}" sibTransId="{C684833D-85CC-4010-A138-ABC65E139C69}"/>
    <dgm:cxn modelId="{92E0D76F-08C1-44A2-B666-DBACB2DBDE44}" type="presOf" srcId="{F404F6BA-A9E6-4295-90BA-EBDF4ECDB8F0}" destId="{B9B5E549-660E-407B-8EDC-C6E220DC7E5A}" srcOrd="0" destOrd="1" presId="urn:microsoft.com/office/officeart/2005/8/layout/hList6"/>
    <dgm:cxn modelId="{6C5608A2-AA35-450F-ACF3-4B099C655871}" srcId="{CD5204CD-6958-4A55-82AA-4AD73B3B6A19}" destId="{61A54D0D-E9DB-415A-80A3-63920C79423C}" srcOrd="3" destOrd="0" parTransId="{0E2461DF-EAE6-4D31-B444-5390033D0F1E}" sibTransId="{05B8FA98-7350-4591-9573-7ED3AEA746A4}"/>
    <dgm:cxn modelId="{88A87FA6-C1EB-4109-9B9E-2FE10DE80F14}" srcId="{C712D637-7FF1-401C-9304-F85D1B95B226}" destId="{DA33CDF4-5B94-4B92-9E0A-4DFD4CBFAF2D}" srcOrd="0" destOrd="0" parTransId="{B7ECB8E0-4CD3-4804-BE8C-5260A5083C57}" sibTransId="{D3EF4DE2-351E-4A5C-980A-1BBDC899AAC2}"/>
    <dgm:cxn modelId="{882208B9-6F37-4A91-9803-97007DF853DB}" type="presOf" srcId="{B5387FF0-0982-441E-9F8E-19335142671C}" destId="{62ACFF03-0AFA-498E-9E04-070F6C37CFFB}" srcOrd="0" destOrd="1" presId="urn:microsoft.com/office/officeart/2005/8/layout/hList6"/>
    <dgm:cxn modelId="{7F70C7BE-72E8-441E-B7CF-522ADEA91ECB}" srcId="{C3DC95A2-4D92-42C5-966E-8600E4BA31BD}" destId="{B5387FF0-0982-441E-9F8E-19335142671C}" srcOrd="0" destOrd="0" parTransId="{FE9534D2-E5E4-4494-A37E-5724362DB3AC}" sibTransId="{0DB486FB-DB2E-4894-89D1-AA4679580390}"/>
    <dgm:cxn modelId="{3B2386D0-D97E-4B21-A9E6-582F66FB8376}" type="presOf" srcId="{C712D637-7FF1-401C-9304-F85D1B95B226}" destId="{E5E2D7C5-A2E6-4924-9181-8288156B322E}" srcOrd="0" destOrd="0" presId="urn:microsoft.com/office/officeart/2005/8/layout/hList6"/>
    <dgm:cxn modelId="{F78A4CE6-9D94-40EA-9821-D7F98DBDB37A}" type="presOf" srcId="{DA33CDF4-5B94-4B92-9E0A-4DFD4CBFAF2D}" destId="{E5E2D7C5-A2E6-4924-9181-8288156B322E}" srcOrd="0" destOrd="1" presId="urn:microsoft.com/office/officeart/2005/8/layout/hList6"/>
    <dgm:cxn modelId="{8A476EEB-6A39-4004-AD8C-BD56913E7B26}" srcId="{CD5204CD-6958-4A55-82AA-4AD73B3B6A19}" destId="{C3DC95A2-4D92-42C5-966E-8600E4BA31BD}" srcOrd="2" destOrd="0" parTransId="{F9D94033-59E5-4228-A5F3-6CB272E77E3B}" sibTransId="{A43E3114-C8AC-4F44-952D-8A0D6A8A6B45}"/>
    <dgm:cxn modelId="{EE2D3FF2-F78B-44FC-A248-F803300400E4}" srcId="{61A54D0D-E9DB-415A-80A3-63920C79423C}" destId="{F404F6BA-A9E6-4295-90BA-EBDF4ECDB8F0}" srcOrd="0" destOrd="0" parTransId="{1F450066-3C1D-44A9-8305-AD5A93AE2E50}" sibTransId="{EC80DD69-EF62-4E2A-ABD9-01297E2FA72D}"/>
    <dgm:cxn modelId="{28D6D6E4-0A99-4350-9E93-77EE898176E4}" type="presParOf" srcId="{F2205DD1-AD82-4992-8B14-87E2A5310104}" destId="{E5E2D7C5-A2E6-4924-9181-8288156B322E}" srcOrd="0" destOrd="0" presId="urn:microsoft.com/office/officeart/2005/8/layout/hList6"/>
    <dgm:cxn modelId="{7A6B1CE7-529B-479D-82B0-D262BC83026E}" type="presParOf" srcId="{F2205DD1-AD82-4992-8B14-87E2A5310104}" destId="{819E7DB1-FED7-4F14-8DFE-E87491962DD7}" srcOrd="1" destOrd="0" presId="urn:microsoft.com/office/officeart/2005/8/layout/hList6"/>
    <dgm:cxn modelId="{4D858331-9A6C-404A-85C8-0F6D3CE99605}" type="presParOf" srcId="{F2205DD1-AD82-4992-8B14-87E2A5310104}" destId="{10A6F20F-744E-47BB-B020-689620564C02}" srcOrd="2" destOrd="0" presId="urn:microsoft.com/office/officeart/2005/8/layout/hList6"/>
    <dgm:cxn modelId="{E046B128-438B-4155-BC66-933062A22845}" type="presParOf" srcId="{F2205DD1-AD82-4992-8B14-87E2A5310104}" destId="{AB7D9F48-96C7-4B53-8BCD-44B80B2EBC18}" srcOrd="3" destOrd="0" presId="urn:microsoft.com/office/officeart/2005/8/layout/hList6"/>
    <dgm:cxn modelId="{1BBA38EB-5A33-4397-BB8C-84FE7E72C7FA}" type="presParOf" srcId="{F2205DD1-AD82-4992-8B14-87E2A5310104}" destId="{62ACFF03-0AFA-498E-9E04-070F6C37CFFB}" srcOrd="4" destOrd="0" presId="urn:microsoft.com/office/officeart/2005/8/layout/hList6"/>
    <dgm:cxn modelId="{0C57C221-57C0-4EEF-BEDA-1D0AA34498F6}" type="presParOf" srcId="{F2205DD1-AD82-4992-8B14-87E2A5310104}" destId="{0AF70812-9767-4980-B0B6-5502287EC557}" srcOrd="5" destOrd="0" presId="urn:microsoft.com/office/officeart/2005/8/layout/hList6"/>
    <dgm:cxn modelId="{40D6A7A7-9B7D-4F91-8ED8-BD0D82B00D76}" type="presParOf" srcId="{F2205DD1-AD82-4992-8B14-87E2A5310104}" destId="{B9B5E549-660E-407B-8EDC-C6E220DC7E5A}" srcOrd="6"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ED29BA6-B17F-4B47-812A-AC7AE49236F5}" type="doc">
      <dgm:prSet loTypeId="urn:diagrams.loki3.com/BracketList" loCatId="officeonline" qsTypeId="urn:microsoft.com/office/officeart/2005/8/quickstyle/simple1" qsCatId="simple" csTypeId="urn:microsoft.com/office/officeart/2005/8/colors/accent1_2" csCatId="accent1" phldr="1"/>
      <dgm:spPr/>
      <dgm:t>
        <a:bodyPr/>
        <a:lstStyle/>
        <a:p>
          <a:endParaRPr lang="id-ID"/>
        </a:p>
      </dgm:t>
    </dgm:pt>
    <dgm:pt modelId="{C7E61239-1A77-4B70-9454-8952AE67E262}">
      <dgm:prSet phldrT="[Text]" custT="1"/>
      <dgm:spPr/>
      <dgm:t>
        <a:bodyPr/>
        <a:lstStyle/>
        <a:p>
          <a:pPr algn="ctr"/>
          <a:r>
            <a:rPr lang="en-US" sz="2000" b="1" i="1" dirty="0">
              <a:solidFill>
                <a:schemeClr val="bg1"/>
              </a:solidFill>
            </a:rPr>
            <a:t>Use App</a:t>
          </a:r>
          <a:endParaRPr lang="id-ID" sz="2000" b="1" i="1" dirty="0">
            <a:solidFill>
              <a:schemeClr val="bg1"/>
            </a:solidFill>
          </a:endParaRPr>
        </a:p>
      </dgm:t>
    </dgm:pt>
    <dgm:pt modelId="{31EFB04A-8CE1-4D29-A636-41BEAA5F55E8}" type="parTrans" cxnId="{4B702922-82DB-4F12-8397-0495695D3B70}">
      <dgm:prSet/>
      <dgm:spPr/>
      <dgm:t>
        <a:bodyPr/>
        <a:lstStyle/>
        <a:p>
          <a:endParaRPr lang="id-ID"/>
        </a:p>
      </dgm:t>
    </dgm:pt>
    <dgm:pt modelId="{3B802317-B213-49AF-A970-D61BC8D9BF8C}" type="sibTrans" cxnId="{4B702922-82DB-4F12-8397-0495695D3B70}">
      <dgm:prSet/>
      <dgm:spPr/>
      <dgm:t>
        <a:bodyPr/>
        <a:lstStyle/>
        <a:p>
          <a:endParaRPr lang="id-ID"/>
        </a:p>
      </dgm:t>
    </dgm:pt>
    <dgm:pt modelId="{D7388E5A-74B5-4AD1-BD48-2FF6FCC12CF6}">
      <dgm:prSet phldrT="[Text]" custT="1">
        <dgm:style>
          <a:lnRef idx="0">
            <a:scrgbClr r="0" g="0" b="0"/>
          </a:lnRef>
          <a:fillRef idx="0">
            <a:scrgbClr r="0" g="0" b="0"/>
          </a:fillRef>
          <a:effectRef idx="0">
            <a:scrgbClr r="0" g="0" b="0"/>
          </a:effectRef>
          <a:fontRef idx="minor">
            <a:schemeClr val="lt1"/>
          </a:fontRef>
        </dgm:style>
      </dgm:prSet>
      <dgm:spPr>
        <a:solidFill>
          <a:schemeClr val="dk1">
            <a:alpha val="50000"/>
          </a:schemeClr>
        </a:solidFill>
        <a:ln>
          <a:noFill/>
        </a:ln>
      </dgm:spPr>
      <dgm:t>
        <a:bodyPr/>
        <a:lstStyle/>
        <a:p>
          <a:r>
            <a:rPr lang="en-US" sz="1400" b="1" dirty="0" err="1"/>
            <a:t>Sistem</a:t>
          </a:r>
          <a:r>
            <a:rPr lang="en-US" sz="1400" b="1" dirty="0"/>
            <a:t> </a:t>
          </a:r>
          <a:r>
            <a:rPr lang="en-US" sz="1400" b="1" dirty="0" err="1"/>
            <a:t>Pendeteksi</a:t>
          </a:r>
          <a:r>
            <a:rPr lang="en-US" sz="1400" b="1" dirty="0"/>
            <a:t> </a:t>
          </a:r>
          <a:r>
            <a:rPr lang="en-US" sz="1400" b="1" dirty="0" err="1"/>
            <a:t>Denyut</a:t>
          </a:r>
          <a:r>
            <a:rPr lang="en-US" sz="1400" b="1" dirty="0"/>
            <a:t> </a:t>
          </a:r>
          <a:r>
            <a:rPr lang="en-US" sz="1400" b="1" dirty="0" err="1"/>
            <a:t>Jantung</a:t>
          </a:r>
          <a:r>
            <a:rPr lang="en-US" sz="1400" b="1" dirty="0"/>
            <a:t> </a:t>
          </a:r>
          <a:r>
            <a:rPr lang="en-US" sz="1400" b="1" dirty="0" err="1"/>
            <a:t>berfungsi</a:t>
          </a:r>
          <a:r>
            <a:rPr lang="en-US" sz="1400" b="1" dirty="0"/>
            <a:t> </a:t>
          </a:r>
          <a:r>
            <a:rPr lang="en-US" sz="1400" b="1" dirty="0" err="1"/>
            <a:t>untuk</a:t>
          </a:r>
          <a:r>
            <a:rPr lang="en-US" sz="1400" b="1" dirty="0"/>
            <a:t> </a:t>
          </a:r>
          <a:r>
            <a:rPr lang="en-US" sz="1400" b="1" dirty="0" err="1"/>
            <a:t>mendeteksi</a:t>
          </a:r>
          <a:r>
            <a:rPr lang="en-US" sz="1400" b="1" dirty="0"/>
            <a:t> dan </a:t>
          </a:r>
          <a:r>
            <a:rPr lang="en-US" sz="1400" b="1" dirty="0" err="1"/>
            <a:t>melaporkan</a:t>
          </a:r>
          <a:r>
            <a:rPr lang="en-US" sz="1400" b="1" dirty="0"/>
            <a:t> </a:t>
          </a:r>
          <a:r>
            <a:rPr lang="en-US" sz="1400" b="1" dirty="0" err="1"/>
            <a:t>kondisi</a:t>
          </a:r>
          <a:r>
            <a:rPr lang="en-US" sz="1400" b="1" dirty="0"/>
            <a:t> </a:t>
          </a:r>
          <a:r>
            <a:rPr lang="en-US" sz="1400" b="1" dirty="0" err="1"/>
            <a:t>kesehatan</a:t>
          </a:r>
          <a:r>
            <a:rPr lang="en-US" sz="1400" b="1" dirty="0"/>
            <a:t> </a:t>
          </a:r>
          <a:r>
            <a:rPr lang="en-US" sz="1400" b="1" dirty="0" err="1"/>
            <a:t>jantung</a:t>
          </a:r>
          <a:r>
            <a:rPr lang="en-US" sz="1400" b="1" dirty="0"/>
            <a:t> </a:t>
          </a:r>
          <a:r>
            <a:rPr lang="en-US" sz="1400" b="1" dirty="0" err="1"/>
            <a:t>seorang</a:t>
          </a:r>
          <a:r>
            <a:rPr lang="en-US" sz="1400" b="1" dirty="0"/>
            <a:t> </a:t>
          </a:r>
          <a:r>
            <a:rPr lang="en-US" sz="1400" b="1" dirty="0" err="1"/>
            <a:t>pasien</a:t>
          </a:r>
          <a:r>
            <a:rPr lang="en-US" sz="1400" b="1" dirty="0"/>
            <a:t> </a:t>
          </a:r>
          <a:r>
            <a:rPr lang="en-US" sz="1400" b="1" dirty="0" err="1"/>
            <a:t>atau</a:t>
          </a:r>
          <a:r>
            <a:rPr lang="en-US" sz="1400" b="1" dirty="0"/>
            <a:t> user </a:t>
          </a:r>
          <a:r>
            <a:rPr lang="en-US" sz="1400" b="1" dirty="0" err="1"/>
            <a:t>untuk</a:t>
          </a:r>
          <a:r>
            <a:rPr lang="en-US" sz="1400" b="1" dirty="0"/>
            <a:t> </a:t>
          </a:r>
          <a:r>
            <a:rPr lang="en-US" sz="1400" b="1" dirty="0" err="1"/>
            <a:t>membantu</a:t>
          </a:r>
          <a:r>
            <a:rPr lang="en-US" sz="1400" b="1" dirty="0"/>
            <a:t> </a:t>
          </a:r>
          <a:r>
            <a:rPr lang="en-US" sz="1400" b="1" dirty="0" err="1"/>
            <a:t>mengambil</a:t>
          </a:r>
          <a:r>
            <a:rPr lang="en-US" sz="1400" b="1" dirty="0"/>
            <a:t> </a:t>
          </a:r>
          <a:r>
            <a:rPr lang="en-US" sz="1400" b="1" dirty="0" err="1"/>
            <a:t>keputusan</a:t>
          </a:r>
          <a:r>
            <a:rPr lang="en-US" sz="1400" b="1" dirty="0"/>
            <a:t> </a:t>
          </a:r>
          <a:r>
            <a:rPr lang="en-US" sz="1400" b="1" dirty="0" err="1"/>
            <a:t>dalam</a:t>
          </a:r>
          <a:r>
            <a:rPr lang="en-US" sz="1400" b="1" dirty="0"/>
            <a:t> </a:t>
          </a:r>
          <a:r>
            <a:rPr lang="en-US" sz="1400" b="1" dirty="0" err="1"/>
            <a:t>menjalankan</a:t>
          </a:r>
          <a:r>
            <a:rPr lang="en-US" sz="1400" b="1" dirty="0"/>
            <a:t> </a:t>
          </a:r>
          <a:r>
            <a:rPr lang="en-US" sz="1400" b="1" dirty="0" err="1"/>
            <a:t>aktivitasnya</a:t>
          </a:r>
          <a:r>
            <a:rPr lang="en-US" sz="1400" b="1" dirty="0"/>
            <a:t>. </a:t>
          </a:r>
          <a:r>
            <a:rPr lang="en-US" sz="1400" b="1" dirty="0" err="1"/>
            <a:t>Walaupun</a:t>
          </a:r>
          <a:r>
            <a:rPr lang="en-US" sz="1400" b="1" dirty="0"/>
            <a:t> </a:t>
          </a:r>
          <a:r>
            <a:rPr lang="en-US" sz="1400" b="1" dirty="0" err="1"/>
            <a:t>saat</a:t>
          </a:r>
          <a:r>
            <a:rPr lang="en-US" sz="1400" b="1" dirty="0"/>
            <a:t> </a:t>
          </a:r>
          <a:r>
            <a:rPr lang="en-US" sz="1400" b="1" dirty="0" err="1"/>
            <a:t>ini</a:t>
          </a:r>
          <a:r>
            <a:rPr lang="en-US" sz="1400" b="1" dirty="0"/>
            <a:t> </a:t>
          </a:r>
          <a:r>
            <a:rPr lang="en-US" sz="1400" b="1" dirty="0" err="1"/>
            <a:t>metode</a:t>
          </a:r>
          <a:r>
            <a:rPr lang="en-US" sz="1400" b="1" dirty="0"/>
            <a:t> </a:t>
          </a:r>
          <a:r>
            <a:rPr lang="en-US" sz="1400" b="1" dirty="0" err="1"/>
            <a:t>pendeteksian</a:t>
          </a:r>
          <a:r>
            <a:rPr lang="en-US" sz="1400" b="1" dirty="0"/>
            <a:t> </a:t>
          </a:r>
          <a:r>
            <a:rPr lang="en-US" sz="1400" b="1" dirty="0" err="1"/>
            <a:t>kesehatan</a:t>
          </a:r>
          <a:r>
            <a:rPr lang="en-US" sz="1400" b="1" dirty="0"/>
            <a:t> </a:t>
          </a:r>
          <a:r>
            <a:rPr lang="en-US" sz="1400" b="1" dirty="0" err="1"/>
            <a:t>jantung</a:t>
          </a:r>
          <a:r>
            <a:rPr lang="en-US" sz="1400" b="1" dirty="0"/>
            <a:t> </a:t>
          </a:r>
          <a:r>
            <a:rPr lang="en-US" sz="1400" b="1" dirty="0" err="1"/>
            <a:t>sudah</a:t>
          </a:r>
          <a:r>
            <a:rPr lang="en-US" sz="1400" b="1" dirty="0"/>
            <a:t> </a:t>
          </a:r>
          <a:r>
            <a:rPr lang="en-US" sz="1400" b="1" dirty="0" err="1"/>
            <a:t>ada</a:t>
          </a:r>
          <a:r>
            <a:rPr lang="en-US" sz="1400" b="1" dirty="0"/>
            <a:t> yang </a:t>
          </a:r>
          <a:r>
            <a:rPr lang="en-US" sz="1400" b="1" dirty="0" err="1"/>
            <a:t>praktis</a:t>
          </a:r>
          <a:r>
            <a:rPr lang="en-US" sz="1400" b="1" dirty="0"/>
            <a:t> dan </a:t>
          </a:r>
          <a:r>
            <a:rPr lang="en-US" sz="1400" b="1" dirty="0" err="1"/>
            <a:t>bnamun</a:t>
          </a:r>
          <a:r>
            <a:rPr lang="en-US" sz="1400" b="1" dirty="0"/>
            <a:t> </a:t>
          </a:r>
          <a:r>
            <a:rPr lang="en-US" sz="1400" b="1" dirty="0" err="1"/>
            <a:t>masih</a:t>
          </a:r>
          <a:r>
            <a:rPr lang="en-US" sz="1400" b="1" dirty="0"/>
            <a:t> </a:t>
          </a:r>
          <a:r>
            <a:rPr lang="en-US" sz="1400" b="1" dirty="0" err="1"/>
            <a:t>belum</a:t>
          </a:r>
          <a:r>
            <a:rPr lang="en-US" sz="1400" b="1" dirty="0"/>
            <a:t> </a:t>
          </a:r>
          <a:r>
            <a:rPr lang="en-US" sz="1400" b="1" dirty="0" err="1"/>
            <a:t>bisa</a:t>
          </a:r>
          <a:r>
            <a:rPr lang="en-US" sz="1400" b="1" dirty="0"/>
            <a:t> </a:t>
          </a:r>
          <a:r>
            <a:rPr lang="en-US" sz="1400" b="1" dirty="0" err="1"/>
            <a:t>memberikan</a:t>
          </a:r>
          <a:r>
            <a:rPr lang="en-US" sz="1400" b="1" dirty="0"/>
            <a:t> </a:t>
          </a:r>
          <a:r>
            <a:rPr lang="en-US" sz="1400" b="1" dirty="0" err="1"/>
            <a:t>pemberitahuan</a:t>
          </a:r>
          <a:r>
            <a:rPr lang="en-US" sz="1400" b="1" dirty="0"/>
            <a:t> </a:t>
          </a:r>
          <a:r>
            <a:rPr lang="en-US" sz="1400" b="1" dirty="0" err="1"/>
            <a:t>lanjut</a:t>
          </a:r>
          <a:r>
            <a:rPr lang="en-US" sz="1400" b="1" dirty="0"/>
            <a:t> </a:t>
          </a:r>
          <a:r>
            <a:rPr lang="en-US" sz="1400" b="1" dirty="0" err="1"/>
            <a:t>kepada</a:t>
          </a:r>
          <a:r>
            <a:rPr lang="en-US" sz="1400" b="1" dirty="0"/>
            <a:t> </a:t>
          </a:r>
          <a:r>
            <a:rPr lang="en-US" sz="1400" b="1" dirty="0" err="1"/>
            <a:t>keluarga</a:t>
          </a:r>
          <a:r>
            <a:rPr lang="en-US" sz="1400" b="1" dirty="0"/>
            <a:t> </a:t>
          </a:r>
          <a:r>
            <a:rPr lang="en-US" sz="1400" b="1" dirty="0" err="1"/>
            <a:t>terdekatnya</a:t>
          </a:r>
          <a:endParaRPr lang="id-ID" sz="1400" b="1" dirty="0"/>
        </a:p>
      </dgm:t>
    </dgm:pt>
    <dgm:pt modelId="{DB67D64A-677D-48E6-8789-10150214305F}" type="parTrans" cxnId="{1D8AA6E4-DEBC-4C75-9C6F-54BCADA897A2}">
      <dgm:prSet/>
      <dgm:spPr/>
      <dgm:t>
        <a:bodyPr/>
        <a:lstStyle/>
        <a:p>
          <a:endParaRPr lang="id-ID"/>
        </a:p>
      </dgm:t>
    </dgm:pt>
    <dgm:pt modelId="{3853371D-8CBE-47DD-864C-2935813E9BC6}" type="sibTrans" cxnId="{1D8AA6E4-DEBC-4C75-9C6F-54BCADA897A2}">
      <dgm:prSet/>
      <dgm:spPr/>
      <dgm:t>
        <a:bodyPr/>
        <a:lstStyle/>
        <a:p>
          <a:endParaRPr lang="id-ID"/>
        </a:p>
      </dgm:t>
    </dgm:pt>
    <dgm:pt modelId="{43C4B0D0-555E-4015-8E4E-0C8E0138285F}">
      <dgm:prSet phldrT="[Text]" custT="1"/>
      <dgm:spPr/>
      <dgm:t>
        <a:bodyPr/>
        <a:lstStyle/>
        <a:p>
          <a:pPr algn="r"/>
          <a:endParaRPr lang="id-ID" sz="1600" dirty="0"/>
        </a:p>
        <a:p>
          <a:pPr algn="ctr"/>
          <a:r>
            <a:rPr lang="id-ID" sz="1800" b="1" i="1" dirty="0">
              <a:solidFill>
                <a:schemeClr val="bg1"/>
              </a:solidFill>
            </a:rPr>
            <a:t>experience</a:t>
          </a:r>
        </a:p>
      </dgm:t>
    </dgm:pt>
    <dgm:pt modelId="{A7B88C1C-22F8-45CF-BD16-79A565E107B2}" type="parTrans" cxnId="{DE54C18B-142F-417A-986B-CF415CDC4647}">
      <dgm:prSet/>
      <dgm:spPr/>
      <dgm:t>
        <a:bodyPr/>
        <a:lstStyle/>
        <a:p>
          <a:endParaRPr lang="id-ID"/>
        </a:p>
      </dgm:t>
    </dgm:pt>
    <dgm:pt modelId="{79E48249-3375-4FE2-AEC0-C7F2F00D57BD}" type="sibTrans" cxnId="{DE54C18B-142F-417A-986B-CF415CDC4647}">
      <dgm:prSet/>
      <dgm:spPr/>
      <dgm:t>
        <a:bodyPr/>
        <a:lstStyle/>
        <a:p>
          <a:endParaRPr lang="id-ID"/>
        </a:p>
      </dgm:t>
    </dgm:pt>
    <dgm:pt modelId="{8E1FC3BD-D44F-4DDB-AFCD-30563440BF31}">
      <dgm:prSet phldrT="[Text]" custT="1">
        <dgm:style>
          <a:lnRef idx="0">
            <a:scrgbClr r="0" g="0" b="0"/>
          </a:lnRef>
          <a:fillRef idx="0">
            <a:scrgbClr r="0" g="0" b="0"/>
          </a:fillRef>
          <a:effectRef idx="0">
            <a:scrgbClr r="0" g="0" b="0"/>
          </a:effectRef>
          <a:fontRef idx="minor">
            <a:schemeClr val="lt1"/>
          </a:fontRef>
        </dgm:style>
      </dgm:prSet>
      <dgm:spPr>
        <a:solidFill>
          <a:schemeClr val="dk1">
            <a:alpha val="50000"/>
          </a:schemeClr>
        </a:solidFill>
        <a:ln>
          <a:noFill/>
        </a:ln>
      </dgm:spPr>
      <dgm:t>
        <a:bodyPr/>
        <a:lstStyle/>
        <a:p>
          <a:r>
            <a:rPr lang="en-US" sz="1400" b="1" dirty="0" err="1"/>
            <a:t>Menurut</a:t>
          </a:r>
          <a:r>
            <a:rPr lang="en-US" sz="1400" b="1" dirty="0"/>
            <a:t> data </a:t>
          </a:r>
          <a:r>
            <a:rPr lang="en-US" sz="1400" b="1" dirty="0" err="1"/>
            <a:t>dari</a:t>
          </a:r>
          <a:r>
            <a:rPr lang="en-US" sz="1400" b="1" dirty="0"/>
            <a:t> World Health Organization (WHO) pada </a:t>
          </a:r>
          <a:r>
            <a:rPr lang="en-US" sz="1400" b="1" dirty="0" err="1"/>
            <a:t>tahun</a:t>
          </a:r>
          <a:r>
            <a:rPr lang="en-US" sz="1400" b="1" dirty="0"/>
            <a:t> 2012 </a:t>
          </a:r>
          <a:r>
            <a:rPr lang="en-US" sz="1400" b="1" dirty="0" err="1"/>
            <a:t>menunjukkan</a:t>
          </a:r>
          <a:r>
            <a:rPr lang="en-US" sz="1400" b="1" dirty="0"/>
            <a:t> </a:t>
          </a:r>
          <a:r>
            <a:rPr lang="en-US" sz="1400" b="1" dirty="0" err="1"/>
            <a:t>jumlah</a:t>
          </a:r>
          <a:r>
            <a:rPr lang="en-US" sz="1400" b="1" dirty="0"/>
            <a:t> </a:t>
          </a:r>
          <a:r>
            <a:rPr lang="en-US" sz="1400" b="1" dirty="0" err="1"/>
            <a:t>kematian</a:t>
          </a:r>
          <a:r>
            <a:rPr lang="en-US" sz="1400" b="1" dirty="0"/>
            <a:t> </a:t>
          </a:r>
          <a:r>
            <a:rPr lang="en-US" sz="1400" b="1" dirty="0" err="1"/>
            <a:t>akibat</a:t>
          </a:r>
          <a:r>
            <a:rPr lang="en-US" sz="1400" b="1" dirty="0"/>
            <a:t> </a:t>
          </a:r>
          <a:r>
            <a:rPr lang="en-US" sz="1400" b="1" dirty="0" err="1"/>
            <a:t>penyakit</a:t>
          </a:r>
          <a:r>
            <a:rPr lang="en-US" sz="1400" b="1" dirty="0"/>
            <a:t> </a:t>
          </a:r>
          <a:r>
            <a:rPr lang="en-US" sz="1400" b="1" dirty="0" err="1"/>
            <a:t>jantung</a:t>
          </a:r>
          <a:r>
            <a:rPr lang="en-US" sz="1400" b="1" dirty="0"/>
            <a:t> </a:t>
          </a:r>
          <a:r>
            <a:rPr lang="en-US" sz="1400" b="1" dirty="0" err="1"/>
            <a:t>sebanyak</a:t>
          </a:r>
          <a:r>
            <a:rPr lang="en-US" sz="1400" b="1" dirty="0"/>
            <a:t> 17,5 </a:t>
          </a:r>
          <a:r>
            <a:rPr lang="en-US" sz="1400" b="1" dirty="0" err="1"/>
            <a:t>juta</a:t>
          </a:r>
          <a:r>
            <a:rPr lang="en-US" sz="1400" b="1" dirty="0"/>
            <a:t> </a:t>
          </a:r>
          <a:r>
            <a:rPr lang="en-US" sz="1400" b="1" dirty="0" err="1"/>
            <a:t>atau</a:t>
          </a:r>
          <a:r>
            <a:rPr lang="en-US" sz="1400" b="1" dirty="0"/>
            <a:t> 31% </a:t>
          </a:r>
          <a:r>
            <a:rPr lang="en-US" sz="1400" b="1" dirty="0" err="1"/>
            <a:t>dari</a:t>
          </a:r>
          <a:r>
            <a:rPr lang="en-US" sz="1400" b="1" dirty="0"/>
            <a:t> 56,5 </a:t>
          </a:r>
          <a:r>
            <a:rPr lang="en-US" sz="1400" b="1" dirty="0" err="1"/>
            <a:t>juta</a:t>
          </a:r>
          <a:r>
            <a:rPr lang="en-US" sz="1400" b="1" dirty="0"/>
            <a:t> </a:t>
          </a:r>
          <a:r>
            <a:rPr lang="en-US" sz="1400" b="1" dirty="0" err="1"/>
            <a:t>kematian</a:t>
          </a:r>
          <a:r>
            <a:rPr lang="en-US" sz="1400" b="1" dirty="0"/>
            <a:t> di </a:t>
          </a:r>
          <a:r>
            <a:rPr lang="en-US" sz="1400" b="1" dirty="0" err="1"/>
            <a:t>seluruh</a:t>
          </a:r>
          <a:r>
            <a:rPr lang="en-US" sz="1400" b="1" dirty="0"/>
            <a:t> dunia. Pada negara </a:t>
          </a:r>
          <a:r>
            <a:rPr lang="en-US" sz="1400" b="1" dirty="0" err="1"/>
            <a:t>berkembang</a:t>
          </a:r>
          <a:r>
            <a:rPr lang="en-US" sz="1400" b="1" dirty="0"/>
            <a:t>, </a:t>
          </a:r>
          <a:r>
            <a:rPr lang="en-US" sz="1400" b="1" dirty="0" err="1"/>
            <a:t>kejadian</a:t>
          </a:r>
          <a:r>
            <a:rPr lang="en-US" sz="1400" b="1" dirty="0"/>
            <a:t> </a:t>
          </a:r>
          <a:r>
            <a:rPr lang="en-US" sz="1400" b="1" dirty="0" err="1"/>
            <a:t>kematian</a:t>
          </a:r>
          <a:r>
            <a:rPr lang="en-US" sz="1400" b="1" dirty="0"/>
            <a:t> </a:t>
          </a:r>
          <a:r>
            <a:rPr lang="en-US" sz="1400" b="1" dirty="0" err="1"/>
            <a:t>akibat</a:t>
          </a:r>
          <a:r>
            <a:rPr lang="en-US" sz="1400" b="1" dirty="0"/>
            <a:t> </a:t>
          </a:r>
          <a:r>
            <a:rPr lang="en-US" sz="1400" b="1" dirty="0" err="1"/>
            <a:t>penyakit</a:t>
          </a:r>
          <a:r>
            <a:rPr lang="en-US" sz="1400" b="1" dirty="0"/>
            <a:t> </a:t>
          </a:r>
          <a:r>
            <a:rPr lang="en-US" sz="1400" b="1" dirty="0" err="1"/>
            <a:t>jantung</a:t>
          </a:r>
          <a:r>
            <a:rPr lang="en-US" sz="1400" b="1" dirty="0"/>
            <a:t> </a:t>
          </a:r>
          <a:r>
            <a:rPr lang="en-US" sz="1400" b="1" dirty="0" err="1"/>
            <a:t>terjadi</a:t>
          </a:r>
          <a:r>
            <a:rPr lang="en-US" sz="1400" b="1" dirty="0"/>
            <a:t> 3/4 </a:t>
          </a:r>
          <a:r>
            <a:rPr lang="en-US" sz="1400" b="1" dirty="0" err="1"/>
            <a:t>dari</a:t>
          </a:r>
          <a:r>
            <a:rPr lang="en-US" sz="1400" b="1" dirty="0"/>
            <a:t> total </a:t>
          </a:r>
          <a:r>
            <a:rPr lang="en-US" sz="1400" b="1" dirty="0" err="1"/>
            <a:t>kejadian</a:t>
          </a:r>
          <a:r>
            <a:rPr lang="en-US" sz="1400" b="1" dirty="0"/>
            <a:t> </a:t>
          </a:r>
          <a:r>
            <a:rPr lang="en-US" sz="1400" b="1" dirty="0" err="1"/>
            <a:t>skala</a:t>
          </a:r>
          <a:r>
            <a:rPr lang="en-US" sz="1400" b="1" dirty="0"/>
            <a:t> global. </a:t>
          </a:r>
          <a:r>
            <a:rPr lang="en-US" sz="1400" b="1" dirty="0" err="1"/>
            <a:t>Berdasarkan</a:t>
          </a:r>
          <a:r>
            <a:rPr lang="en-US" sz="1400" b="1" dirty="0"/>
            <a:t> </a:t>
          </a:r>
          <a:r>
            <a:rPr lang="en-US" sz="1400" b="1" dirty="0" err="1"/>
            <a:t>kejadian</a:t>
          </a:r>
          <a:r>
            <a:rPr lang="en-US" sz="1400" b="1" dirty="0"/>
            <a:t> pada </a:t>
          </a:r>
          <a:r>
            <a:rPr lang="en-US" sz="1400" b="1" dirty="0" err="1"/>
            <a:t>skala</a:t>
          </a:r>
          <a:r>
            <a:rPr lang="en-US" sz="1400" b="1" dirty="0"/>
            <a:t> </a:t>
          </a:r>
          <a:r>
            <a:rPr lang="en-US" sz="1400" b="1" dirty="0" err="1"/>
            <a:t>nasional</a:t>
          </a:r>
          <a:r>
            <a:rPr lang="en-US" sz="1400" b="1" dirty="0"/>
            <a:t>, </a:t>
          </a:r>
          <a:r>
            <a:rPr lang="en-US" sz="1400" b="1" dirty="0" err="1"/>
            <a:t>terjadi</a:t>
          </a:r>
          <a:r>
            <a:rPr lang="en-US" sz="1400" b="1" dirty="0"/>
            <a:t> </a:t>
          </a:r>
          <a:r>
            <a:rPr lang="en-US" sz="1400" b="1" dirty="0" err="1"/>
            <a:t>beberapa</a:t>
          </a:r>
          <a:r>
            <a:rPr lang="en-US" sz="1400" b="1" dirty="0"/>
            <a:t> </a:t>
          </a:r>
          <a:r>
            <a:rPr lang="en-US" sz="1400" b="1" dirty="0" err="1"/>
            <a:t>kejadian</a:t>
          </a:r>
          <a:r>
            <a:rPr lang="en-US" sz="1400" b="1" dirty="0"/>
            <a:t> </a:t>
          </a:r>
          <a:r>
            <a:rPr lang="en-US" sz="1400" b="1" dirty="0" err="1"/>
            <a:t>meninggalnya</a:t>
          </a:r>
          <a:r>
            <a:rPr lang="en-US" sz="1400" b="1" dirty="0"/>
            <a:t> </a:t>
          </a:r>
          <a:r>
            <a:rPr lang="en-US" sz="1400" b="1" dirty="0" err="1"/>
            <a:t>tokoh-tokoh</a:t>
          </a:r>
          <a:r>
            <a:rPr lang="en-US" sz="1400" b="1" dirty="0"/>
            <a:t> yang </a:t>
          </a:r>
          <a:r>
            <a:rPr lang="en-US" sz="1400" b="1" dirty="0" err="1"/>
            <a:t>diduga</a:t>
          </a:r>
          <a:r>
            <a:rPr lang="en-US" sz="1400" b="1" dirty="0"/>
            <a:t> </a:t>
          </a:r>
          <a:r>
            <a:rPr lang="en-US" sz="1400" b="1" dirty="0" err="1"/>
            <a:t>mengalami</a:t>
          </a:r>
          <a:r>
            <a:rPr lang="en-US" sz="1400" b="1" dirty="0"/>
            <a:t> </a:t>
          </a:r>
          <a:r>
            <a:rPr lang="en-US" sz="1400" b="1" dirty="0" err="1"/>
            <a:t>serangan</a:t>
          </a:r>
          <a:r>
            <a:rPr lang="en-US" sz="1400" b="1" dirty="0"/>
            <a:t> </a:t>
          </a:r>
          <a:r>
            <a:rPr lang="en-US" sz="1400" b="1" dirty="0" err="1"/>
            <a:t>jantung</a:t>
          </a:r>
          <a:r>
            <a:rPr lang="en-US" sz="1400" b="1" dirty="0"/>
            <a:t> </a:t>
          </a:r>
          <a:r>
            <a:rPr lang="en-US" sz="1400" b="1" dirty="0" err="1"/>
            <a:t>saat</a:t>
          </a:r>
          <a:r>
            <a:rPr lang="en-US" sz="1400" b="1" dirty="0"/>
            <a:t> </a:t>
          </a:r>
          <a:r>
            <a:rPr lang="en-US" sz="1400" b="1" dirty="0" err="1"/>
            <a:t>sedang</a:t>
          </a:r>
          <a:r>
            <a:rPr lang="en-US" sz="1400" b="1" dirty="0"/>
            <a:t> dan </a:t>
          </a:r>
          <a:r>
            <a:rPr lang="en-US" sz="1400" b="1" dirty="0" err="1"/>
            <a:t>selesai</a:t>
          </a:r>
          <a:r>
            <a:rPr lang="en-US" sz="1400" b="1" dirty="0"/>
            <a:t> </a:t>
          </a:r>
          <a:r>
            <a:rPr lang="en-US" sz="1400" b="1" dirty="0" err="1"/>
            <a:t>berolahraga</a:t>
          </a:r>
          <a:endParaRPr lang="id-ID" sz="1400" b="1" dirty="0"/>
        </a:p>
      </dgm:t>
    </dgm:pt>
    <dgm:pt modelId="{46B47257-0DA0-480C-941B-5DBE1CFB5897}" type="parTrans" cxnId="{9C448B2F-A32E-4EC8-9931-A1F56F5C5BCB}">
      <dgm:prSet/>
      <dgm:spPr/>
      <dgm:t>
        <a:bodyPr/>
        <a:lstStyle/>
        <a:p>
          <a:endParaRPr lang="id-ID"/>
        </a:p>
      </dgm:t>
    </dgm:pt>
    <dgm:pt modelId="{FAC609EC-9D37-4E7C-A271-1F247A8D5907}" type="sibTrans" cxnId="{9C448B2F-A32E-4EC8-9931-A1F56F5C5BCB}">
      <dgm:prSet/>
      <dgm:spPr/>
      <dgm:t>
        <a:bodyPr/>
        <a:lstStyle/>
        <a:p>
          <a:endParaRPr lang="id-ID"/>
        </a:p>
      </dgm:t>
    </dgm:pt>
    <dgm:pt modelId="{78AE3F0F-656F-480B-9DE8-B5E6C6B044A5}" type="pres">
      <dgm:prSet presAssocID="{8ED29BA6-B17F-4B47-812A-AC7AE49236F5}" presName="Name0" presStyleCnt="0">
        <dgm:presLayoutVars>
          <dgm:dir/>
          <dgm:animLvl val="lvl"/>
          <dgm:resizeHandles val="exact"/>
        </dgm:presLayoutVars>
      </dgm:prSet>
      <dgm:spPr/>
    </dgm:pt>
    <dgm:pt modelId="{80547F35-B10E-4F3B-94C3-754062690E1B}" type="pres">
      <dgm:prSet presAssocID="{C7E61239-1A77-4B70-9454-8952AE67E262}" presName="linNode" presStyleCnt="0"/>
      <dgm:spPr/>
    </dgm:pt>
    <dgm:pt modelId="{931E5E7F-3EBA-4BBA-90D3-98774F8DE31D}" type="pres">
      <dgm:prSet presAssocID="{C7E61239-1A77-4B70-9454-8952AE67E262}" presName="parTx" presStyleLbl="revTx" presStyleIdx="0" presStyleCnt="2" custScaleY="94967" custLinFactNeighborX="0" custLinFactNeighborY="-21294">
        <dgm:presLayoutVars>
          <dgm:chMax val="1"/>
          <dgm:bulletEnabled val="1"/>
        </dgm:presLayoutVars>
      </dgm:prSet>
      <dgm:spPr/>
    </dgm:pt>
    <dgm:pt modelId="{001DF3B7-5BC9-4CC7-BDB1-D9AEADCCEA8F}" type="pres">
      <dgm:prSet presAssocID="{C7E61239-1A77-4B70-9454-8952AE67E262}" presName="bracket" presStyleLbl="parChTrans1D1" presStyleIdx="0" presStyleCnt="2" custLinFactNeighborY="-18053"/>
      <dgm:spPr/>
    </dgm:pt>
    <dgm:pt modelId="{76AF78F5-1325-4A48-BF33-93FAA5FC159F}" type="pres">
      <dgm:prSet presAssocID="{C7E61239-1A77-4B70-9454-8952AE67E262}" presName="spH" presStyleCnt="0"/>
      <dgm:spPr/>
    </dgm:pt>
    <dgm:pt modelId="{D71F75D7-BCF1-42FC-8CF9-23A6E7BCA697}" type="pres">
      <dgm:prSet presAssocID="{C7E61239-1A77-4B70-9454-8952AE67E262}" presName="desTx" presStyleLbl="node1" presStyleIdx="0" presStyleCnt="2" custScaleY="99833" custLinFactNeighborX="45967" custLinFactNeighborY="-16504">
        <dgm:presLayoutVars>
          <dgm:bulletEnabled val="1"/>
        </dgm:presLayoutVars>
      </dgm:prSet>
      <dgm:spPr/>
    </dgm:pt>
    <dgm:pt modelId="{288A3F4F-B61F-4F85-8507-2F99B07F3132}" type="pres">
      <dgm:prSet presAssocID="{3B802317-B213-49AF-A970-D61BC8D9BF8C}" presName="spV" presStyleCnt="0"/>
      <dgm:spPr/>
    </dgm:pt>
    <dgm:pt modelId="{D1D5620B-A7CD-4582-8B2D-7A4774623245}" type="pres">
      <dgm:prSet presAssocID="{43C4B0D0-555E-4015-8E4E-0C8E0138285F}" presName="linNode" presStyleCnt="0"/>
      <dgm:spPr/>
    </dgm:pt>
    <dgm:pt modelId="{C870D1A6-0D4C-4004-AF85-5AE0B68D545A}" type="pres">
      <dgm:prSet presAssocID="{43C4B0D0-555E-4015-8E4E-0C8E0138285F}" presName="parTx" presStyleLbl="revTx" presStyleIdx="1" presStyleCnt="2" custScaleY="46396" custLinFactNeighborX="0" custLinFactNeighborY="-16391">
        <dgm:presLayoutVars>
          <dgm:chMax val="1"/>
          <dgm:bulletEnabled val="1"/>
        </dgm:presLayoutVars>
      </dgm:prSet>
      <dgm:spPr/>
    </dgm:pt>
    <dgm:pt modelId="{79EB4FF2-F776-4D42-B44B-FED0F7A03E26}" type="pres">
      <dgm:prSet presAssocID="{43C4B0D0-555E-4015-8E4E-0C8E0138285F}" presName="bracket" presStyleLbl="parChTrans1D1" presStyleIdx="1" presStyleCnt="2"/>
      <dgm:spPr/>
    </dgm:pt>
    <dgm:pt modelId="{A9364AC9-F157-4953-AF37-C3B9BDA236D7}" type="pres">
      <dgm:prSet presAssocID="{43C4B0D0-555E-4015-8E4E-0C8E0138285F}" presName="spH" presStyleCnt="0"/>
      <dgm:spPr/>
    </dgm:pt>
    <dgm:pt modelId="{E9DBB81A-8E8D-4830-8EF6-410D020E6A5C}" type="pres">
      <dgm:prSet presAssocID="{43C4B0D0-555E-4015-8E4E-0C8E0138285F}" presName="desTx" presStyleLbl="node1" presStyleIdx="1" presStyleCnt="2" custScaleY="97453" custLinFactNeighborX="41040" custLinFactNeighborY="48837">
        <dgm:presLayoutVars>
          <dgm:bulletEnabled val="1"/>
        </dgm:presLayoutVars>
      </dgm:prSet>
      <dgm:spPr/>
    </dgm:pt>
  </dgm:ptLst>
  <dgm:cxnLst>
    <dgm:cxn modelId="{4B702922-82DB-4F12-8397-0495695D3B70}" srcId="{8ED29BA6-B17F-4B47-812A-AC7AE49236F5}" destId="{C7E61239-1A77-4B70-9454-8952AE67E262}" srcOrd="0" destOrd="0" parTransId="{31EFB04A-8CE1-4D29-A636-41BEAA5F55E8}" sibTransId="{3B802317-B213-49AF-A970-D61BC8D9BF8C}"/>
    <dgm:cxn modelId="{9C448B2F-A32E-4EC8-9931-A1F56F5C5BCB}" srcId="{43C4B0D0-555E-4015-8E4E-0C8E0138285F}" destId="{8E1FC3BD-D44F-4DDB-AFCD-30563440BF31}" srcOrd="0" destOrd="0" parTransId="{46B47257-0DA0-480C-941B-5DBE1CFB5897}" sibTransId="{FAC609EC-9D37-4E7C-A271-1F247A8D5907}"/>
    <dgm:cxn modelId="{C4357B40-DAB6-4078-82A4-50EEC425BF67}" type="presOf" srcId="{D7388E5A-74B5-4AD1-BD48-2FF6FCC12CF6}" destId="{D71F75D7-BCF1-42FC-8CF9-23A6E7BCA697}" srcOrd="0" destOrd="0" presId="urn:diagrams.loki3.com/BracketList"/>
    <dgm:cxn modelId="{AA944264-8650-41D0-A6B8-5F7F4B9280C1}" type="presOf" srcId="{8E1FC3BD-D44F-4DDB-AFCD-30563440BF31}" destId="{E9DBB81A-8E8D-4830-8EF6-410D020E6A5C}" srcOrd="0" destOrd="0" presId="urn:diagrams.loki3.com/BracketList"/>
    <dgm:cxn modelId="{DE54C18B-142F-417A-986B-CF415CDC4647}" srcId="{8ED29BA6-B17F-4B47-812A-AC7AE49236F5}" destId="{43C4B0D0-555E-4015-8E4E-0C8E0138285F}" srcOrd="1" destOrd="0" parTransId="{A7B88C1C-22F8-45CF-BD16-79A565E107B2}" sibTransId="{79E48249-3375-4FE2-AEC0-C7F2F00D57BD}"/>
    <dgm:cxn modelId="{9D59E0A9-295E-4520-BB37-7189BCE4F6FD}" type="presOf" srcId="{8ED29BA6-B17F-4B47-812A-AC7AE49236F5}" destId="{78AE3F0F-656F-480B-9DE8-B5E6C6B044A5}" srcOrd="0" destOrd="0" presId="urn:diagrams.loki3.com/BracketList"/>
    <dgm:cxn modelId="{36737FCF-C754-4238-B405-CA9605863B78}" type="presOf" srcId="{C7E61239-1A77-4B70-9454-8952AE67E262}" destId="{931E5E7F-3EBA-4BBA-90D3-98774F8DE31D}" srcOrd="0" destOrd="0" presId="urn:diagrams.loki3.com/BracketList"/>
    <dgm:cxn modelId="{1D8AA6E4-DEBC-4C75-9C6F-54BCADA897A2}" srcId="{C7E61239-1A77-4B70-9454-8952AE67E262}" destId="{D7388E5A-74B5-4AD1-BD48-2FF6FCC12CF6}" srcOrd="0" destOrd="0" parTransId="{DB67D64A-677D-48E6-8789-10150214305F}" sibTransId="{3853371D-8CBE-47DD-864C-2935813E9BC6}"/>
    <dgm:cxn modelId="{36F087E5-57EF-4184-B619-9E4397D6E1FF}" type="presOf" srcId="{43C4B0D0-555E-4015-8E4E-0C8E0138285F}" destId="{C870D1A6-0D4C-4004-AF85-5AE0B68D545A}" srcOrd="0" destOrd="0" presId="urn:diagrams.loki3.com/BracketList"/>
    <dgm:cxn modelId="{01A1BC73-E623-47A5-A92F-B4A444CA44AD}" type="presParOf" srcId="{78AE3F0F-656F-480B-9DE8-B5E6C6B044A5}" destId="{80547F35-B10E-4F3B-94C3-754062690E1B}" srcOrd="0" destOrd="0" presId="urn:diagrams.loki3.com/BracketList"/>
    <dgm:cxn modelId="{E508B7D6-AEE6-45D1-94C3-10D9833D033F}" type="presParOf" srcId="{80547F35-B10E-4F3B-94C3-754062690E1B}" destId="{931E5E7F-3EBA-4BBA-90D3-98774F8DE31D}" srcOrd="0" destOrd="0" presId="urn:diagrams.loki3.com/BracketList"/>
    <dgm:cxn modelId="{A472670D-B861-44C8-B8BF-1B702CD8C9C4}" type="presParOf" srcId="{80547F35-B10E-4F3B-94C3-754062690E1B}" destId="{001DF3B7-5BC9-4CC7-BDB1-D9AEADCCEA8F}" srcOrd="1" destOrd="0" presId="urn:diagrams.loki3.com/BracketList"/>
    <dgm:cxn modelId="{441239CA-8A1F-4100-B010-4AEDE30ABF58}" type="presParOf" srcId="{80547F35-B10E-4F3B-94C3-754062690E1B}" destId="{76AF78F5-1325-4A48-BF33-93FAA5FC159F}" srcOrd="2" destOrd="0" presId="urn:diagrams.loki3.com/BracketList"/>
    <dgm:cxn modelId="{B3E64DA9-075C-4BD6-A64B-2318DA336A36}" type="presParOf" srcId="{80547F35-B10E-4F3B-94C3-754062690E1B}" destId="{D71F75D7-BCF1-42FC-8CF9-23A6E7BCA697}" srcOrd="3" destOrd="0" presId="urn:diagrams.loki3.com/BracketList"/>
    <dgm:cxn modelId="{67723653-5441-4235-AA4C-193694B5B6BD}" type="presParOf" srcId="{78AE3F0F-656F-480B-9DE8-B5E6C6B044A5}" destId="{288A3F4F-B61F-4F85-8507-2F99B07F3132}" srcOrd="1" destOrd="0" presId="urn:diagrams.loki3.com/BracketList"/>
    <dgm:cxn modelId="{ED09C5EC-1E91-4D16-AC11-E8D04A1ABF6E}" type="presParOf" srcId="{78AE3F0F-656F-480B-9DE8-B5E6C6B044A5}" destId="{D1D5620B-A7CD-4582-8B2D-7A4774623245}" srcOrd="2" destOrd="0" presId="urn:diagrams.loki3.com/BracketList"/>
    <dgm:cxn modelId="{DA9E50CB-DA83-465D-B8A3-2757294E964D}" type="presParOf" srcId="{D1D5620B-A7CD-4582-8B2D-7A4774623245}" destId="{C870D1A6-0D4C-4004-AF85-5AE0B68D545A}" srcOrd="0" destOrd="0" presId="urn:diagrams.loki3.com/BracketList"/>
    <dgm:cxn modelId="{EA59AA19-93A2-4DA6-82C1-3EBE8688FAD7}" type="presParOf" srcId="{D1D5620B-A7CD-4582-8B2D-7A4774623245}" destId="{79EB4FF2-F776-4D42-B44B-FED0F7A03E26}" srcOrd="1" destOrd="0" presId="urn:diagrams.loki3.com/BracketList"/>
    <dgm:cxn modelId="{74525AB2-0508-4376-9F99-580012AB5F75}" type="presParOf" srcId="{D1D5620B-A7CD-4582-8B2D-7A4774623245}" destId="{A9364AC9-F157-4953-AF37-C3B9BDA236D7}" srcOrd="2" destOrd="0" presId="urn:diagrams.loki3.com/BracketList"/>
    <dgm:cxn modelId="{E6B34D9C-65B4-416F-9458-167E1ACF79CB}" type="presParOf" srcId="{D1D5620B-A7CD-4582-8B2D-7A4774623245}" destId="{E9DBB81A-8E8D-4830-8EF6-410D020E6A5C}" srcOrd="3" destOrd="0" presId="urn:diagrams.loki3.com/Bracke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4B2325D-C430-431E-A432-BD6E529BE1EA}" type="doc">
      <dgm:prSet loTypeId="urn:microsoft.com/office/officeart/2005/8/layout/cycle6" loCatId="cycle" qsTypeId="urn:microsoft.com/office/officeart/2005/8/quickstyle/simple1" qsCatId="simple" csTypeId="urn:microsoft.com/office/officeart/2005/8/colors/accent1_2" csCatId="accent1" phldr="1"/>
      <dgm:spPr/>
      <dgm:t>
        <a:bodyPr/>
        <a:lstStyle/>
        <a:p>
          <a:endParaRPr lang="id-ID"/>
        </a:p>
      </dgm:t>
    </dgm:pt>
    <dgm:pt modelId="{B397CD14-CDA5-4F35-832D-4C853BCAD7CE}">
      <dgm:prSet phldrT="[Text]" custT="1">
        <dgm:style>
          <a:lnRef idx="2">
            <a:schemeClr val="accent1">
              <a:shade val="50000"/>
            </a:schemeClr>
          </a:lnRef>
          <a:fillRef idx="1">
            <a:schemeClr val="accent1"/>
          </a:fillRef>
          <a:effectRef idx="0">
            <a:schemeClr val="accent1"/>
          </a:effectRef>
          <a:fontRef idx="minor">
            <a:schemeClr val="lt1"/>
          </a:fontRef>
        </dgm:style>
      </dgm:prSet>
      <dgm:spPr>
        <a:effectLst>
          <a:softEdge rad="127000"/>
        </a:effectLst>
      </dgm:spPr>
      <dgm:t>
        <a:bodyPr/>
        <a:lstStyle/>
        <a:p>
          <a:r>
            <a:rPr lang="en-US" sz="1600" b="1" dirty="0" err="1"/>
            <a:t>Penyakit</a:t>
          </a:r>
          <a:r>
            <a:rPr lang="en-US" sz="1600" b="1" dirty="0"/>
            <a:t> </a:t>
          </a:r>
          <a:r>
            <a:rPr lang="en-US" sz="1600" b="1" dirty="0" err="1"/>
            <a:t>arteri</a:t>
          </a:r>
          <a:r>
            <a:rPr lang="en-US" sz="1600" b="1" dirty="0"/>
            <a:t> </a:t>
          </a:r>
          <a:r>
            <a:rPr lang="en-US" sz="1600" b="1" dirty="0" err="1"/>
            <a:t>koroner</a:t>
          </a:r>
          <a:endParaRPr lang="id-ID" sz="1600" b="1" dirty="0"/>
        </a:p>
      </dgm:t>
    </dgm:pt>
    <dgm:pt modelId="{A375F1A5-8D45-4C68-9044-2F4367700440}" type="parTrans" cxnId="{2BD9BFB3-39AB-4885-B3A7-EC079905629C}">
      <dgm:prSet/>
      <dgm:spPr/>
      <dgm:t>
        <a:bodyPr/>
        <a:lstStyle/>
        <a:p>
          <a:endParaRPr lang="id-ID"/>
        </a:p>
      </dgm:t>
    </dgm:pt>
    <dgm:pt modelId="{A3A9B85F-2D68-430A-8119-8617AFFB0917}" type="sibTrans" cxnId="{2BD9BFB3-39AB-4885-B3A7-EC079905629C}">
      <dgm:prSet/>
      <dgm:spPr>
        <a:ln>
          <a:solidFill>
            <a:srgbClr val="FF0000"/>
          </a:solidFill>
        </a:ln>
      </dgm:spPr>
      <dgm:t>
        <a:bodyPr/>
        <a:lstStyle/>
        <a:p>
          <a:endParaRPr lang="id-ID"/>
        </a:p>
      </dgm:t>
    </dgm:pt>
    <dgm:pt modelId="{AD1471A3-6EC5-4478-A528-0DFB0F6D2FA3}">
      <dgm:prSet phldrT="[Text]" custT="1">
        <dgm:style>
          <a:lnRef idx="2">
            <a:schemeClr val="accent1">
              <a:shade val="50000"/>
            </a:schemeClr>
          </a:lnRef>
          <a:fillRef idx="1">
            <a:schemeClr val="accent1"/>
          </a:fillRef>
          <a:effectRef idx="0">
            <a:schemeClr val="accent1"/>
          </a:effectRef>
          <a:fontRef idx="minor">
            <a:schemeClr val="lt1"/>
          </a:fontRef>
        </dgm:style>
      </dgm:prSet>
      <dgm:spPr>
        <a:effectLst>
          <a:softEdge rad="127000"/>
        </a:effectLst>
      </dgm:spPr>
      <dgm:t>
        <a:bodyPr/>
        <a:lstStyle/>
        <a:p>
          <a:r>
            <a:rPr lang="en-US" sz="1600" b="1" dirty="0"/>
            <a:t>Stress </a:t>
          </a:r>
          <a:r>
            <a:rPr lang="en-US" sz="1600" b="1" dirty="0" err="1"/>
            <a:t>Berat</a:t>
          </a:r>
          <a:endParaRPr lang="id-ID" sz="1600" b="1" dirty="0"/>
        </a:p>
      </dgm:t>
    </dgm:pt>
    <dgm:pt modelId="{3FC771B7-DBE5-4238-9F4E-D5C4547F0248}" type="parTrans" cxnId="{E0AA8CB1-4640-42B7-8809-C2A9EC56B28F}">
      <dgm:prSet/>
      <dgm:spPr/>
      <dgm:t>
        <a:bodyPr/>
        <a:lstStyle/>
        <a:p>
          <a:endParaRPr lang="id-ID"/>
        </a:p>
      </dgm:t>
    </dgm:pt>
    <dgm:pt modelId="{6CAFB34D-3AA7-4345-850B-2E0B279B4032}" type="sibTrans" cxnId="{E0AA8CB1-4640-42B7-8809-C2A9EC56B28F}">
      <dgm:prSet/>
      <dgm:spPr>
        <a:ln>
          <a:solidFill>
            <a:srgbClr val="FF0000"/>
          </a:solidFill>
        </a:ln>
      </dgm:spPr>
      <dgm:t>
        <a:bodyPr/>
        <a:lstStyle/>
        <a:p>
          <a:endParaRPr lang="id-ID"/>
        </a:p>
      </dgm:t>
    </dgm:pt>
    <dgm:pt modelId="{F0AA52D6-EAF5-4B81-B4C0-5D2F72B0C42A}">
      <dgm:prSet phldrT="[Text]" custT="1">
        <dgm:style>
          <a:lnRef idx="2">
            <a:schemeClr val="accent1">
              <a:shade val="50000"/>
            </a:schemeClr>
          </a:lnRef>
          <a:fillRef idx="1">
            <a:schemeClr val="accent1"/>
          </a:fillRef>
          <a:effectRef idx="0">
            <a:schemeClr val="accent1"/>
          </a:effectRef>
          <a:fontRef idx="minor">
            <a:schemeClr val="lt1"/>
          </a:fontRef>
        </dgm:style>
      </dgm:prSet>
      <dgm:spPr>
        <a:effectLst>
          <a:softEdge rad="127000"/>
        </a:effectLst>
      </dgm:spPr>
      <dgm:t>
        <a:bodyPr/>
        <a:lstStyle/>
        <a:p>
          <a:r>
            <a:rPr lang="en-US" sz="1400" b="1" dirty="0"/>
            <a:t>Orang yang </a:t>
          </a:r>
          <a:r>
            <a:rPr lang="en-US" sz="1400" b="1" dirty="0" err="1"/>
            <a:t>mempunyai</a:t>
          </a:r>
          <a:r>
            <a:rPr lang="en-US" sz="1400" b="1" dirty="0"/>
            <a:t> </a:t>
          </a:r>
          <a:r>
            <a:rPr lang="en-US" sz="1400" b="1" dirty="0" err="1"/>
            <a:t>kolestro</a:t>
          </a:r>
          <a:r>
            <a:rPr lang="en-US" sz="1400" b="1" dirty="0"/>
            <a:t> </a:t>
          </a:r>
          <a:r>
            <a:rPr lang="en-US" sz="1400" b="1" dirty="0" err="1"/>
            <a:t>tinggi</a:t>
          </a:r>
          <a:endParaRPr lang="id-ID" sz="1400" b="1" dirty="0"/>
        </a:p>
      </dgm:t>
    </dgm:pt>
    <dgm:pt modelId="{2779CC8D-14DE-42F9-ACA5-3765C9469E04}" type="parTrans" cxnId="{6BDF9672-6C8B-4292-98BC-2F9A71D8FD50}">
      <dgm:prSet/>
      <dgm:spPr/>
      <dgm:t>
        <a:bodyPr/>
        <a:lstStyle/>
        <a:p>
          <a:endParaRPr lang="id-ID"/>
        </a:p>
      </dgm:t>
    </dgm:pt>
    <dgm:pt modelId="{87B9C440-D559-49F4-A961-6D2E4C52236F}" type="sibTrans" cxnId="{6BDF9672-6C8B-4292-98BC-2F9A71D8FD50}">
      <dgm:prSet/>
      <dgm:spPr/>
      <dgm:t>
        <a:bodyPr/>
        <a:lstStyle/>
        <a:p>
          <a:endParaRPr lang="id-ID"/>
        </a:p>
      </dgm:t>
    </dgm:pt>
    <dgm:pt modelId="{1815A803-A137-406D-8D4B-3F78DEA7570B}">
      <dgm:prSet phldrT="[Text]" custT="1">
        <dgm:style>
          <a:lnRef idx="2">
            <a:schemeClr val="accent1">
              <a:shade val="50000"/>
            </a:schemeClr>
          </a:lnRef>
          <a:fillRef idx="1">
            <a:schemeClr val="accent1"/>
          </a:fillRef>
          <a:effectRef idx="0">
            <a:schemeClr val="accent1"/>
          </a:effectRef>
          <a:fontRef idx="minor">
            <a:schemeClr val="lt1"/>
          </a:fontRef>
        </dgm:style>
      </dgm:prSet>
      <dgm:spPr>
        <a:effectLst>
          <a:softEdge rad="127000"/>
        </a:effectLst>
      </dgm:spPr>
      <dgm:t>
        <a:bodyPr/>
        <a:lstStyle/>
        <a:p>
          <a:r>
            <a:rPr lang="en-US" sz="2000" b="1" dirty="0" err="1"/>
            <a:t>Merokok</a:t>
          </a:r>
          <a:endParaRPr lang="id-ID" sz="2000" b="1" dirty="0"/>
        </a:p>
      </dgm:t>
    </dgm:pt>
    <dgm:pt modelId="{0C024394-E395-458A-9025-5348E3681278}" type="parTrans" cxnId="{80DAE20B-4255-4A05-A94E-1DDA51FFB4C1}">
      <dgm:prSet/>
      <dgm:spPr/>
      <dgm:t>
        <a:bodyPr/>
        <a:lstStyle/>
        <a:p>
          <a:endParaRPr lang="id-ID"/>
        </a:p>
      </dgm:t>
    </dgm:pt>
    <dgm:pt modelId="{0D9D4BAD-5929-4127-BE99-806011633432}" type="sibTrans" cxnId="{80DAE20B-4255-4A05-A94E-1DDA51FFB4C1}">
      <dgm:prSet/>
      <dgm:spPr>
        <a:ln>
          <a:solidFill>
            <a:srgbClr val="FF0000"/>
          </a:solidFill>
        </a:ln>
      </dgm:spPr>
      <dgm:t>
        <a:bodyPr/>
        <a:lstStyle/>
        <a:p>
          <a:endParaRPr lang="id-ID"/>
        </a:p>
      </dgm:t>
    </dgm:pt>
    <dgm:pt modelId="{904DA13C-8038-4D62-9A82-56297912D5E5}">
      <dgm:prSet phldrT="[Text]" custT="1">
        <dgm:style>
          <a:lnRef idx="2">
            <a:schemeClr val="accent1">
              <a:shade val="50000"/>
            </a:schemeClr>
          </a:lnRef>
          <a:fillRef idx="1">
            <a:schemeClr val="accent1"/>
          </a:fillRef>
          <a:effectRef idx="0">
            <a:schemeClr val="accent1"/>
          </a:effectRef>
          <a:fontRef idx="minor">
            <a:schemeClr val="lt1"/>
          </a:fontRef>
        </dgm:style>
      </dgm:prSet>
      <dgm:spPr>
        <a:effectLst>
          <a:softEdge rad="127000"/>
        </a:effectLst>
      </dgm:spPr>
      <dgm:t>
        <a:bodyPr/>
        <a:lstStyle/>
        <a:p>
          <a:r>
            <a:rPr lang="en-US" sz="1600" b="1" dirty="0" err="1"/>
            <a:t>Kurangnya</a:t>
          </a:r>
          <a:r>
            <a:rPr lang="en-US" sz="1600" b="1" dirty="0"/>
            <a:t> </a:t>
          </a:r>
          <a:r>
            <a:rPr lang="en-US" sz="1600" b="1" dirty="0" err="1"/>
            <a:t>Aktivitas</a:t>
          </a:r>
          <a:endParaRPr lang="id-ID" sz="1600" b="1" dirty="0"/>
        </a:p>
      </dgm:t>
    </dgm:pt>
    <dgm:pt modelId="{0B4849D5-84D3-4764-A98D-1A71577C1250}" type="parTrans" cxnId="{F7800028-75D1-42EA-8436-37E3DE7A9EFD}">
      <dgm:prSet/>
      <dgm:spPr/>
      <dgm:t>
        <a:bodyPr/>
        <a:lstStyle/>
        <a:p>
          <a:endParaRPr lang="id-ID"/>
        </a:p>
      </dgm:t>
    </dgm:pt>
    <dgm:pt modelId="{3E644AAB-793E-44E6-93AD-ED02B5E2CEB2}" type="sibTrans" cxnId="{F7800028-75D1-42EA-8436-37E3DE7A9EFD}">
      <dgm:prSet/>
      <dgm:spPr>
        <a:ln>
          <a:solidFill>
            <a:srgbClr val="FF0000"/>
          </a:solidFill>
        </a:ln>
      </dgm:spPr>
      <dgm:t>
        <a:bodyPr/>
        <a:lstStyle/>
        <a:p>
          <a:endParaRPr lang="id-ID"/>
        </a:p>
      </dgm:t>
    </dgm:pt>
    <dgm:pt modelId="{F382E045-09A8-4D60-A52E-1718ACD28FD0}" type="pres">
      <dgm:prSet presAssocID="{B4B2325D-C430-431E-A432-BD6E529BE1EA}" presName="cycle" presStyleCnt="0">
        <dgm:presLayoutVars>
          <dgm:dir/>
          <dgm:resizeHandles val="exact"/>
        </dgm:presLayoutVars>
      </dgm:prSet>
      <dgm:spPr/>
    </dgm:pt>
    <dgm:pt modelId="{003BB80F-0EF1-433C-81CC-35F7F15CFB38}" type="pres">
      <dgm:prSet presAssocID="{B397CD14-CDA5-4F35-832D-4C853BCAD7CE}" presName="node" presStyleLbl="node1" presStyleIdx="0" presStyleCnt="5" custScaleX="135471" custScaleY="64593">
        <dgm:presLayoutVars>
          <dgm:bulletEnabled val="1"/>
        </dgm:presLayoutVars>
      </dgm:prSet>
      <dgm:spPr/>
    </dgm:pt>
    <dgm:pt modelId="{AC09A0CD-921C-4DF5-B091-0E9EF9A7E561}" type="pres">
      <dgm:prSet presAssocID="{B397CD14-CDA5-4F35-832D-4C853BCAD7CE}" presName="spNode" presStyleCnt="0"/>
      <dgm:spPr/>
    </dgm:pt>
    <dgm:pt modelId="{D6FE9B5E-9367-4C7B-B9DF-AA493291C3FD}" type="pres">
      <dgm:prSet presAssocID="{A3A9B85F-2D68-430A-8119-8617AFFB0917}" presName="sibTrans" presStyleLbl="sibTrans1D1" presStyleIdx="0" presStyleCnt="5"/>
      <dgm:spPr/>
    </dgm:pt>
    <dgm:pt modelId="{10FF5E4B-A77E-417A-86EA-E9CC449E827E}" type="pres">
      <dgm:prSet presAssocID="{AD1471A3-6EC5-4478-A528-0DFB0F6D2FA3}" presName="node" presStyleLbl="node1" presStyleIdx="1" presStyleCnt="5" custScaleX="88167" custScaleY="66203">
        <dgm:presLayoutVars>
          <dgm:bulletEnabled val="1"/>
        </dgm:presLayoutVars>
      </dgm:prSet>
      <dgm:spPr/>
    </dgm:pt>
    <dgm:pt modelId="{33B5A418-E703-497A-8237-2CA9AE8DDF5D}" type="pres">
      <dgm:prSet presAssocID="{AD1471A3-6EC5-4478-A528-0DFB0F6D2FA3}" presName="spNode" presStyleCnt="0"/>
      <dgm:spPr/>
    </dgm:pt>
    <dgm:pt modelId="{CA1B6D7D-902D-4806-AFD4-83B18049F463}" type="pres">
      <dgm:prSet presAssocID="{6CAFB34D-3AA7-4345-850B-2E0B279B4032}" presName="sibTrans" presStyleLbl="sibTrans1D1" presStyleIdx="1" presStyleCnt="5"/>
      <dgm:spPr/>
    </dgm:pt>
    <dgm:pt modelId="{63752C93-794B-40E9-9105-F78BF781D31E}" type="pres">
      <dgm:prSet presAssocID="{F0AA52D6-EAF5-4B81-B4C0-5D2F72B0C42A}" presName="node" presStyleLbl="node1" presStyleIdx="2" presStyleCnt="5" custScaleX="95463" custScaleY="87249">
        <dgm:presLayoutVars>
          <dgm:bulletEnabled val="1"/>
        </dgm:presLayoutVars>
      </dgm:prSet>
      <dgm:spPr/>
    </dgm:pt>
    <dgm:pt modelId="{4FEEDDFB-2F2A-4BD4-9293-74DD64DA03B9}" type="pres">
      <dgm:prSet presAssocID="{F0AA52D6-EAF5-4B81-B4C0-5D2F72B0C42A}" presName="spNode" presStyleCnt="0"/>
      <dgm:spPr/>
    </dgm:pt>
    <dgm:pt modelId="{CB07CE7D-3816-45EC-AAC7-603E38CCBF13}" type="pres">
      <dgm:prSet presAssocID="{87B9C440-D559-49F4-A961-6D2E4C52236F}" presName="sibTrans" presStyleLbl="sibTrans1D1" presStyleIdx="2" presStyleCnt="5"/>
      <dgm:spPr/>
    </dgm:pt>
    <dgm:pt modelId="{6297A602-93C5-42C7-8728-8A08694F3555}" type="pres">
      <dgm:prSet presAssocID="{1815A803-A137-406D-8D4B-3F78DEA7570B}" presName="node" presStyleLbl="node1" presStyleIdx="3" presStyleCnt="5" custScaleX="79158" custScaleY="79760">
        <dgm:presLayoutVars>
          <dgm:bulletEnabled val="1"/>
        </dgm:presLayoutVars>
      </dgm:prSet>
      <dgm:spPr/>
    </dgm:pt>
    <dgm:pt modelId="{E63EFFF4-C39E-4DE5-BF9C-B3F88A886974}" type="pres">
      <dgm:prSet presAssocID="{1815A803-A137-406D-8D4B-3F78DEA7570B}" presName="spNode" presStyleCnt="0"/>
      <dgm:spPr/>
    </dgm:pt>
    <dgm:pt modelId="{A6BE4ECB-1119-4DC0-AB12-09B8F0B1E73B}" type="pres">
      <dgm:prSet presAssocID="{0D9D4BAD-5929-4127-BE99-806011633432}" presName="sibTrans" presStyleLbl="sibTrans1D1" presStyleIdx="3" presStyleCnt="5"/>
      <dgm:spPr/>
    </dgm:pt>
    <dgm:pt modelId="{6F3FCDF6-E0A0-4E61-83C7-62A6272FBFC0}" type="pres">
      <dgm:prSet presAssocID="{904DA13C-8038-4D62-9A82-56297912D5E5}" presName="node" presStyleLbl="node1" presStyleIdx="4" presStyleCnt="5" custScaleX="112156" custScaleY="73125">
        <dgm:presLayoutVars>
          <dgm:bulletEnabled val="1"/>
        </dgm:presLayoutVars>
      </dgm:prSet>
      <dgm:spPr/>
    </dgm:pt>
    <dgm:pt modelId="{B0BBE8B5-37A5-4528-842E-8123EB07053D}" type="pres">
      <dgm:prSet presAssocID="{904DA13C-8038-4D62-9A82-56297912D5E5}" presName="spNode" presStyleCnt="0"/>
      <dgm:spPr/>
    </dgm:pt>
    <dgm:pt modelId="{8546FCCD-E682-421C-87A5-94DDF5903BB0}" type="pres">
      <dgm:prSet presAssocID="{3E644AAB-793E-44E6-93AD-ED02B5E2CEB2}" presName="sibTrans" presStyleLbl="sibTrans1D1" presStyleIdx="4" presStyleCnt="5"/>
      <dgm:spPr/>
    </dgm:pt>
  </dgm:ptLst>
  <dgm:cxnLst>
    <dgm:cxn modelId="{80DAE20B-4255-4A05-A94E-1DDA51FFB4C1}" srcId="{B4B2325D-C430-431E-A432-BD6E529BE1EA}" destId="{1815A803-A137-406D-8D4B-3F78DEA7570B}" srcOrd="3" destOrd="0" parTransId="{0C024394-E395-458A-9025-5348E3681278}" sibTransId="{0D9D4BAD-5929-4127-BE99-806011633432}"/>
    <dgm:cxn modelId="{40DB8A20-2EA6-450D-8AA1-57F9FBBA3369}" type="presOf" srcId="{904DA13C-8038-4D62-9A82-56297912D5E5}" destId="{6F3FCDF6-E0A0-4E61-83C7-62A6272FBFC0}" srcOrd="0" destOrd="0" presId="urn:microsoft.com/office/officeart/2005/8/layout/cycle6"/>
    <dgm:cxn modelId="{F7800028-75D1-42EA-8436-37E3DE7A9EFD}" srcId="{B4B2325D-C430-431E-A432-BD6E529BE1EA}" destId="{904DA13C-8038-4D62-9A82-56297912D5E5}" srcOrd="4" destOrd="0" parTransId="{0B4849D5-84D3-4764-A98D-1A71577C1250}" sibTransId="{3E644AAB-793E-44E6-93AD-ED02B5E2CEB2}"/>
    <dgm:cxn modelId="{40EED83C-A95A-4015-A61F-3C37C47172DE}" type="presOf" srcId="{0D9D4BAD-5929-4127-BE99-806011633432}" destId="{A6BE4ECB-1119-4DC0-AB12-09B8F0B1E73B}" srcOrd="0" destOrd="0" presId="urn:microsoft.com/office/officeart/2005/8/layout/cycle6"/>
    <dgm:cxn modelId="{876CAC5E-C285-4DEA-8B07-8E2B469A7374}" type="presOf" srcId="{A3A9B85F-2D68-430A-8119-8617AFFB0917}" destId="{D6FE9B5E-9367-4C7B-B9DF-AA493291C3FD}" srcOrd="0" destOrd="0" presId="urn:microsoft.com/office/officeart/2005/8/layout/cycle6"/>
    <dgm:cxn modelId="{AC7D3E5F-D6CE-4C82-B399-02D03B776BB5}" type="presOf" srcId="{AD1471A3-6EC5-4478-A528-0DFB0F6D2FA3}" destId="{10FF5E4B-A77E-417A-86EA-E9CC449E827E}" srcOrd="0" destOrd="0" presId="urn:microsoft.com/office/officeart/2005/8/layout/cycle6"/>
    <dgm:cxn modelId="{6BDF9672-6C8B-4292-98BC-2F9A71D8FD50}" srcId="{B4B2325D-C430-431E-A432-BD6E529BE1EA}" destId="{F0AA52D6-EAF5-4B81-B4C0-5D2F72B0C42A}" srcOrd="2" destOrd="0" parTransId="{2779CC8D-14DE-42F9-ACA5-3765C9469E04}" sibTransId="{87B9C440-D559-49F4-A961-6D2E4C52236F}"/>
    <dgm:cxn modelId="{0A98AA8E-87AE-4CBD-AA56-5A05BE3CA8D8}" type="presOf" srcId="{3E644AAB-793E-44E6-93AD-ED02B5E2CEB2}" destId="{8546FCCD-E682-421C-87A5-94DDF5903BB0}" srcOrd="0" destOrd="0" presId="urn:microsoft.com/office/officeart/2005/8/layout/cycle6"/>
    <dgm:cxn modelId="{E0AA8CB1-4640-42B7-8809-C2A9EC56B28F}" srcId="{B4B2325D-C430-431E-A432-BD6E529BE1EA}" destId="{AD1471A3-6EC5-4478-A528-0DFB0F6D2FA3}" srcOrd="1" destOrd="0" parTransId="{3FC771B7-DBE5-4238-9F4E-D5C4547F0248}" sibTransId="{6CAFB34D-3AA7-4345-850B-2E0B279B4032}"/>
    <dgm:cxn modelId="{2BD9BFB3-39AB-4885-B3A7-EC079905629C}" srcId="{B4B2325D-C430-431E-A432-BD6E529BE1EA}" destId="{B397CD14-CDA5-4F35-832D-4C853BCAD7CE}" srcOrd="0" destOrd="0" parTransId="{A375F1A5-8D45-4C68-9044-2F4367700440}" sibTransId="{A3A9B85F-2D68-430A-8119-8617AFFB0917}"/>
    <dgm:cxn modelId="{ADDFF8C8-C35E-4F66-9C1E-1C381CF0337F}" type="presOf" srcId="{6CAFB34D-3AA7-4345-850B-2E0B279B4032}" destId="{CA1B6D7D-902D-4806-AFD4-83B18049F463}" srcOrd="0" destOrd="0" presId="urn:microsoft.com/office/officeart/2005/8/layout/cycle6"/>
    <dgm:cxn modelId="{F0FB67CC-9BD4-4F66-A557-FDEFC9080198}" type="presOf" srcId="{F0AA52D6-EAF5-4B81-B4C0-5D2F72B0C42A}" destId="{63752C93-794B-40E9-9105-F78BF781D31E}" srcOrd="0" destOrd="0" presId="urn:microsoft.com/office/officeart/2005/8/layout/cycle6"/>
    <dgm:cxn modelId="{EEEC9ED0-52B5-42AC-99C2-43679E1E0D7C}" type="presOf" srcId="{87B9C440-D559-49F4-A961-6D2E4C52236F}" destId="{CB07CE7D-3816-45EC-AAC7-603E38CCBF13}" srcOrd="0" destOrd="0" presId="urn:microsoft.com/office/officeart/2005/8/layout/cycle6"/>
    <dgm:cxn modelId="{2A3AFFD2-DAA7-4C0F-A3E7-FF3836CE7D2D}" type="presOf" srcId="{B4B2325D-C430-431E-A432-BD6E529BE1EA}" destId="{F382E045-09A8-4D60-A52E-1718ACD28FD0}" srcOrd="0" destOrd="0" presId="urn:microsoft.com/office/officeart/2005/8/layout/cycle6"/>
    <dgm:cxn modelId="{7BA26CD9-A974-48E5-A5D5-0F2CBB98C7C3}" type="presOf" srcId="{B397CD14-CDA5-4F35-832D-4C853BCAD7CE}" destId="{003BB80F-0EF1-433C-81CC-35F7F15CFB38}" srcOrd="0" destOrd="0" presId="urn:microsoft.com/office/officeart/2005/8/layout/cycle6"/>
    <dgm:cxn modelId="{968149F6-F40D-45CD-9D18-8239C0B6412C}" type="presOf" srcId="{1815A803-A137-406D-8D4B-3F78DEA7570B}" destId="{6297A602-93C5-42C7-8728-8A08694F3555}" srcOrd="0" destOrd="0" presId="urn:microsoft.com/office/officeart/2005/8/layout/cycle6"/>
    <dgm:cxn modelId="{B6F5E4B8-E358-4AD9-B573-E9C79E394389}" type="presParOf" srcId="{F382E045-09A8-4D60-A52E-1718ACD28FD0}" destId="{003BB80F-0EF1-433C-81CC-35F7F15CFB38}" srcOrd="0" destOrd="0" presId="urn:microsoft.com/office/officeart/2005/8/layout/cycle6"/>
    <dgm:cxn modelId="{56240F03-7BAC-460D-B611-E8A8146008E7}" type="presParOf" srcId="{F382E045-09A8-4D60-A52E-1718ACD28FD0}" destId="{AC09A0CD-921C-4DF5-B091-0E9EF9A7E561}" srcOrd="1" destOrd="0" presId="urn:microsoft.com/office/officeart/2005/8/layout/cycle6"/>
    <dgm:cxn modelId="{4599FE1D-1BF8-48DE-AFD4-D4AED2BB4D2E}" type="presParOf" srcId="{F382E045-09A8-4D60-A52E-1718ACD28FD0}" destId="{D6FE9B5E-9367-4C7B-B9DF-AA493291C3FD}" srcOrd="2" destOrd="0" presId="urn:microsoft.com/office/officeart/2005/8/layout/cycle6"/>
    <dgm:cxn modelId="{045D5520-3123-458B-BEC7-149470EC0813}" type="presParOf" srcId="{F382E045-09A8-4D60-A52E-1718ACD28FD0}" destId="{10FF5E4B-A77E-417A-86EA-E9CC449E827E}" srcOrd="3" destOrd="0" presId="urn:microsoft.com/office/officeart/2005/8/layout/cycle6"/>
    <dgm:cxn modelId="{3A4922CA-965F-48E5-AB3C-1BD3FE01BD27}" type="presParOf" srcId="{F382E045-09A8-4D60-A52E-1718ACD28FD0}" destId="{33B5A418-E703-497A-8237-2CA9AE8DDF5D}" srcOrd="4" destOrd="0" presId="urn:microsoft.com/office/officeart/2005/8/layout/cycle6"/>
    <dgm:cxn modelId="{EA4F4C20-3E17-425B-BEAD-49CEAEA0692E}" type="presParOf" srcId="{F382E045-09A8-4D60-A52E-1718ACD28FD0}" destId="{CA1B6D7D-902D-4806-AFD4-83B18049F463}" srcOrd="5" destOrd="0" presId="urn:microsoft.com/office/officeart/2005/8/layout/cycle6"/>
    <dgm:cxn modelId="{D9DE9604-84DD-43D9-B1BD-5F73650861FA}" type="presParOf" srcId="{F382E045-09A8-4D60-A52E-1718ACD28FD0}" destId="{63752C93-794B-40E9-9105-F78BF781D31E}" srcOrd="6" destOrd="0" presId="urn:microsoft.com/office/officeart/2005/8/layout/cycle6"/>
    <dgm:cxn modelId="{5798EC72-A2E7-4A9B-BCC0-A360068CC059}" type="presParOf" srcId="{F382E045-09A8-4D60-A52E-1718ACD28FD0}" destId="{4FEEDDFB-2F2A-4BD4-9293-74DD64DA03B9}" srcOrd="7" destOrd="0" presId="urn:microsoft.com/office/officeart/2005/8/layout/cycle6"/>
    <dgm:cxn modelId="{E7A96316-C721-4DAC-842A-B7A8C86FA66A}" type="presParOf" srcId="{F382E045-09A8-4D60-A52E-1718ACD28FD0}" destId="{CB07CE7D-3816-45EC-AAC7-603E38CCBF13}" srcOrd="8" destOrd="0" presId="urn:microsoft.com/office/officeart/2005/8/layout/cycle6"/>
    <dgm:cxn modelId="{8596340E-42DE-447A-987B-7E40CE0CFC88}" type="presParOf" srcId="{F382E045-09A8-4D60-A52E-1718ACD28FD0}" destId="{6297A602-93C5-42C7-8728-8A08694F3555}" srcOrd="9" destOrd="0" presId="urn:microsoft.com/office/officeart/2005/8/layout/cycle6"/>
    <dgm:cxn modelId="{360FCD6D-63A8-4BEA-B067-4B90B12B9904}" type="presParOf" srcId="{F382E045-09A8-4D60-A52E-1718ACD28FD0}" destId="{E63EFFF4-C39E-4DE5-BF9C-B3F88A886974}" srcOrd="10" destOrd="0" presId="urn:microsoft.com/office/officeart/2005/8/layout/cycle6"/>
    <dgm:cxn modelId="{DB17FD51-6F12-44D3-8A53-5C59C57DEC04}" type="presParOf" srcId="{F382E045-09A8-4D60-A52E-1718ACD28FD0}" destId="{A6BE4ECB-1119-4DC0-AB12-09B8F0B1E73B}" srcOrd="11" destOrd="0" presId="urn:microsoft.com/office/officeart/2005/8/layout/cycle6"/>
    <dgm:cxn modelId="{0BEE1CA1-9852-4FEE-BCFF-6D520A1DC71C}" type="presParOf" srcId="{F382E045-09A8-4D60-A52E-1718ACD28FD0}" destId="{6F3FCDF6-E0A0-4E61-83C7-62A6272FBFC0}" srcOrd="12" destOrd="0" presId="urn:microsoft.com/office/officeart/2005/8/layout/cycle6"/>
    <dgm:cxn modelId="{C4C84C65-469D-4FFD-8CA1-F0B06AB5F759}" type="presParOf" srcId="{F382E045-09A8-4D60-A52E-1718ACD28FD0}" destId="{B0BBE8B5-37A5-4528-842E-8123EB07053D}" srcOrd="13" destOrd="0" presId="urn:microsoft.com/office/officeart/2005/8/layout/cycle6"/>
    <dgm:cxn modelId="{D86AEEFA-0172-45FC-A550-1C515048E9CC}" type="presParOf" srcId="{F382E045-09A8-4D60-A52E-1718ACD28FD0}" destId="{8546FCCD-E682-421C-87A5-94DDF5903BB0}" srcOrd="14" destOrd="0" presId="urn:microsoft.com/office/officeart/2005/8/layout/cycle6"/>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E2D7C5-A2E6-4924-9181-8288156B322E}">
      <dsp:nvSpPr>
        <dsp:cNvPr id="0" name=""/>
        <dsp:cNvSpPr/>
      </dsp:nvSpPr>
      <dsp:spPr>
        <a:xfrm rot="16200000">
          <a:off x="-1253329" y="1254936"/>
          <a:ext cx="4087043" cy="1577169"/>
        </a:xfrm>
        <a:prstGeom prst="flowChartManualOperation">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0" rIns="152400" bIns="0" numCol="1" spcCol="1270" anchor="t" anchorCtr="0">
          <a:noAutofit/>
        </a:bodyPr>
        <a:lstStyle/>
        <a:p>
          <a:pPr marL="0" lvl="0" indent="0" algn="l" defTabSz="1066800">
            <a:lnSpc>
              <a:spcPct val="90000"/>
            </a:lnSpc>
            <a:spcBef>
              <a:spcPct val="0"/>
            </a:spcBef>
            <a:spcAft>
              <a:spcPct val="35000"/>
            </a:spcAft>
            <a:buNone/>
          </a:pPr>
          <a:r>
            <a:rPr lang="en-US" sz="2400" kern="1200" dirty="0"/>
            <a:t>Step 1</a:t>
          </a:r>
        </a:p>
        <a:p>
          <a:pPr marL="171450" lvl="1" indent="-171450" algn="l" defTabSz="800100">
            <a:lnSpc>
              <a:spcPct val="90000"/>
            </a:lnSpc>
            <a:spcBef>
              <a:spcPct val="0"/>
            </a:spcBef>
            <a:spcAft>
              <a:spcPct val="15000"/>
            </a:spcAft>
            <a:buChar char="•"/>
          </a:pPr>
          <a:r>
            <a:rPr lang="en-US" sz="1800" kern="1200" dirty="0"/>
            <a:t>Problem Statement</a:t>
          </a:r>
        </a:p>
      </dsp:txBody>
      <dsp:txXfrm rot="5400000">
        <a:off x="1608" y="817408"/>
        <a:ext cx="1577169" cy="2452225"/>
      </dsp:txXfrm>
    </dsp:sp>
    <dsp:sp modelId="{10A6F20F-744E-47BB-B020-689620564C02}">
      <dsp:nvSpPr>
        <dsp:cNvPr id="0" name=""/>
        <dsp:cNvSpPr/>
      </dsp:nvSpPr>
      <dsp:spPr>
        <a:xfrm rot="16200000">
          <a:off x="442127" y="1254936"/>
          <a:ext cx="4087043" cy="1577169"/>
        </a:xfrm>
        <a:prstGeom prst="flowChartManualOperation">
          <a:avLst/>
        </a:prstGeom>
        <a:solidFill>
          <a:schemeClr val="accent3">
            <a:hueOff val="3750088"/>
            <a:satOff val="-5627"/>
            <a:lumOff val="-915"/>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0" rIns="152400" bIns="0" numCol="1" spcCol="1270" anchor="t" anchorCtr="0">
          <a:noAutofit/>
        </a:bodyPr>
        <a:lstStyle/>
        <a:p>
          <a:pPr marL="0" lvl="0" indent="0" algn="l" defTabSz="1066800">
            <a:lnSpc>
              <a:spcPct val="90000"/>
            </a:lnSpc>
            <a:spcBef>
              <a:spcPct val="0"/>
            </a:spcBef>
            <a:spcAft>
              <a:spcPct val="35000"/>
            </a:spcAft>
            <a:buNone/>
          </a:pPr>
          <a:r>
            <a:rPr lang="en-US" sz="2400" kern="1200" dirty="0"/>
            <a:t>Step 2</a:t>
          </a:r>
        </a:p>
        <a:p>
          <a:pPr marL="171450" lvl="1" indent="-171450" algn="l" defTabSz="711200">
            <a:lnSpc>
              <a:spcPct val="90000"/>
            </a:lnSpc>
            <a:spcBef>
              <a:spcPct val="0"/>
            </a:spcBef>
            <a:spcAft>
              <a:spcPct val="15000"/>
            </a:spcAft>
            <a:buChar char="•"/>
          </a:pPr>
          <a:r>
            <a:rPr lang="en-US" sz="1600" kern="1200" dirty="0"/>
            <a:t>Alternative Solution</a:t>
          </a:r>
        </a:p>
      </dsp:txBody>
      <dsp:txXfrm rot="5400000">
        <a:off x="1697064" y="817408"/>
        <a:ext cx="1577169" cy="2452225"/>
      </dsp:txXfrm>
    </dsp:sp>
    <dsp:sp modelId="{62ACFF03-0AFA-498E-9E04-070F6C37CFFB}">
      <dsp:nvSpPr>
        <dsp:cNvPr id="0" name=""/>
        <dsp:cNvSpPr/>
      </dsp:nvSpPr>
      <dsp:spPr>
        <a:xfrm rot="16200000">
          <a:off x="2137583" y="1254936"/>
          <a:ext cx="4087043" cy="1577169"/>
        </a:xfrm>
        <a:prstGeom prst="flowChartManualOperation">
          <a:avLst/>
        </a:prstGeom>
        <a:solidFill>
          <a:schemeClr val="accent3">
            <a:hueOff val="7500176"/>
            <a:satOff val="-11253"/>
            <a:lumOff val="-183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0" rIns="152400" bIns="0" numCol="1" spcCol="1270" anchor="t" anchorCtr="0">
          <a:noAutofit/>
        </a:bodyPr>
        <a:lstStyle/>
        <a:p>
          <a:pPr marL="0" lvl="0" indent="0" algn="l" defTabSz="1066800">
            <a:lnSpc>
              <a:spcPct val="90000"/>
            </a:lnSpc>
            <a:spcBef>
              <a:spcPct val="0"/>
            </a:spcBef>
            <a:spcAft>
              <a:spcPct val="35000"/>
            </a:spcAft>
            <a:buNone/>
          </a:pPr>
          <a:r>
            <a:rPr lang="en-US" sz="2400" kern="1200" dirty="0"/>
            <a:t>Step 3</a:t>
          </a:r>
        </a:p>
        <a:p>
          <a:pPr marL="171450" lvl="1" indent="-171450" algn="l" defTabSz="800100">
            <a:lnSpc>
              <a:spcPct val="90000"/>
            </a:lnSpc>
            <a:spcBef>
              <a:spcPct val="0"/>
            </a:spcBef>
            <a:spcAft>
              <a:spcPct val="15000"/>
            </a:spcAft>
            <a:buChar char="•"/>
          </a:pPr>
          <a:r>
            <a:rPr lang="en-US" sz="1800" kern="1200" dirty="0"/>
            <a:t>Constrain</a:t>
          </a:r>
        </a:p>
      </dsp:txBody>
      <dsp:txXfrm rot="5400000">
        <a:off x="3392520" y="817408"/>
        <a:ext cx="1577169" cy="2452225"/>
      </dsp:txXfrm>
    </dsp:sp>
    <dsp:sp modelId="{B9B5E549-660E-407B-8EDC-C6E220DC7E5A}">
      <dsp:nvSpPr>
        <dsp:cNvPr id="0" name=""/>
        <dsp:cNvSpPr/>
      </dsp:nvSpPr>
      <dsp:spPr>
        <a:xfrm rot="16200000">
          <a:off x="3833040" y="1254936"/>
          <a:ext cx="4087043" cy="1577169"/>
        </a:xfrm>
        <a:prstGeom prst="flowChartManualOperation">
          <a:avLst/>
        </a:prstGeom>
        <a:solidFill>
          <a:schemeClr val="accent3">
            <a:hueOff val="11250264"/>
            <a:satOff val="-16880"/>
            <a:lumOff val="-2745"/>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0" rIns="152400" bIns="0" numCol="1" spcCol="1270" anchor="t" anchorCtr="0">
          <a:noAutofit/>
        </a:bodyPr>
        <a:lstStyle/>
        <a:p>
          <a:pPr marL="0" lvl="0" indent="0" algn="l" defTabSz="1066800">
            <a:lnSpc>
              <a:spcPct val="90000"/>
            </a:lnSpc>
            <a:spcBef>
              <a:spcPct val="0"/>
            </a:spcBef>
            <a:spcAft>
              <a:spcPct val="35000"/>
            </a:spcAft>
            <a:buNone/>
          </a:pPr>
          <a:r>
            <a:rPr lang="en-US" sz="2400" kern="1200" dirty="0"/>
            <a:t>Step 4</a:t>
          </a:r>
        </a:p>
        <a:p>
          <a:pPr marL="171450" lvl="1" indent="-171450" algn="l" defTabSz="800100">
            <a:lnSpc>
              <a:spcPct val="90000"/>
            </a:lnSpc>
            <a:spcBef>
              <a:spcPct val="0"/>
            </a:spcBef>
            <a:spcAft>
              <a:spcPct val="15000"/>
            </a:spcAft>
            <a:buChar char="•"/>
          </a:pPr>
          <a:r>
            <a:rPr lang="en-US" sz="1800" kern="1200" dirty="0"/>
            <a:t>Selected Solution</a:t>
          </a:r>
        </a:p>
      </dsp:txBody>
      <dsp:txXfrm rot="5400000">
        <a:off x="5087977" y="817408"/>
        <a:ext cx="1577169" cy="245222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1E5E7F-3EBA-4BBA-90D3-98774F8DE31D}">
      <dsp:nvSpPr>
        <dsp:cNvPr id="0" name=""/>
        <dsp:cNvSpPr/>
      </dsp:nvSpPr>
      <dsp:spPr>
        <a:xfrm>
          <a:off x="0" y="186689"/>
          <a:ext cx="1511886" cy="12034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50800" rIns="142240" bIns="50800" numCol="1" spcCol="1270" anchor="ctr" anchorCtr="0">
          <a:noAutofit/>
        </a:bodyPr>
        <a:lstStyle/>
        <a:p>
          <a:pPr marL="0" lvl="0" indent="0" algn="ctr" defTabSz="889000">
            <a:lnSpc>
              <a:spcPct val="90000"/>
            </a:lnSpc>
            <a:spcBef>
              <a:spcPct val="0"/>
            </a:spcBef>
            <a:spcAft>
              <a:spcPct val="35000"/>
            </a:spcAft>
            <a:buNone/>
          </a:pPr>
          <a:r>
            <a:rPr lang="en-US" sz="2000" b="1" i="1" kern="1200" dirty="0">
              <a:solidFill>
                <a:schemeClr val="bg1"/>
              </a:solidFill>
            </a:rPr>
            <a:t>Use App</a:t>
          </a:r>
          <a:endParaRPr lang="id-ID" sz="2000" b="1" i="1" kern="1200" dirty="0">
            <a:solidFill>
              <a:schemeClr val="bg1"/>
            </a:solidFill>
          </a:endParaRPr>
        </a:p>
      </dsp:txBody>
      <dsp:txXfrm>
        <a:off x="0" y="186689"/>
        <a:ext cx="1511886" cy="1203421"/>
      </dsp:txXfrm>
    </dsp:sp>
    <dsp:sp modelId="{001DF3B7-5BC9-4CC7-BDB1-D9AEADCCEA8F}">
      <dsp:nvSpPr>
        <dsp:cNvPr id="0" name=""/>
        <dsp:cNvSpPr/>
      </dsp:nvSpPr>
      <dsp:spPr>
        <a:xfrm>
          <a:off x="1511886" y="0"/>
          <a:ext cx="302377" cy="2098800"/>
        </a:xfrm>
        <a:prstGeom prst="leftBrace">
          <a:avLst>
            <a:gd name="adj1" fmla="val 35000"/>
            <a:gd name="adj2" fmla="val 50000"/>
          </a:avLst>
        </a:pr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71F75D7-BCF1-42FC-8CF9-23A6E7BCA697}">
      <dsp:nvSpPr>
        <dsp:cNvPr id="0" name=""/>
        <dsp:cNvSpPr/>
      </dsp:nvSpPr>
      <dsp:spPr>
        <a:xfrm>
          <a:off x="1935214" y="0"/>
          <a:ext cx="4112330" cy="2095295"/>
        </a:xfrm>
        <a:prstGeom prst="rect">
          <a:avLst/>
        </a:prstGeom>
        <a:solidFill>
          <a:schemeClr val="dk1">
            <a:alpha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114300" lvl="1" indent="-114300" algn="l" defTabSz="622300">
            <a:lnSpc>
              <a:spcPct val="90000"/>
            </a:lnSpc>
            <a:spcBef>
              <a:spcPct val="0"/>
            </a:spcBef>
            <a:spcAft>
              <a:spcPct val="15000"/>
            </a:spcAft>
            <a:buChar char="•"/>
          </a:pPr>
          <a:r>
            <a:rPr lang="en-US" sz="1400" b="1" kern="1200" dirty="0" err="1"/>
            <a:t>Sistem</a:t>
          </a:r>
          <a:r>
            <a:rPr lang="en-US" sz="1400" b="1" kern="1200" dirty="0"/>
            <a:t> </a:t>
          </a:r>
          <a:r>
            <a:rPr lang="en-US" sz="1400" b="1" kern="1200" dirty="0" err="1"/>
            <a:t>Pendeteksi</a:t>
          </a:r>
          <a:r>
            <a:rPr lang="en-US" sz="1400" b="1" kern="1200" dirty="0"/>
            <a:t> </a:t>
          </a:r>
          <a:r>
            <a:rPr lang="en-US" sz="1400" b="1" kern="1200" dirty="0" err="1"/>
            <a:t>Denyut</a:t>
          </a:r>
          <a:r>
            <a:rPr lang="en-US" sz="1400" b="1" kern="1200" dirty="0"/>
            <a:t> </a:t>
          </a:r>
          <a:r>
            <a:rPr lang="en-US" sz="1400" b="1" kern="1200" dirty="0" err="1"/>
            <a:t>Jantung</a:t>
          </a:r>
          <a:r>
            <a:rPr lang="en-US" sz="1400" b="1" kern="1200" dirty="0"/>
            <a:t> </a:t>
          </a:r>
          <a:r>
            <a:rPr lang="en-US" sz="1400" b="1" kern="1200" dirty="0" err="1"/>
            <a:t>berfungsi</a:t>
          </a:r>
          <a:r>
            <a:rPr lang="en-US" sz="1400" b="1" kern="1200" dirty="0"/>
            <a:t> </a:t>
          </a:r>
          <a:r>
            <a:rPr lang="en-US" sz="1400" b="1" kern="1200" dirty="0" err="1"/>
            <a:t>untuk</a:t>
          </a:r>
          <a:r>
            <a:rPr lang="en-US" sz="1400" b="1" kern="1200" dirty="0"/>
            <a:t> </a:t>
          </a:r>
          <a:r>
            <a:rPr lang="en-US" sz="1400" b="1" kern="1200" dirty="0" err="1"/>
            <a:t>mendeteksi</a:t>
          </a:r>
          <a:r>
            <a:rPr lang="en-US" sz="1400" b="1" kern="1200" dirty="0"/>
            <a:t> dan </a:t>
          </a:r>
          <a:r>
            <a:rPr lang="en-US" sz="1400" b="1" kern="1200" dirty="0" err="1"/>
            <a:t>melaporkan</a:t>
          </a:r>
          <a:r>
            <a:rPr lang="en-US" sz="1400" b="1" kern="1200" dirty="0"/>
            <a:t> </a:t>
          </a:r>
          <a:r>
            <a:rPr lang="en-US" sz="1400" b="1" kern="1200" dirty="0" err="1"/>
            <a:t>kondisi</a:t>
          </a:r>
          <a:r>
            <a:rPr lang="en-US" sz="1400" b="1" kern="1200" dirty="0"/>
            <a:t> </a:t>
          </a:r>
          <a:r>
            <a:rPr lang="en-US" sz="1400" b="1" kern="1200" dirty="0" err="1"/>
            <a:t>kesehatan</a:t>
          </a:r>
          <a:r>
            <a:rPr lang="en-US" sz="1400" b="1" kern="1200" dirty="0"/>
            <a:t> </a:t>
          </a:r>
          <a:r>
            <a:rPr lang="en-US" sz="1400" b="1" kern="1200" dirty="0" err="1"/>
            <a:t>jantung</a:t>
          </a:r>
          <a:r>
            <a:rPr lang="en-US" sz="1400" b="1" kern="1200" dirty="0"/>
            <a:t> </a:t>
          </a:r>
          <a:r>
            <a:rPr lang="en-US" sz="1400" b="1" kern="1200" dirty="0" err="1"/>
            <a:t>seorang</a:t>
          </a:r>
          <a:r>
            <a:rPr lang="en-US" sz="1400" b="1" kern="1200" dirty="0"/>
            <a:t> </a:t>
          </a:r>
          <a:r>
            <a:rPr lang="en-US" sz="1400" b="1" kern="1200" dirty="0" err="1"/>
            <a:t>pasien</a:t>
          </a:r>
          <a:r>
            <a:rPr lang="en-US" sz="1400" b="1" kern="1200" dirty="0"/>
            <a:t> </a:t>
          </a:r>
          <a:r>
            <a:rPr lang="en-US" sz="1400" b="1" kern="1200" dirty="0" err="1"/>
            <a:t>atau</a:t>
          </a:r>
          <a:r>
            <a:rPr lang="en-US" sz="1400" b="1" kern="1200" dirty="0"/>
            <a:t> user </a:t>
          </a:r>
          <a:r>
            <a:rPr lang="en-US" sz="1400" b="1" kern="1200" dirty="0" err="1"/>
            <a:t>untuk</a:t>
          </a:r>
          <a:r>
            <a:rPr lang="en-US" sz="1400" b="1" kern="1200" dirty="0"/>
            <a:t> </a:t>
          </a:r>
          <a:r>
            <a:rPr lang="en-US" sz="1400" b="1" kern="1200" dirty="0" err="1"/>
            <a:t>membantu</a:t>
          </a:r>
          <a:r>
            <a:rPr lang="en-US" sz="1400" b="1" kern="1200" dirty="0"/>
            <a:t> </a:t>
          </a:r>
          <a:r>
            <a:rPr lang="en-US" sz="1400" b="1" kern="1200" dirty="0" err="1"/>
            <a:t>mengambil</a:t>
          </a:r>
          <a:r>
            <a:rPr lang="en-US" sz="1400" b="1" kern="1200" dirty="0"/>
            <a:t> </a:t>
          </a:r>
          <a:r>
            <a:rPr lang="en-US" sz="1400" b="1" kern="1200" dirty="0" err="1"/>
            <a:t>keputusan</a:t>
          </a:r>
          <a:r>
            <a:rPr lang="en-US" sz="1400" b="1" kern="1200" dirty="0"/>
            <a:t> </a:t>
          </a:r>
          <a:r>
            <a:rPr lang="en-US" sz="1400" b="1" kern="1200" dirty="0" err="1"/>
            <a:t>dalam</a:t>
          </a:r>
          <a:r>
            <a:rPr lang="en-US" sz="1400" b="1" kern="1200" dirty="0"/>
            <a:t> </a:t>
          </a:r>
          <a:r>
            <a:rPr lang="en-US" sz="1400" b="1" kern="1200" dirty="0" err="1"/>
            <a:t>menjalankan</a:t>
          </a:r>
          <a:r>
            <a:rPr lang="en-US" sz="1400" b="1" kern="1200" dirty="0"/>
            <a:t> </a:t>
          </a:r>
          <a:r>
            <a:rPr lang="en-US" sz="1400" b="1" kern="1200" dirty="0" err="1"/>
            <a:t>aktivitasnya</a:t>
          </a:r>
          <a:r>
            <a:rPr lang="en-US" sz="1400" b="1" kern="1200" dirty="0"/>
            <a:t>. </a:t>
          </a:r>
          <a:r>
            <a:rPr lang="en-US" sz="1400" b="1" kern="1200" dirty="0" err="1"/>
            <a:t>Walaupun</a:t>
          </a:r>
          <a:r>
            <a:rPr lang="en-US" sz="1400" b="1" kern="1200" dirty="0"/>
            <a:t> </a:t>
          </a:r>
          <a:r>
            <a:rPr lang="en-US" sz="1400" b="1" kern="1200" dirty="0" err="1"/>
            <a:t>saat</a:t>
          </a:r>
          <a:r>
            <a:rPr lang="en-US" sz="1400" b="1" kern="1200" dirty="0"/>
            <a:t> </a:t>
          </a:r>
          <a:r>
            <a:rPr lang="en-US" sz="1400" b="1" kern="1200" dirty="0" err="1"/>
            <a:t>ini</a:t>
          </a:r>
          <a:r>
            <a:rPr lang="en-US" sz="1400" b="1" kern="1200" dirty="0"/>
            <a:t> </a:t>
          </a:r>
          <a:r>
            <a:rPr lang="en-US" sz="1400" b="1" kern="1200" dirty="0" err="1"/>
            <a:t>metode</a:t>
          </a:r>
          <a:r>
            <a:rPr lang="en-US" sz="1400" b="1" kern="1200" dirty="0"/>
            <a:t> </a:t>
          </a:r>
          <a:r>
            <a:rPr lang="en-US" sz="1400" b="1" kern="1200" dirty="0" err="1"/>
            <a:t>pendeteksian</a:t>
          </a:r>
          <a:r>
            <a:rPr lang="en-US" sz="1400" b="1" kern="1200" dirty="0"/>
            <a:t> </a:t>
          </a:r>
          <a:r>
            <a:rPr lang="en-US" sz="1400" b="1" kern="1200" dirty="0" err="1"/>
            <a:t>kesehatan</a:t>
          </a:r>
          <a:r>
            <a:rPr lang="en-US" sz="1400" b="1" kern="1200" dirty="0"/>
            <a:t> </a:t>
          </a:r>
          <a:r>
            <a:rPr lang="en-US" sz="1400" b="1" kern="1200" dirty="0" err="1"/>
            <a:t>jantung</a:t>
          </a:r>
          <a:r>
            <a:rPr lang="en-US" sz="1400" b="1" kern="1200" dirty="0"/>
            <a:t> </a:t>
          </a:r>
          <a:r>
            <a:rPr lang="en-US" sz="1400" b="1" kern="1200" dirty="0" err="1"/>
            <a:t>sudah</a:t>
          </a:r>
          <a:r>
            <a:rPr lang="en-US" sz="1400" b="1" kern="1200" dirty="0"/>
            <a:t> </a:t>
          </a:r>
          <a:r>
            <a:rPr lang="en-US" sz="1400" b="1" kern="1200" dirty="0" err="1"/>
            <a:t>ada</a:t>
          </a:r>
          <a:r>
            <a:rPr lang="en-US" sz="1400" b="1" kern="1200" dirty="0"/>
            <a:t> yang </a:t>
          </a:r>
          <a:r>
            <a:rPr lang="en-US" sz="1400" b="1" kern="1200" dirty="0" err="1"/>
            <a:t>praktis</a:t>
          </a:r>
          <a:r>
            <a:rPr lang="en-US" sz="1400" b="1" kern="1200" dirty="0"/>
            <a:t> dan </a:t>
          </a:r>
          <a:r>
            <a:rPr lang="en-US" sz="1400" b="1" kern="1200" dirty="0" err="1"/>
            <a:t>bnamun</a:t>
          </a:r>
          <a:r>
            <a:rPr lang="en-US" sz="1400" b="1" kern="1200" dirty="0"/>
            <a:t> </a:t>
          </a:r>
          <a:r>
            <a:rPr lang="en-US" sz="1400" b="1" kern="1200" dirty="0" err="1"/>
            <a:t>masih</a:t>
          </a:r>
          <a:r>
            <a:rPr lang="en-US" sz="1400" b="1" kern="1200" dirty="0"/>
            <a:t> </a:t>
          </a:r>
          <a:r>
            <a:rPr lang="en-US" sz="1400" b="1" kern="1200" dirty="0" err="1"/>
            <a:t>belum</a:t>
          </a:r>
          <a:r>
            <a:rPr lang="en-US" sz="1400" b="1" kern="1200" dirty="0"/>
            <a:t> </a:t>
          </a:r>
          <a:r>
            <a:rPr lang="en-US" sz="1400" b="1" kern="1200" dirty="0" err="1"/>
            <a:t>bisa</a:t>
          </a:r>
          <a:r>
            <a:rPr lang="en-US" sz="1400" b="1" kern="1200" dirty="0"/>
            <a:t> </a:t>
          </a:r>
          <a:r>
            <a:rPr lang="en-US" sz="1400" b="1" kern="1200" dirty="0" err="1"/>
            <a:t>memberikan</a:t>
          </a:r>
          <a:r>
            <a:rPr lang="en-US" sz="1400" b="1" kern="1200" dirty="0"/>
            <a:t> </a:t>
          </a:r>
          <a:r>
            <a:rPr lang="en-US" sz="1400" b="1" kern="1200" dirty="0" err="1"/>
            <a:t>pemberitahuan</a:t>
          </a:r>
          <a:r>
            <a:rPr lang="en-US" sz="1400" b="1" kern="1200" dirty="0"/>
            <a:t> </a:t>
          </a:r>
          <a:r>
            <a:rPr lang="en-US" sz="1400" b="1" kern="1200" dirty="0" err="1"/>
            <a:t>lanjut</a:t>
          </a:r>
          <a:r>
            <a:rPr lang="en-US" sz="1400" b="1" kern="1200" dirty="0"/>
            <a:t> </a:t>
          </a:r>
          <a:r>
            <a:rPr lang="en-US" sz="1400" b="1" kern="1200" dirty="0" err="1"/>
            <a:t>kepada</a:t>
          </a:r>
          <a:r>
            <a:rPr lang="en-US" sz="1400" b="1" kern="1200" dirty="0"/>
            <a:t> </a:t>
          </a:r>
          <a:r>
            <a:rPr lang="en-US" sz="1400" b="1" kern="1200" dirty="0" err="1"/>
            <a:t>keluarga</a:t>
          </a:r>
          <a:r>
            <a:rPr lang="en-US" sz="1400" b="1" kern="1200" dirty="0"/>
            <a:t> </a:t>
          </a:r>
          <a:r>
            <a:rPr lang="en-US" sz="1400" b="1" kern="1200" dirty="0" err="1"/>
            <a:t>terdekatnya</a:t>
          </a:r>
          <a:endParaRPr lang="id-ID" sz="1400" b="1" kern="1200" dirty="0"/>
        </a:p>
      </dsp:txBody>
      <dsp:txXfrm>
        <a:off x="1935214" y="0"/>
        <a:ext cx="4112330" cy="2095295"/>
      </dsp:txXfrm>
    </dsp:sp>
    <dsp:sp modelId="{C870D1A6-0D4C-4004-AF85-5AE0B68D545A}">
      <dsp:nvSpPr>
        <dsp:cNvPr id="0" name=""/>
        <dsp:cNvSpPr/>
      </dsp:nvSpPr>
      <dsp:spPr>
        <a:xfrm>
          <a:off x="0" y="3083765"/>
          <a:ext cx="1511886" cy="5879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40640" rIns="113792" bIns="40640" numCol="1" spcCol="1270" anchor="ctr" anchorCtr="0">
          <a:noAutofit/>
        </a:bodyPr>
        <a:lstStyle/>
        <a:p>
          <a:pPr marL="0" lvl="0" indent="0" algn="r" defTabSz="711200">
            <a:lnSpc>
              <a:spcPct val="90000"/>
            </a:lnSpc>
            <a:spcBef>
              <a:spcPct val="0"/>
            </a:spcBef>
            <a:spcAft>
              <a:spcPct val="35000"/>
            </a:spcAft>
            <a:buNone/>
          </a:pPr>
          <a:endParaRPr lang="id-ID" sz="1600" kern="1200" dirty="0"/>
        </a:p>
        <a:p>
          <a:pPr marL="0" lvl="0" indent="0" algn="ctr" defTabSz="711200">
            <a:lnSpc>
              <a:spcPct val="90000"/>
            </a:lnSpc>
            <a:spcBef>
              <a:spcPct val="0"/>
            </a:spcBef>
            <a:spcAft>
              <a:spcPct val="35000"/>
            </a:spcAft>
            <a:buNone/>
          </a:pPr>
          <a:r>
            <a:rPr lang="id-ID" sz="1800" b="1" i="1" kern="1200" dirty="0">
              <a:solidFill>
                <a:schemeClr val="bg1"/>
              </a:solidFill>
            </a:rPr>
            <a:t>experience</a:t>
          </a:r>
        </a:p>
      </dsp:txBody>
      <dsp:txXfrm>
        <a:off x="0" y="3083765"/>
        <a:ext cx="1511886" cy="587930"/>
      </dsp:txXfrm>
    </dsp:sp>
    <dsp:sp modelId="{79EB4FF2-F776-4D42-B44B-FED0F7A03E26}">
      <dsp:nvSpPr>
        <dsp:cNvPr id="0" name=""/>
        <dsp:cNvSpPr/>
      </dsp:nvSpPr>
      <dsp:spPr>
        <a:xfrm>
          <a:off x="1511886" y="2338037"/>
          <a:ext cx="302377" cy="2494800"/>
        </a:xfrm>
        <a:prstGeom prst="leftBrace">
          <a:avLst>
            <a:gd name="adj1" fmla="val 35000"/>
            <a:gd name="adj2" fmla="val 50000"/>
          </a:avLst>
        </a:pr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9DBB81A-8E8D-4830-8EF6-410D020E6A5C}">
      <dsp:nvSpPr>
        <dsp:cNvPr id="0" name=""/>
        <dsp:cNvSpPr/>
      </dsp:nvSpPr>
      <dsp:spPr>
        <a:xfrm>
          <a:off x="1935214" y="2410417"/>
          <a:ext cx="4112330" cy="2431257"/>
        </a:xfrm>
        <a:prstGeom prst="rect">
          <a:avLst/>
        </a:prstGeom>
        <a:solidFill>
          <a:schemeClr val="dk1">
            <a:alpha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114300" lvl="1" indent="-114300" algn="l" defTabSz="622300">
            <a:lnSpc>
              <a:spcPct val="90000"/>
            </a:lnSpc>
            <a:spcBef>
              <a:spcPct val="0"/>
            </a:spcBef>
            <a:spcAft>
              <a:spcPct val="15000"/>
            </a:spcAft>
            <a:buChar char="•"/>
          </a:pPr>
          <a:r>
            <a:rPr lang="en-US" sz="1400" b="1" kern="1200" dirty="0" err="1"/>
            <a:t>Menurut</a:t>
          </a:r>
          <a:r>
            <a:rPr lang="en-US" sz="1400" b="1" kern="1200" dirty="0"/>
            <a:t> data </a:t>
          </a:r>
          <a:r>
            <a:rPr lang="en-US" sz="1400" b="1" kern="1200" dirty="0" err="1"/>
            <a:t>dari</a:t>
          </a:r>
          <a:r>
            <a:rPr lang="en-US" sz="1400" b="1" kern="1200" dirty="0"/>
            <a:t> World Health Organization (WHO) pada </a:t>
          </a:r>
          <a:r>
            <a:rPr lang="en-US" sz="1400" b="1" kern="1200" dirty="0" err="1"/>
            <a:t>tahun</a:t>
          </a:r>
          <a:r>
            <a:rPr lang="en-US" sz="1400" b="1" kern="1200" dirty="0"/>
            <a:t> 2012 </a:t>
          </a:r>
          <a:r>
            <a:rPr lang="en-US" sz="1400" b="1" kern="1200" dirty="0" err="1"/>
            <a:t>menunjukkan</a:t>
          </a:r>
          <a:r>
            <a:rPr lang="en-US" sz="1400" b="1" kern="1200" dirty="0"/>
            <a:t> </a:t>
          </a:r>
          <a:r>
            <a:rPr lang="en-US" sz="1400" b="1" kern="1200" dirty="0" err="1"/>
            <a:t>jumlah</a:t>
          </a:r>
          <a:r>
            <a:rPr lang="en-US" sz="1400" b="1" kern="1200" dirty="0"/>
            <a:t> </a:t>
          </a:r>
          <a:r>
            <a:rPr lang="en-US" sz="1400" b="1" kern="1200" dirty="0" err="1"/>
            <a:t>kematian</a:t>
          </a:r>
          <a:r>
            <a:rPr lang="en-US" sz="1400" b="1" kern="1200" dirty="0"/>
            <a:t> </a:t>
          </a:r>
          <a:r>
            <a:rPr lang="en-US" sz="1400" b="1" kern="1200" dirty="0" err="1"/>
            <a:t>akibat</a:t>
          </a:r>
          <a:r>
            <a:rPr lang="en-US" sz="1400" b="1" kern="1200" dirty="0"/>
            <a:t> </a:t>
          </a:r>
          <a:r>
            <a:rPr lang="en-US" sz="1400" b="1" kern="1200" dirty="0" err="1"/>
            <a:t>penyakit</a:t>
          </a:r>
          <a:r>
            <a:rPr lang="en-US" sz="1400" b="1" kern="1200" dirty="0"/>
            <a:t> </a:t>
          </a:r>
          <a:r>
            <a:rPr lang="en-US" sz="1400" b="1" kern="1200" dirty="0" err="1"/>
            <a:t>jantung</a:t>
          </a:r>
          <a:r>
            <a:rPr lang="en-US" sz="1400" b="1" kern="1200" dirty="0"/>
            <a:t> </a:t>
          </a:r>
          <a:r>
            <a:rPr lang="en-US" sz="1400" b="1" kern="1200" dirty="0" err="1"/>
            <a:t>sebanyak</a:t>
          </a:r>
          <a:r>
            <a:rPr lang="en-US" sz="1400" b="1" kern="1200" dirty="0"/>
            <a:t> 17,5 </a:t>
          </a:r>
          <a:r>
            <a:rPr lang="en-US" sz="1400" b="1" kern="1200" dirty="0" err="1"/>
            <a:t>juta</a:t>
          </a:r>
          <a:r>
            <a:rPr lang="en-US" sz="1400" b="1" kern="1200" dirty="0"/>
            <a:t> </a:t>
          </a:r>
          <a:r>
            <a:rPr lang="en-US" sz="1400" b="1" kern="1200" dirty="0" err="1"/>
            <a:t>atau</a:t>
          </a:r>
          <a:r>
            <a:rPr lang="en-US" sz="1400" b="1" kern="1200" dirty="0"/>
            <a:t> 31% </a:t>
          </a:r>
          <a:r>
            <a:rPr lang="en-US" sz="1400" b="1" kern="1200" dirty="0" err="1"/>
            <a:t>dari</a:t>
          </a:r>
          <a:r>
            <a:rPr lang="en-US" sz="1400" b="1" kern="1200" dirty="0"/>
            <a:t> 56,5 </a:t>
          </a:r>
          <a:r>
            <a:rPr lang="en-US" sz="1400" b="1" kern="1200" dirty="0" err="1"/>
            <a:t>juta</a:t>
          </a:r>
          <a:r>
            <a:rPr lang="en-US" sz="1400" b="1" kern="1200" dirty="0"/>
            <a:t> </a:t>
          </a:r>
          <a:r>
            <a:rPr lang="en-US" sz="1400" b="1" kern="1200" dirty="0" err="1"/>
            <a:t>kematian</a:t>
          </a:r>
          <a:r>
            <a:rPr lang="en-US" sz="1400" b="1" kern="1200" dirty="0"/>
            <a:t> di </a:t>
          </a:r>
          <a:r>
            <a:rPr lang="en-US" sz="1400" b="1" kern="1200" dirty="0" err="1"/>
            <a:t>seluruh</a:t>
          </a:r>
          <a:r>
            <a:rPr lang="en-US" sz="1400" b="1" kern="1200" dirty="0"/>
            <a:t> dunia. Pada negara </a:t>
          </a:r>
          <a:r>
            <a:rPr lang="en-US" sz="1400" b="1" kern="1200" dirty="0" err="1"/>
            <a:t>berkembang</a:t>
          </a:r>
          <a:r>
            <a:rPr lang="en-US" sz="1400" b="1" kern="1200" dirty="0"/>
            <a:t>, </a:t>
          </a:r>
          <a:r>
            <a:rPr lang="en-US" sz="1400" b="1" kern="1200" dirty="0" err="1"/>
            <a:t>kejadian</a:t>
          </a:r>
          <a:r>
            <a:rPr lang="en-US" sz="1400" b="1" kern="1200" dirty="0"/>
            <a:t> </a:t>
          </a:r>
          <a:r>
            <a:rPr lang="en-US" sz="1400" b="1" kern="1200" dirty="0" err="1"/>
            <a:t>kematian</a:t>
          </a:r>
          <a:r>
            <a:rPr lang="en-US" sz="1400" b="1" kern="1200" dirty="0"/>
            <a:t> </a:t>
          </a:r>
          <a:r>
            <a:rPr lang="en-US" sz="1400" b="1" kern="1200" dirty="0" err="1"/>
            <a:t>akibat</a:t>
          </a:r>
          <a:r>
            <a:rPr lang="en-US" sz="1400" b="1" kern="1200" dirty="0"/>
            <a:t> </a:t>
          </a:r>
          <a:r>
            <a:rPr lang="en-US" sz="1400" b="1" kern="1200" dirty="0" err="1"/>
            <a:t>penyakit</a:t>
          </a:r>
          <a:r>
            <a:rPr lang="en-US" sz="1400" b="1" kern="1200" dirty="0"/>
            <a:t> </a:t>
          </a:r>
          <a:r>
            <a:rPr lang="en-US" sz="1400" b="1" kern="1200" dirty="0" err="1"/>
            <a:t>jantung</a:t>
          </a:r>
          <a:r>
            <a:rPr lang="en-US" sz="1400" b="1" kern="1200" dirty="0"/>
            <a:t> </a:t>
          </a:r>
          <a:r>
            <a:rPr lang="en-US" sz="1400" b="1" kern="1200" dirty="0" err="1"/>
            <a:t>terjadi</a:t>
          </a:r>
          <a:r>
            <a:rPr lang="en-US" sz="1400" b="1" kern="1200" dirty="0"/>
            <a:t> 3/4 </a:t>
          </a:r>
          <a:r>
            <a:rPr lang="en-US" sz="1400" b="1" kern="1200" dirty="0" err="1"/>
            <a:t>dari</a:t>
          </a:r>
          <a:r>
            <a:rPr lang="en-US" sz="1400" b="1" kern="1200" dirty="0"/>
            <a:t> total </a:t>
          </a:r>
          <a:r>
            <a:rPr lang="en-US" sz="1400" b="1" kern="1200" dirty="0" err="1"/>
            <a:t>kejadian</a:t>
          </a:r>
          <a:r>
            <a:rPr lang="en-US" sz="1400" b="1" kern="1200" dirty="0"/>
            <a:t> </a:t>
          </a:r>
          <a:r>
            <a:rPr lang="en-US" sz="1400" b="1" kern="1200" dirty="0" err="1"/>
            <a:t>skala</a:t>
          </a:r>
          <a:r>
            <a:rPr lang="en-US" sz="1400" b="1" kern="1200" dirty="0"/>
            <a:t> global. </a:t>
          </a:r>
          <a:r>
            <a:rPr lang="en-US" sz="1400" b="1" kern="1200" dirty="0" err="1"/>
            <a:t>Berdasarkan</a:t>
          </a:r>
          <a:r>
            <a:rPr lang="en-US" sz="1400" b="1" kern="1200" dirty="0"/>
            <a:t> </a:t>
          </a:r>
          <a:r>
            <a:rPr lang="en-US" sz="1400" b="1" kern="1200" dirty="0" err="1"/>
            <a:t>kejadian</a:t>
          </a:r>
          <a:r>
            <a:rPr lang="en-US" sz="1400" b="1" kern="1200" dirty="0"/>
            <a:t> pada </a:t>
          </a:r>
          <a:r>
            <a:rPr lang="en-US" sz="1400" b="1" kern="1200" dirty="0" err="1"/>
            <a:t>skala</a:t>
          </a:r>
          <a:r>
            <a:rPr lang="en-US" sz="1400" b="1" kern="1200" dirty="0"/>
            <a:t> </a:t>
          </a:r>
          <a:r>
            <a:rPr lang="en-US" sz="1400" b="1" kern="1200" dirty="0" err="1"/>
            <a:t>nasional</a:t>
          </a:r>
          <a:r>
            <a:rPr lang="en-US" sz="1400" b="1" kern="1200" dirty="0"/>
            <a:t>, </a:t>
          </a:r>
          <a:r>
            <a:rPr lang="en-US" sz="1400" b="1" kern="1200" dirty="0" err="1"/>
            <a:t>terjadi</a:t>
          </a:r>
          <a:r>
            <a:rPr lang="en-US" sz="1400" b="1" kern="1200" dirty="0"/>
            <a:t> </a:t>
          </a:r>
          <a:r>
            <a:rPr lang="en-US" sz="1400" b="1" kern="1200" dirty="0" err="1"/>
            <a:t>beberapa</a:t>
          </a:r>
          <a:r>
            <a:rPr lang="en-US" sz="1400" b="1" kern="1200" dirty="0"/>
            <a:t> </a:t>
          </a:r>
          <a:r>
            <a:rPr lang="en-US" sz="1400" b="1" kern="1200" dirty="0" err="1"/>
            <a:t>kejadian</a:t>
          </a:r>
          <a:r>
            <a:rPr lang="en-US" sz="1400" b="1" kern="1200" dirty="0"/>
            <a:t> </a:t>
          </a:r>
          <a:r>
            <a:rPr lang="en-US" sz="1400" b="1" kern="1200" dirty="0" err="1"/>
            <a:t>meninggalnya</a:t>
          </a:r>
          <a:r>
            <a:rPr lang="en-US" sz="1400" b="1" kern="1200" dirty="0"/>
            <a:t> </a:t>
          </a:r>
          <a:r>
            <a:rPr lang="en-US" sz="1400" b="1" kern="1200" dirty="0" err="1"/>
            <a:t>tokoh-tokoh</a:t>
          </a:r>
          <a:r>
            <a:rPr lang="en-US" sz="1400" b="1" kern="1200" dirty="0"/>
            <a:t> yang </a:t>
          </a:r>
          <a:r>
            <a:rPr lang="en-US" sz="1400" b="1" kern="1200" dirty="0" err="1"/>
            <a:t>diduga</a:t>
          </a:r>
          <a:r>
            <a:rPr lang="en-US" sz="1400" b="1" kern="1200" dirty="0"/>
            <a:t> </a:t>
          </a:r>
          <a:r>
            <a:rPr lang="en-US" sz="1400" b="1" kern="1200" dirty="0" err="1"/>
            <a:t>mengalami</a:t>
          </a:r>
          <a:r>
            <a:rPr lang="en-US" sz="1400" b="1" kern="1200" dirty="0"/>
            <a:t> </a:t>
          </a:r>
          <a:r>
            <a:rPr lang="en-US" sz="1400" b="1" kern="1200" dirty="0" err="1"/>
            <a:t>serangan</a:t>
          </a:r>
          <a:r>
            <a:rPr lang="en-US" sz="1400" b="1" kern="1200" dirty="0"/>
            <a:t> </a:t>
          </a:r>
          <a:r>
            <a:rPr lang="en-US" sz="1400" b="1" kern="1200" dirty="0" err="1"/>
            <a:t>jantung</a:t>
          </a:r>
          <a:r>
            <a:rPr lang="en-US" sz="1400" b="1" kern="1200" dirty="0"/>
            <a:t> </a:t>
          </a:r>
          <a:r>
            <a:rPr lang="en-US" sz="1400" b="1" kern="1200" dirty="0" err="1"/>
            <a:t>saat</a:t>
          </a:r>
          <a:r>
            <a:rPr lang="en-US" sz="1400" b="1" kern="1200" dirty="0"/>
            <a:t> </a:t>
          </a:r>
          <a:r>
            <a:rPr lang="en-US" sz="1400" b="1" kern="1200" dirty="0" err="1"/>
            <a:t>sedang</a:t>
          </a:r>
          <a:r>
            <a:rPr lang="en-US" sz="1400" b="1" kern="1200" dirty="0"/>
            <a:t> dan </a:t>
          </a:r>
          <a:r>
            <a:rPr lang="en-US" sz="1400" b="1" kern="1200" dirty="0" err="1"/>
            <a:t>selesai</a:t>
          </a:r>
          <a:r>
            <a:rPr lang="en-US" sz="1400" b="1" kern="1200" dirty="0"/>
            <a:t> </a:t>
          </a:r>
          <a:r>
            <a:rPr lang="en-US" sz="1400" b="1" kern="1200" dirty="0" err="1"/>
            <a:t>berolahraga</a:t>
          </a:r>
          <a:endParaRPr lang="id-ID" sz="1400" b="1" kern="1200" dirty="0"/>
        </a:p>
      </dsp:txBody>
      <dsp:txXfrm>
        <a:off x="1935214" y="2410417"/>
        <a:ext cx="4112330" cy="243125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3BB80F-0EF1-433C-81CC-35F7F15CFB38}">
      <dsp:nvSpPr>
        <dsp:cNvPr id="0" name=""/>
        <dsp:cNvSpPr/>
      </dsp:nvSpPr>
      <dsp:spPr>
        <a:xfrm>
          <a:off x="3219749" y="110584"/>
          <a:ext cx="2511646" cy="778414"/>
        </a:xfrm>
        <a:prstGeom prst="roundRect">
          <a:avLst/>
        </a:prstGeom>
        <a:solidFill>
          <a:schemeClr val="accent1"/>
        </a:solidFill>
        <a:ln w="19050" cap="rnd" cmpd="sng" algn="ctr">
          <a:solidFill>
            <a:schemeClr val="accent1">
              <a:shade val="50000"/>
            </a:schemeClr>
          </a:solidFill>
          <a:prstDash val="solid"/>
        </a:ln>
        <a:effectLst>
          <a:softEdge rad="127000"/>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err="1"/>
            <a:t>Penyakit</a:t>
          </a:r>
          <a:r>
            <a:rPr lang="en-US" sz="1600" b="1" kern="1200" dirty="0"/>
            <a:t> </a:t>
          </a:r>
          <a:r>
            <a:rPr lang="en-US" sz="1600" b="1" kern="1200" dirty="0" err="1"/>
            <a:t>arteri</a:t>
          </a:r>
          <a:r>
            <a:rPr lang="en-US" sz="1600" b="1" kern="1200" dirty="0"/>
            <a:t> </a:t>
          </a:r>
          <a:r>
            <a:rPr lang="en-US" sz="1600" b="1" kern="1200" dirty="0" err="1"/>
            <a:t>koroner</a:t>
          </a:r>
          <a:endParaRPr lang="id-ID" sz="1600" b="1" kern="1200" dirty="0"/>
        </a:p>
      </dsp:txBody>
      <dsp:txXfrm>
        <a:off x="3257748" y="148583"/>
        <a:ext cx="2435648" cy="702416"/>
      </dsp:txXfrm>
    </dsp:sp>
    <dsp:sp modelId="{D6FE9B5E-9367-4C7B-B9DF-AA493291C3FD}">
      <dsp:nvSpPr>
        <dsp:cNvPr id="0" name=""/>
        <dsp:cNvSpPr/>
      </dsp:nvSpPr>
      <dsp:spPr>
        <a:xfrm>
          <a:off x="2067999" y="499792"/>
          <a:ext cx="4815144" cy="4815144"/>
        </a:xfrm>
        <a:custGeom>
          <a:avLst/>
          <a:gdLst/>
          <a:ahLst/>
          <a:cxnLst/>
          <a:rect l="0" t="0" r="0" b="0"/>
          <a:pathLst>
            <a:path>
              <a:moveTo>
                <a:pt x="3674086" y="360050"/>
              </a:moveTo>
              <a:arcTo wR="2407572" hR="2407572" stAng="18104356" swAng="1777309"/>
            </a:path>
          </a:pathLst>
        </a:custGeom>
        <a:noFill/>
        <a:ln w="9525" cap="rnd" cmpd="sng" algn="ctr">
          <a:solidFill>
            <a:srgbClr val="FF0000"/>
          </a:solidFill>
          <a:prstDash val="solid"/>
        </a:ln>
        <a:effectLst/>
      </dsp:spPr>
      <dsp:style>
        <a:lnRef idx="1">
          <a:scrgbClr r="0" g="0" b="0"/>
        </a:lnRef>
        <a:fillRef idx="0">
          <a:scrgbClr r="0" g="0" b="0"/>
        </a:fillRef>
        <a:effectRef idx="0">
          <a:scrgbClr r="0" g="0" b="0"/>
        </a:effectRef>
        <a:fontRef idx="minor"/>
      </dsp:style>
    </dsp:sp>
    <dsp:sp modelId="{10FF5E4B-A77E-417A-86EA-E9CC449E827E}">
      <dsp:nvSpPr>
        <dsp:cNvPr id="0" name=""/>
        <dsp:cNvSpPr/>
      </dsp:nvSpPr>
      <dsp:spPr>
        <a:xfrm>
          <a:off x="5947996" y="1764475"/>
          <a:ext cx="1634625" cy="797816"/>
        </a:xfrm>
        <a:prstGeom prst="roundRect">
          <a:avLst/>
        </a:prstGeom>
        <a:solidFill>
          <a:schemeClr val="accent1"/>
        </a:solidFill>
        <a:ln w="19050" cap="rnd" cmpd="sng" algn="ctr">
          <a:solidFill>
            <a:schemeClr val="accent1">
              <a:shade val="50000"/>
            </a:schemeClr>
          </a:solidFill>
          <a:prstDash val="solid"/>
        </a:ln>
        <a:effectLst>
          <a:softEdge rad="127000"/>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t>Stress </a:t>
          </a:r>
          <a:r>
            <a:rPr lang="en-US" sz="1600" b="1" kern="1200" dirty="0" err="1"/>
            <a:t>Berat</a:t>
          </a:r>
          <a:endParaRPr lang="id-ID" sz="1600" b="1" kern="1200" dirty="0"/>
        </a:p>
      </dsp:txBody>
      <dsp:txXfrm>
        <a:off x="5986942" y="1803421"/>
        <a:ext cx="1556733" cy="719924"/>
      </dsp:txXfrm>
    </dsp:sp>
    <dsp:sp modelId="{CA1B6D7D-902D-4806-AFD4-83B18049F463}">
      <dsp:nvSpPr>
        <dsp:cNvPr id="0" name=""/>
        <dsp:cNvSpPr/>
      </dsp:nvSpPr>
      <dsp:spPr>
        <a:xfrm>
          <a:off x="2067999" y="499792"/>
          <a:ext cx="4815144" cy="4815144"/>
        </a:xfrm>
        <a:custGeom>
          <a:avLst/>
          <a:gdLst/>
          <a:ahLst/>
          <a:cxnLst/>
          <a:rect l="0" t="0" r="0" b="0"/>
          <a:pathLst>
            <a:path>
              <a:moveTo>
                <a:pt x="4792829" y="2080532"/>
              </a:moveTo>
              <a:arcTo wR="2407572" hR="2407572" stAng="21131575" swAng="2614633"/>
            </a:path>
          </a:pathLst>
        </a:custGeom>
        <a:noFill/>
        <a:ln w="9525" cap="rnd" cmpd="sng" algn="ctr">
          <a:solidFill>
            <a:srgbClr val="FF0000"/>
          </a:solidFill>
          <a:prstDash val="solid"/>
        </a:ln>
        <a:effectLst/>
      </dsp:spPr>
      <dsp:style>
        <a:lnRef idx="1">
          <a:scrgbClr r="0" g="0" b="0"/>
        </a:lnRef>
        <a:fillRef idx="0">
          <a:scrgbClr r="0" g="0" b="0"/>
        </a:fillRef>
        <a:effectRef idx="0">
          <a:scrgbClr r="0" g="0" b="0"/>
        </a:effectRef>
        <a:fontRef idx="minor"/>
      </dsp:style>
    </dsp:sp>
    <dsp:sp modelId="{63752C93-794B-40E9-9105-F78BF781D31E}">
      <dsp:nvSpPr>
        <dsp:cNvPr id="0" name=""/>
        <dsp:cNvSpPr/>
      </dsp:nvSpPr>
      <dsp:spPr>
        <a:xfrm>
          <a:off x="5005760" y="4329409"/>
          <a:ext cx="1769893" cy="1051443"/>
        </a:xfrm>
        <a:prstGeom prst="roundRect">
          <a:avLst/>
        </a:prstGeom>
        <a:solidFill>
          <a:schemeClr val="accent1"/>
        </a:solidFill>
        <a:ln w="19050" cap="rnd" cmpd="sng" algn="ctr">
          <a:solidFill>
            <a:schemeClr val="accent1">
              <a:shade val="50000"/>
            </a:schemeClr>
          </a:solidFill>
          <a:prstDash val="solid"/>
        </a:ln>
        <a:effectLst>
          <a:softEdge rad="127000"/>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t>Orang yang </a:t>
          </a:r>
          <a:r>
            <a:rPr lang="en-US" sz="1400" b="1" kern="1200" dirty="0" err="1"/>
            <a:t>mempunyai</a:t>
          </a:r>
          <a:r>
            <a:rPr lang="en-US" sz="1400" b="1" kern="1200" dirty="0"/>
            <a:t> </a:t>
          </a:r>
          <a:r>
            <a:rPr lang="en-US" sz="1400" b="1" kern="1200" dirty="0" err="1"/>
            <a:t>kolestro</a:t>
          </a:r>
          <a:r>
            <a:rPr lang="en-US" sz="1400" b="1" kern="1200" dirty="0"/>
            <a:t> </a:t>
          </a:r>
          <a:r>
            <a:rPr lang="en-US" sz="1400" b="1" kern="1200" dirty="0" err="1"/>
            <a:t>tinggi</a:t>
          </a:r>
          <a:endParaRPr lang="id-ID" sz="1400" b="1" kern="1200" dirty="0"/>
        </a:p>
      </dsp:txBody>
      <dsp:txXfrm>
        <a:off x="5057087" y="4380736"/>
        <a:ext cx="1667239" cy="948789"/>
      </dsp:txXfrm>
    </dsp:sp>
    <dsp:sp modelId="{CB07CE7D-3816-45EC-AAC7-603E38CCBF13}">
      <dsp:nvSpPr>
        <dsp:cNvPr id="0" name=""/>
        <dsp:cNvSpPr/>
      </dsp:nvSpPr>
      <dsp:spPr>
        <a:xfrm>
          <a:off x="2067999" y="499792"/>
          <a:ext cx="4815144" cy="4815144"/>
        </a:xfrm>
        <a:custGeom>
          <a:avLst/>
          <a:gdLst/>
          <a:ahLst/>
          <a:cxnLst/>
          <a:rect l="0" t="0" r="0" b="0"/>
          <a:pathLst>
            <a:path>
              <a:moveTo>
                <a:pt x="2925930" y="4758680"/>
              </a:moveTo>
              <a:arcTo wR="2407572" hR="2407572" stAng="4654001" swAng="1715042"/>
            </a:path>
          </a:pathLst>
        </a:custGeom>
        <a:noFill/>
        <a:ln w="9525"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6297A602-93C5-42C7-8728-8A08694F3555}">
      <dsp:nvSpPr>
        <dsp:cNvPr id="0" name=""/>
        <dsp:cNvSpPr/>
      </dsp:nvSpPr>
      <dsp:spPr>
        <a:xfrm>
          <a:off x="2326637" y="4374534"/>
          <a:ext cx="1467597" cy="961193"/>
        </a:xfrm>
        <a:prstGeom prst="roundRect">
          <a:avLst/>
        </a:prstGeom>
        <a:solidFill>
          <a:schemeClr val="accent1"/>
        </a:solidFill>
        <a:ln w="19050" cap="rnd" cmpd="sng" algn="ctr">
          <a:solidFill>
            <a:schemeClr val="accent1">
              <a:shade val="50000"/>
            </a:schemeClr>
          </a:solidFill>
          <a:prstDash val="solid"/>
        </a:ln>
        <a:effectLst>
          <a:softEdge rad="127000"/>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err="1"/>
            <a:t>Merokok</a:t>
          </a:r>
          <a:endParaRPr lang="id-ID" sz="2000" b="1" kern="1200" dirty="0"/>
        </a:p>
      </dsp:txBody>
      <dsp:txXfrm>
        <a:off x="2373559" y="4421456"/>
        <a:ext cx="1373753" cy="867349"/>
      </dsp:txXfrm>
    </dsp:sp>
    <dsp:sp modelId="{A6BE4ECB-1119-4DC0-AB12-09B8F0B1E73B}">
      <dsp:nvSpPr>
        <dsp:cNvPr id="0" name=""/>
        <dsp:cNvSpPr/>
      </dsp:nvSpPr>
      <dsp:spPr>
        <a:xfrm>
          <a:off x="2067999" y="499792"/>
          <a:ext cx="4815144" cy="4815144"/>
        </a:xfrm>
        <a:custGeom>
          <a:avLst/>
          <a:gdLst/>
          <a:ahLst/>
          <a:cxnLst/>
          <a:rect l="0" t="0" r="0" b="0"/>
          <a:pathLst>
            <a:path>
              <a:moveTo>
                <a:pt x="487571" y="3860156"/>
              </a:moveTo>
              <a:arcTo wR="2407572" hR="2407572" stAng="8573432" swAng="2634701"/>
            </a:path>
          </a:pathLst>
        </a:custGeom>
        <a:noFill/>
        <a:ln w="9525" cap="rnd" cmpd="sng" algn="ctr">
          <a:solidFill>
            <a:srgbClr val="FF0000"/>
          </a:solidFill>
          <a:prstDash val="solid"/>
        </a:ln>
        <a:effectLst/>
      </dsp:spPr>
      <dsp:style>
        <a:lnRef idx="1">
          <a:scrgbClr r="0" g="0" b="0"/>
        </a:lnRef>
        <a:fillRef idx="0">
          <a:scrgbClr r="0" g="0" b="0"/>
        </a:fillRef>
        <a:effectRef idx="0">
          <a:scrgbClr r="0" g="0" b="0"/>
        </a:effectRef>
        <a:fontRef idx="minor"/>
      </dsp:style>
    </dsp:sp>
    <dsp:sp modelId="{6F3FCDF6-E0A0-4E61-83C7-62A6272FBFC0}">
      <dsp:nvSpPr>
        <dsp:cNvPr id="0" name=""/>
        <dsp:cNvSpPr/>
      </dsp:nvSpPr>
      <dsp:spPr>
        <a:xfrm>
          <a:off x="1146142" y="1722766"/>
          <a:ext cx="2079383" cy="881234"/>
        </a:xfrm>
        <a:prstGeom prst="roundRect">
          <a:avLst/>
        </a:prstGeom>
        <a:solidFill>
          <a:schemeClr val="accent1"/>
        </a:solidFill>
        <a:ln w="19050" cap="rnd" cmpd="sng" algn="ctr">
          <a:solidFill>
            <a:schemeClr val="accent1">
              <a:shade val="50000"/>
            </a:schemeClr>
          </a:solidFill>
          <a:prstDash val="solid"/>
        </a:ln>
        <a:effectLst>
          <a:softEdge rad="127000"/>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err="1"/>
            <a:t>Kurangnya</a:t>
          </a:r>
          <a:r>
            <a:rPr lang="en-US" sz="1600" b="1" kern="1200" dirty="0"/>
            <a:t> </a:t>
          </a:r>
          <a:r>
            <a:rPr lang="en-US" sz="1600" b="1" kern="1200" dirty="0" err="1"/>
            <a:t>Aktivitas</a:t>
          </a:r>
          <a:endParaRPr lang="id-ID" sz="1600" b="1" kern="1200" dirty="0"/>
        </a:p>
      </dsp:txBody>
      <dsp:txXfrm>
        <a:off x="1189160" y="1765784"/>
        <a:ext cx="1993347" cy="795198"/>
      </dsp:txXfrm>
    </dsp:sp>
    <dsp:sp modelId="{8546FCCD-E682-421C-87A5-94DDF5903BB0}">
      <dsp:nvSpPr>
        <dsp:cNvPr id="0" name=""/>
        <dsp:cNvSpPr/>
      </dsp:nvSpPr>
      <dsp:spPr>
        <a:xfrm>
          <a:off x="2067999" y="499792"/>
          <a:ext cx="4815144" cy="4815144"/>
        </a:xfrm>
        <a:custGeom>
          <a:avLst/>
          <a:gdLst/>
          <a:ahLst/>
          <a:cxnLst/>
          <a:rect l="0" t="0" r="0" b="0"/>
          <a:pathLst>
            <a:path>
              <a:moveTo>
                <a:pt x="317567" y="1212463"/>
              </a:moveTo>
              <a:arcTo wR="2407572" hR="2407572" stAng="12585710" swAng="1710591"/>
            </a:path>
          </a:pathLst>
        </a:custGeom>
        <a:noFill/>
        <a:ln w="9525" cap="rnd" cmpd="sng" algn="ctr">
          <a:solidFill>
            <a:srgbClr val="FF0000"/>
          </a:solidFill>
          <a:prstDash val="solid"/>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6/5/2022</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6/5/2022</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7" name="Rectangle 6">
            <a:extLst>
              <a:ext uri="{FF2B5EF4-FFF2-40B4-BE49-F238E27FC236}">
                <a16:creationId xmlns:a16="http://schemas.microsoft.com/office/drawing/2014/main" id="{3E856FA7-DB6D-B91E-31DA-4E28AF9B0553}"/>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8" name="Group 7">
            <a:extLst>
              <a:ext uri="{FF2B5EF4-FFF2-40B4-BE49-F238E27FC236}">
                <a16:creationId xmlns:a16="http://schemas.microsoft.com/office/drawing/2014/main" id="{6CA2EEB9-C11B-E9E3-CA9E-07A2CE2209BA}"/>
              </a:ext>
            </a:extLst>
          </p:cNvPr>
          <p:cNvGrpSpPr/>
          <p:nvPr userDrawn="1"/>
        </p:nvGrpSpPr>
        <p:grpSpPr>
          <a:xfrm>
            <a:off x="-1604709" y="-3756"/>
            <a:ext cx="13796710" cy="6861756"/>
            <a:chOff x="-1604709" y="-3756"/>
            <a:chExt cx="13796710" cy="6861756"/>
          </a:xfrm>
        </p:grpSpPr>
        <p:grpSp>
          <p:nvGrpSpPr>
            <p:cNvPr id="9" name="Group 8">
              <a:extLst>
                <a:ext uri="{FF2B5EF4-FFF2-40B4-BE49-F238E27FC236}">
                  <a16:creationId xmlns:a16="http://schemas.microsoft.com/office/drawing/2014/main" id="{CCA182EA-7F16-DEC1-C500-8936A98B012D}"/>
                </a:ext>
              </a:extLst>
            </p:cNvPr>
            <p:cNvGrpSpPr/>
            <p:nvPr/>
          </p:nvGrpSpPr>
          <p:grpSpPr>
            <a:xfrm>
              <a:off x="-16298" y="0"/>
              <a:ext cx="12208299" cy="6858000"/>
              <a:chOff x="-16298" y="0"/>
              <a:chExt cx="12208299" cy="6858000"/>
            </a:xfrm>
          </p:grpSpPr>
          <p:sp>
            <p:nvSpPr>
              <p:cNvPr id="16" name="Freeform: Shape 15">
                <a:extLst>
                  <a:ext uri="{FF2B5EF4-FFF2-40B4-BE49-F238E27FC236}">
                    <a16:creationId xmlns:a16="http://schemas.microsoft.com/office/drawing/2014/main" id="{903C3C3A-C81D-33BF-080A-95C2219F415A}"/>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57AFD786-9FF3-ADDF-FFA2-1913D67A0593}"/>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7277C01E-4571-52F9-DE8A-6BDD34A96063}"/>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E893C53A-5A42-712C-A003-0CD3D9FDA1F6}"/>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Right Triangle 19">
                <a:extLst>
                  <a:ext uri="{FF2B5EF4-FFF2-40B4-BE49-F238E27FC236}">
                    <a16:creationId xmlns:a16="http://schemas.microsoft.com/office/drawing/2014/main" id="{DDBC85CD-72DF-803E-F3EC-C107904EAD96}"/>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B88DB197-E66F-117A-6BA0-1881C0061CB9}"/>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0" name="Freeform: Shape 12">
              <a:extLst>
                <a:ext uri="{FF2B5EF4-FFF2-40B4-BE49-F238E27FC236}">
                  <a16:creationId xmlns:a16="http://schemas.microsoft.com/office/drawing/2014/main" id="{130F07A0-A966-56D7-AADF-982A0360C8C1}"/>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C9050D58-7E48-5F91-B4EC-7F2BAF059435}"/>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2">
              <a:extLst>
                <a:ext uri="{FF2B5EF4-FFF2-40B4-BE49-F238E27FC236}">
                  <a16:creationId xmlns:a16="http://schemas.microsoft.com/office/drawing/2014/main" id="{2CDE0D38-FD2C-A003-DFE3-AD6EB3FF8329}"/>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3" name="Group 12">
              <a:extLst>
                <a:ext uri="{FF2B5EF4-FFF2-40B4-BE49-F238E27FC236}">
                  <a16:creationId xmlns:a16="http://schemas.microsoft.com/office/drawing/2014/main" id="{5EC0E6AB-96DF-2A84-8F8D-B3EC58C23EC1}"/>
                </a:ext>
              </a:extLst>
            </p:cNvPr>
            <p:cNvGrpSpPr/>
            <p:nvPr/>
          </p:nvGrpSpPr>
          <p:grpSpPr>
            <a:xfrm>
              <a:off x="-760406" y="4672937"/>
              <a:ext cx="1520812" cy="1520812"/>
              <a:chOff x="-1604709" y="3012880"/>
              <a:chExt cx="3211378" cy="3211378"/>
            </a:xfrm>
          </p:grpSpPr>
          <p:sp>
            <p:nvSpPr>
              <p:cNvPr id="14" name="Freeform: Shape 13">
                <a:extLst>
                  <a:ext uri="{FF2B5EF4-FFF2-40B4-BE49-F238E27FC236}">
                    <a16:creationId xmlns:a16="http://schemas.microsoft.com/office/drawing/2014/main" id="{D45EAFCF-6866-E883-DA51-73A8039D98AA}"/>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2">
                <a:extLst>
                  <a:ext uri="{FF2B5EF4-FFF2-40B4-BE49-F238E27FC236}">
                    <a16:creationId xmlns:a16="http://schemas.microsoft.com/office/drawing/2014/main" id="{903005DE-E392-CC8A-4A8C-B6ECDC2895FE}"/>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Tree>
    <p:extLst>
      <p:ext uri="{BB962C8B-B14F-4D97-AF65-F5344CB8AC3E}">
        <p14:creationId xmlns:p14="http://schemas.microsoft.com/office/powerpoint/2010/main" val="2060922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263D6C4-4840-40CC-AC84-17E24B3B7BDE}" type="slidenum">
              <a:rPr lang="en-US" noProof="0" smtClean="0"/>
              <a:t>‹#›</a:t>
            </a:fld>
            <a:endParaRPr lang="en-US" noProof="0" dirty="0"/>
          </a:p>
        </p:txBody>
      </p:sp>
    </p:spTree>
    <p:extLst>
      <p:ext uri="{BB962C8B-B14F-4D97-AF65-F5344CB8AC3E}">
        <p14:creationId xmlns:p14="http://schemas.microsoft.com/office/powerpoint/2010/main" val="695239979"/>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263D6C4-4840-40CC-AC84-17E24B3B7BDE}" type="slidenum">
              <a:rPr lang="en-US" noProof="0" smtClean="0"/>
              <a:t>‹#›</a:t>
            </a:fld>
            <a:endParaRPr lang="en-US" noProof="0" dirty="0"/>
          </a:p>
        </p:txBody>
      </p:sp>
    </p:spTree>
    <p:extLst>
      <p:ext uri="{BB962C8B-B14F-4D97-AF65-F5344CB8AC3E}">
        <p14:creationId xmlns:p14="http://schemas.microsoft.com/office/powerpoint/2010/main" val="3444656953"/>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263D6C4-4840-40CC-AC84-17E24B3B7BDE}" type="slidenum">
              <a:rPr lang="en-US" noProof="0" smtClean="0"/>
              <a:t>‹#›</a:t>
            </a:fld>
            <a:endParaRPr lang="en-US" noProof="0" dirty="0"/>
          </a:p>
        </p:txBody>
      </p:sp>
    </p:spTree>
    <p:extLst>
      <p:ext uri="{BB962C8B-B14F-4D97-AF65-F5344CB8AC3E}">
        <p14:creationId xmlns:p14="http://schemas.microsoft.com/office/powerpoint/2010/main" val="1787530718"/>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263D6C4-4840-40CC-AC84-17E24B3B7BDE}" type="slidenum">
              <a:rPr lang="en-US" noProof="0" smtClean="0"/>
              <a:t>‹#›</a:t>
            </a:fld>
            <a:endParaRPr lang="en-US" noProof="0" dirty="0"/>
          </a:p>
        </p:txBody>
      </p:sp>
    </p:spTree>
    <p:extLst>
      <p:ext uri="{BB962C8B-B14F-4D97-AF65-F5344CB8AC3E}">
        <p14:creationId xmlns:p14="http://schemas.microsoft.com/office/powerpoint/2010/main" val="2011005218"/>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263D6C4-4840-40CC-AC84-17E24B3B7BDE}" type="slidenum">
              <a:rPr lang="en-US" noProof="0" smtClean="0"/>
              <a:t>‹#›</a:t>
            </a:fld>
            <a:endParaRPr lang="en-US" noProof="0" dirty="0"/>
          </a:p>
        </p:txBody>
      </p:sp>
    </p:spTree>
    <p:extLst>
      <p:ext uri="{BB962C8B-B14F-4D97-AF65-F5344CB8AC3E}">
        <p14:creationId xmlns:p14="http://schemas.microsoft.com/office/powerpoint/2010/main" val="3204034069"/>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263D6C4-4840-40CC-AC84-17E24B3B7BDE}" type="slidenum">
              <a:rPr lang="en-US" noProof="0" smtClean="0"/>
              <a:t>‹#›</a:t>
            </a:fld>
            <a:endParaRPr lang="en-US" noProof="0" dirty="0"/>
          </a:p>
        </p:txBody>
      </p:sp>
    </p:spTree>
    <p:extLst>
      <p:ext uri="{BB962C8B-B14F-4D97-AF65-F5344CB8AC3E}">
        <p14:creationId xmlns:p14="http://schemas.microsoft.com/office/powerpoint/2010/main" val="2611055763"/>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263D6C4-4840-40CC-AC84-17E24B3B7BDE}" type="slidenum">
              <a:rPr lang="en-US" noProof="0" smtClean="0"/>
              <a:t>‹#›</a:t>
            </a:fld>
            <a:endParaRPr lang="en-US" noProof="0" dirty="0"/>
          </a:p>
        </p:txBody>
      </p:sp>
    </p:spTree>
    <p:extLst>
      <p:ext uri="{BB962C8B-B14F-4D97-AF65-F5344CB8AC3E}">
        <p14:creationId xmlns:p14="http://schemas.microsoft.com/office/powerpoint/2010/main" val="725557465"/>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263D6C4-4840-40CC-AC84-17E24B3B7BDE}" type="slidenum">
              <a:rPr lang="en-US" noProof="0" smtClean="0"/>
              <a:t>‹#›</a:t>
            </a:fld>
            <a:endParaRPr lang="en-US" noProof="0" dirty="0"/>
          </a:p>
        </p:txBody>
      </p:sp>
    </p:spTree>
    <p:extLst>
      <p:ext uri="{BB962C8B-B14F-4D97-AF65-F5344CB8AC3E}">
        <p14:creationId xmlns:p14="http://schemas.microsoft.com/office/powerpoint/2010/main" val="2742627082"/>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18407497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1929675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263D6C4-4840-40CC-AC84-17E24B3B7BDE}" type="slidenum">
              <a:rPr lang="en-US" noProof="0" smtClean="0"/>
              <a:pPr/>
              <a:t>‹#›</a:t>
            </a:fld>
            <a:endParaRPr lang="en-US" noProof="0" dirty="0"/>
          </a:p>
        </p:txBody>
      </p:sp>
      <p:sp>
        <p:nvSpPr>
          <p:cNvPr id="7" name="Rectangle 6">
            <a:extLst>
              <a:ext uri="{FF2B5EF4-FFF2-40B4-BE49-F238E27FC236}">
                <a16:creationId xmlns:a16="http://schemas.microsoft.com/office/drawing/2014/main" id="{02B49B29-AE34-46AC-1E73-6AA8EAA2238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9B4F7D29-76E0-E336-67A7-1796FA110678}"/>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8">
            <a:extLst>
              <a:ext uri="{FF2B5EF4-FFF2-40B4-BE49-F238E27FC236}">
                <a16:creationId xmlns:a16="http://schemas.microsoft.com/office/drawing/2014/main" id="{F8347799-1FB7-C835-144E-5A186CE2C664}"/>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0" name="Freeform: Shape 9">
            <a:extLst>
              <a:ext uri="{FF2B5EF4-FFF2-40B4-BE49-F238E27FC236}">
                <a16:creationId xmlns:a16="http://schemas.microsoft.com/office/drawing/2014/main" id="{C299237C-21EB-7ACE-CAC6-CD6402E156C8}"/>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6A04F295-2331-DF44-9A7F-C8C61A2CDD3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7452DA43-4E9D-2F36-5D3B-F79C411EE3DB}"/>
              </a:ext>
            </a:extLst>
          </p:cNvPr>
          <p:cNvGrpSpPr/>
          <p:nvPr userDrawn="1"/>
        </p:nvGrpSpPr>
        <p:grpSpPr>
          <a:xfrm rot="16200000">
            <a:off x="499388" y="-322655"/>
            <a:ext cx="535531" cy="645309"/>
            <a:chOff x="10945855" y="7317026"/>
            <a:chExt cx="2483924" cy="2993104"/>
          </a:xfrm>
        </p:grpSpPr>
        <p:sp>
          <p:nvSpPr>
            <p:cNvPr id="13" name="Freeform: Shape 12">
              <a:extLst>
                <a:ext uri="{FF2B5EF4-FFF2-40B4-BE49-F238E27FC236}">
                  <a16:creationId xmlns:a16="http://schemas.microsoft.com/office/drawing/2014/main" id="{D9A1F8B0-266C-6F3C-8F61-793E856C50FC}"/>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3">
              <a:extLst>
                <a:ext uri="{FF2B5EF4-FFF2-40B4-BE49-F238E27FC236}">
                  <a16:creationId xmlns:a16="http://schemas.microsoft.com/office/drawing/2014/main" id="{0963CBA7-AAEA-CF8E-5145-59BE467387CE}"/>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05E5E2D5-F581-6ECE-EDD8-0ED31C56937A}"/>
              </a:ext>
            </a:extLst>
          </p:cNvPr>
          <p:cNvGrpSpPr/>
          <p:nvPr userDrawn="1"/>
        </p:nvGrpSpPr>
        <p:grpSpPr>
          <a:xfrm>
            <a:off x="-1" y="1357409"/>
            <a:ext cx="12192001" cy="4846320"/>
            <a:chOff x="-1" y="1357409"/>
            <a:chExt cx="12192001" cy="4917518"/>
          </a:xfrm>
        </p:grpSpPr>
        <p:sp>
          <p:nvSpPr>
            <p:cNvPr id="16" name="Rectangle: Single Corner Snipped 15">
              <a:extLst>
                <a:ext uri="{FF2B5EF4-FFF2-40B4-BE49-F238E27FC236}">
                  <a16:creationId xmlns:a16="http://schemas.microsoft.com/office/drawing/2014/main" id="{0DA5ACB5-F1A9-1395-2CE0-E8726356B301}"/>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16">
              <a:extLst>
                <a:ext uri="{FF2B5EF4-FFF2-40B4-BE49-F238E27FC236}">
                  <a16:creationId xmlns:a16="http://schemas.microsoft.com/office/drawing/2014/main" id="{82715BD4-C9C2-8979-EF3F-5EA4E5E79C50}"/>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17">
            <a:extLst>
              <a:ext uri="{FF2B5EF4-FFF2-40B4-BE49-F238E27FC236}">
                <a16:creationId xmlns:a16="http://schemas.microsoft.com/office/drawing/2014/main" id="{74066123-99C3-3B4A-6984-FDFA1BB1A8CD}"/>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16327344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263D6C4-4840-40CC-AC84-17E24B3B7BDE}" type="slidenum">
              <a:rPr lang="en-US" noProof="0" smtClean="0"/>
              <a:pPr/>
              <a:t>‹#›</a:t>
            </a:fld>
            <a:endParaRPr lang="en-US" noProof="0" dirty="0"/>
          </a:p>
        </p:txBody>
      </p:sp>
      <p:sp>
        <p:nvSpPr>
          <p:cNvPr id="7" name="Rectangle 6">
            <a:extLst>
              <a:ext uri="{FF2B5EF4-FFF2-40B4-BE49-F238E27FC236}">
                <a16:creationId xmlns:a16="http://schemas.microsoft.com/office/drawing/2014/main" id="{F3B46019-F1A3-5BDB-0E4B-5E2145E5009A}"/>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5CD5C61-DCAB-9FCE-42A5-97165B3758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6ED686E0-0FE9-D410-C27E-35E81875ECF1}"/>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D92CE46F-DFE0-754E-F891-4D58A908880F}"/>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3341835B-C54E-E0E6-2EEC-E54E490D0D8B}"/>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677368B7-CA2A-E2AA-FD03-E4633B413AF1}"/>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B01EB86D-88B9-6C83-CCCA-F619C76C8EE3}"/>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039DE441-311A-C190-3888-0435544186A6}"/>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3902C2B4-07C3-75A2-5AB7-E4372BCC264C}"/>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C8B8C7B7-067F-3BAB-828B-B49A70F3BA0E}"/>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1A6D99A3-EE60-794D-B534-DB32CF7B6B3D}"/>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8A6109E4-DB3B-46CB-9046-B5B9C23356B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C91665B7-3954-18C2-B818-ABB193EA506E}"/>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79B1E736-A6CC-53DB-C507-64CE85CF94F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321AF1C3-A914-6EA9-720F-ADD5F0F464B7}"/>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val="13464726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263D6C4-4840-40CC-AC84-17E24B3B7BDE}" type="slidenum">
              <a:rPr lang="en-US" noProof="0" smtClean="0"/>
              <a:pPr/>
              <a:t>‹#›</a:t>
            </a:fld>
            <a:endParaRPr lang="en-US" noProof="0" dirty="0"/>
          </a:p>
        </p:txBody>
      </p:sp>
      <p:sp>
        <p:nvSpPr>
          <p:cNvPr id="8" name="Rectangle 7">
            <a:extLst>
              <a:ext uri="{FF2B5EF4-FFF2-40B4-BE49-F238E27FC236}">
                <a16:creationId xmlns:a16="http://schemas.microsoft.com/office/drawing/2014/main" id="{1C24C899-6B58-9E93-3B11-19AB79096B9A}"/>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BE736896-5B0E-915B-3E5B-C8F0AADB5256}"/>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0" name="Freeform: Shape 9">
            <a:extLst>
              <a:ext uri="{FF2B5EF4-FFF2-40B4-BE49-F238E27FC236}">
                <a16:creationId xmlns:a16="http://schemas.microsoft.com/office/drawing/2014/main" id="{5FE5C9A8-E34E-7E40-EFA9-353425F326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0">
            <a:extLst>
              <a:ext uri="{FF2B5EF4-FFF2-40B4-BE49-F238E27FC236}">
                <a16:creationId xmlns:a16="http://schemas.microsoft.com/office/drawing/2014/main" id="{06DDB37A-B5A6-08CE-85BB-C3C1DA8E3A5F}"/>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C613FCE9-8EBC-76C7-7E4E-EABEB2CCF72E}"/>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3" name="Group 12">
            <a:extLst>
              <a:ext uri="{FF2B5EF4-FFF2-40B4-BE49-F238E27FC236}">
                <a16:creationId xmlns:a16="http://schemas.microsoft.com/office/drawing/2014/main" id="{26432638-D431-C318-64D5-4D179C1ACC3E}"/>
              </a:ext>
            </a:extLst>
          </p:cNvPr>
          <p:cNvGrpSpPr/>
          <p:nvPr userDrawn="1"/>
        </p:nvGrpSpPr>
        <p:grpSpPr>
          <a:xfrm rot="16200000">
            <a:off x="499388" y="-322655"/>
            <a:ext cx="535531" cy="645309"/>
            <a:chOff x="10945855" y="7317026"/>
            <a:chExt cx="2483924" cy="2993104"/>
          </a:xfrm>
        </p:grpSpPr>
        <p:sp>
          <p:nvSpPr>
            <p:cNvPr id="14" name="Freeform: Shape 13">
              <a:extLst>
                <a:ext uri="{FF2B5EF4-FFF2-40B4-BE49-F238E27FC236}">
                  <a16:creationId xmlns:a16="http://schemas.microsoft.com/office/drawing/2014/main" id="{34DE2428-4B43-092C-1E37-18B127D75147}"/>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32C2A367-E723-9B4F-A96B-FC219EB15D41}"/>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6" name="Group 15">
            <a:extLst>
              <a:ext uri="{FF2B5EF4-FFF2-40B4-BE49-F238E27FC236}">
                <a16:creationId xmlns:a16="http://schemas.microsoft.com/office/drawing/2014/main" id="{C54ED6BF-FB6A-D655-50FF-8E0FD61352C7}"/>
              </a:ext>
            </a:extLst>
          </p:cNvPr>
          <p:cNvGrpSpPr/>
          <p:nvPr userDrawn="1"/>
        </p:nvGrpSpPr>
        <p:grpSpPr>
          <a:xfrm>
            <a:off x="-1" y="1357409"/>
            <a:ext cx="12192001" cy="4846320"/>
            <a:chOff x="-1" y="1357409"/>
            <a:chExt cx="12192001" cy="4917518"/>
          </a:xfrm>
        </p:grpSpPr>
        <p:sp>
          <p:nvSpPr>
            <p:cNvPr id="17" name="Rectangle: Single Corner Snipped 16">
              <a:extLst>
                <a:ext uri="{FF2B5EF4-FFF2-40B4-BE49-F238E27FC236}">
                  <a16:creationId xmlns:a16="http://schemas.microsoft.com/office/drawing/2014/main" id="{9633180F-AA00-6A45-460F-2B0772B24F48}"/>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8" name="Rectangle: Single Corner Snipped 17">
              <a:extLst>
                <a:ext uri="{FF2B5EF4-FFF2-40B4-BE49-F238E27FC236}">
                  <a16:creationId xmlns:a16="http://schemas.microsoft.com/office/drawing/2014/main" id="{51299B86-4930-F9BC-D951-A43B43DFEF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9" name="Freeform: Shape 18">
            <a:extLst>
              <a:ext uri="{FF2B5EF4-FFF2-40B4-BE49-F238E27FC236}">
                <a16:creationId xmlns:a16="http://schemas.microsoft.com/office/drawing/2014/main" id="{8DF0F093-C372-C979-F0E7-292A05164508}"/>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8879622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263D6C4-4840-40CC-AC84-17E24B3B7BDE}" type="slidenum">
              <a:rPr lang="en-US" noProof="0" smtClean="0"/>
              <a:pPr/>
              <a:t>‹#›</a:t>
            </a:fld>
            <a:endParaRPr lang="en-US" noProof="0" dirty="0"/>
          </a:p>
        </p:txBody>
      </p:sp>
      <p:sp>
        <p:nvSpPr>
          <p:cNvPr id="10" name="Rectangle 9">
            <a:extLst>
              <a:ext uri="{FF2B5EF4-FFF2-40B4-BE49-F238E27FC236}">
                <a16:creationId xmlns:a16="http://schemas.microsoft.com/office/drawing/2014/main" id="{209E4D6A-8FE0-A0FF-F93C-57308F715932}"/>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3D75B494-58F2-7831-9DED-470DAA6E5E4E}"/>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021356A5-F4FE-A818-4590-E03D14C0913A}"/>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2228AAAF-A36D-9EA8-383F-A34BE9856FB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3">
            <a:extLst>
              <a:ext uri="{FF2B5EF4-FFF2-40B4-BE49-F238E27FC236}">
                <a16:creationId xmlns:a16="http://schemas.microsoft.com/office/drawing/2014/main" id="{881B8417-E2E6-1B2F-E4CD-801258703BA7}"/>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5" name="Group 14">
            <a:extLst>
              <a:ext uri="{FF2B5EF4-FFF2-40B4-BE49-F238E27FC236}">
                <a16:creationId xmlns:a16="http://schemas.microsoft.com/office/drawing/2014/main" id="{5AA71B09-8BD2-CF57-C982-ED5AB8BCBBA8}"/>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C6ECF211-14A5-4BDA-2297-B1A1F90ACC38}"/>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5D403BA6-7CAB-3439-9CD3-640A2F25118C}"/>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8" name="Group 17">
            <a:extLst>
              <a:ext uri="{FF2B5EF4-FFF2-40B4-BE49-F238E27FC236}">
                <a16:creationId xmlns:a16="http://schemas.microsoft.com/office/drawing/2014/main" id="{8801AEEA-55F9-0DB4-7FA1-7ACC7FBEB18F}"/>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B06A13DD-7FEE-C1E3-2B94-EF957F9A3D77}"/>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0" name="Rectangle: Single Corner Snipped 19">
              <a:extLst>
                <a:ext uri="{FF2B5EF4-FFF2-40B4-BE49-F238E27FC236}">
                  <a16:creationId xmlns:a16="http://schemas.microsoft.com/office/drawing/2014/main" id="{945E4CE5-9320-89A5-047F-37C8F935BC5A}"/>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1" name="Freeform: Shape 20">
            <a:extLst>
              <a:ext uri="{FF2B5EF4-FFF2-40B4-BE49-F238E27FC236}">
                <a16:creationId xmlns:a16="http://schemas.microsoft.com/office/drawing/2014/main" id="{08F4B69E-4770-61BF-DA00-892B272DB9F6}"/>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688615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263D6C4-4840-40CC-AC84-17E24B3B7BDE}" type="slidenum">
              <a:rPr lang="en-US" noProof="0" smtClean="0"/>
              <a:pPr/>
              <a:t>‹#›</a:t>
            </a:fld>
            <a:endParaRPr lang="en-US" noProof="0" dirty="0"/>
          </a:p>
        </p:txBody>
      </p:sp>
      <p:sp>
        <p:nvSpPr>
          <p:cNvPr id="6" name="Rectangle 5">
            <a:extLst>
              <a:ext uri="{FF2B5EF4-FFF2-40B4-BE49-F238E27FC236}">
                <a16:creationId xmlns:a16="http://schemas.microsoft.com/office/drawing/2014/main" id="{8B7A3C05-1259-8DC2-9D85-D7C210C2144E}"/>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6">
            <a:extLst>
              <a:ext uri="{FF2B5EF4-FFF2-40B4-BE49-F238E27FC236}">
                <a16:creationId xmlns:a16="http://schemas.microsoft.com/office/drawing/2014/main" id="{A8BEF655-104A-555F-760F-D38B7FD3F659}"/>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9FB4B3EF-8317-490B-6297-D5D9DEED953B}"/>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8">
            <a:extLst>
              <a:ext uri="{FF2B5EF4-FFF2-40B4-BE49-F238E27FC236}">
                <a16:creationId xmlns:a16="http://schemas.microsoft.com/office/drawing/2014/main" id="{2FA3948C-DE2A-1EFC-34E4-BFBAC29E8E40}"/>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01CDF064-4E36-9932-D80C-365B5F8E17C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1" name="Group 10">
            <a:extLst>
              <a:ext uri="{FF2B5EF4-FFF2-40B4-BE49-F238E27FC236}">
                <a16:creationId xmlns:a16="http://schemas.microsoft.com/office/drawing/2014/main" id="{67B96CCC-B8FD-4E3A-325F-13E140187E54}"/>
              </a:ext>
            </a:extLst>
          </p:cNvPr>
          <p:cNvGrpSpPr/>
          <p:nvPr userDrawn="1"/>
        </p:nvGrpSpPr>
        <p:grpSpPr>
          <a:xfrm rot="16200000">
            <a:off x="499388" y="-322655"/>
            <a:ext cx="535531" cy="645309"/>
            <a:chOff x="10945855" y="7317026"/>
            <a:chExt cx="2483924" cy="2993104"/>
          </a:xfrm>
        </p:grpSpPr>
        <p:sp>
          <p:nvSpPr>
            <p:cNvPr id="12" name="Freeform: Shape 11">
              <a:extLst>
                <a:ext uri="{FF2B5EF4-FFF2-40B4-BE49-F238E27FC236}">
                  <a16:creationId xmlns:a16="http://schemas.microsoft.com/office/drawing/2014/main" id="{3577B02F-EA7C-3644-3AC5-648D23290F1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Freeform: Shape 12">
              <a:extLst>
                <a:ext uri="{FF2B5EF4-FFF2-40B4-BE49-F238E27FC236}">
                  <a16:creationId xmlns:a16="http://schemas.microsoft.com/office/drawing/2014/main" id="{E755B18B-5E92-DB5D-B2CB-6118C9A4BEA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4" name="Group 13">
            <a:extLst>
              <a:ext uri="{FF2B5EF4-FFF2-40B4-BE49-F238E27FC236}">
                <a16:creationId xmlns:a16="http://schemas.microsoft.com/office/drawing/2014/main" id="{E051E86A-12D5-1FFC-1327-60B673CC6F6C}"/>
              </a:ext>
            </a:extLst>
          </p:cNvPr>
          <p:cNvGrpSpPr/>
          <p:nvPr userDrawn="1"/>
        </p:nvGrpSpPr>
        <p:grpSpPr>
          <a:xfrm>
            <a:off x="-1" y="1357409"/>
            <a:ext cx="12192001" cy="4846320"/>
            <a:chOff x="-1" y="1357409"/>
            <a:chExt cx="12192001" cy="4917518"/>
          </a:xfrm>
        </p:grpSpPr>
        <p:sp>
          <p:nvSpPr>
            <p:cNvPr id="15" name="Rectangle: Single Corner Snipped 14">
              <a:extLst>
                <a:ext uri="{FF2B5EF4-FFF2-40B4-BE49-F238E27FC236}">
                  <a16:creationId xmlns:a16="http://schemas.microsoft.com/office/drawing/2014/main" id="{82872248-6F80-BDE8-468D-A245AAFD913F}"/>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6" name="Rectangle: Single Corner Snipped 15">
              <a:extLst>
                <a:ext uri="{FF2B5EF4-FFF2-40B4-BE49-F238E27FC236}">
                  <a16:creationId xmlns:a16="http://schemas.microsoft.com/office/drawing/2014/main" id="{AA023C35-2C85-948D-297C-C04001CC7226}"/>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7" name="Freeform: Shape 16">
            <a:extLst>
              <a:ext uri="{FF2B5EF4-FFF2-40B4-BE49-F238E27FC236}">
                <a16:creationId xmlns:a16="http://schemas.microsoft.com/office/drawing/2014/main" id="{67EAC98A-C4EC-03B5-34AC-43255CB4E2EE}"/>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0430811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263D6C4-4840-40CC-AC84-17E24B3B7BDE}" type="slidenum">
              <a:rPr lang="en-US" noProof="0" smtClean="0"/>
              <a:pPr/>
              <a:t>‹#›</a:t>
            </a:fld>
            <a:endParaRPr lang="en-US" noProof="0" dirty="0"/>
          </a:p>
        </p:txBody>
      </p:sp>
      <p:sp>
        <p:nvSpPr>
          <p:cNvPr id="5" name="Rectangle 4">
            <a:extLst>
              <a:ext uri="{FF2B5EF4-FFF2-40B4-BE49-F238E27FC236}">
                <a16:creationId xmlns:a16="http://schemas.microsoft.com/office/drawing/2014/main" id="{F3C103C6-5D8F-00F3-E014-A64BFA68D1EA}"/>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Freeform: Shape 9">
            <a:extLst>
              <a:ext uri="{FF2B5EF4-FFF2-40B4-BE49-F238E27FC236}">
                <a16:creationId xmlns:a16="http://schemas.microsoft.com/office/drawing/2014/main" id="{6438846C-6769-3E94-8D70-42B09E996DF2}"/>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7" name="Freeform: Shape 17">
            <a:extLst>
              <a:ext uri="{FF2B5EF4-FFF2-40B4-BE49-F238E27FC236}">
                <a16:creationId xmlns:a16="http://schemas.microsoft.com/office/drawing/2014/main" id="{61425895-03BA-E4BE-6520-3C4EB1A0B8ED}"/>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1">
            <a:extLst>
              <a:ext uri="{FF2B5EF4-FFF2-40B4-BE49-F238E27FC236}">
                <a16:creationId xmlns:a16="http://schemas.microsoft.com/office/drawing/2014/main" id="{67C4699B-7C13-906E-6068-01E5785C65DF}"/>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7">
            <a:extLst>
              <a:ext uri="{FF2B5EF4-FFF2-40B4-BE49-F238E27FC236}">
                <a16:creationId xmlns:a16="http://schemas.microsoft.com/office/drawing/2014/main" id="{2664DBFB-BD40-56E6-736A-A446296F8DD3}"/>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0" name="Group 9">
            <a:extLst>
              <a:ext uri="{FF2B5EF4-FFF2-40B4-BE49-F238E27FC236}">
                <a16:creationId xmlns:a16="http://schemas.microsoft.com/office/drawing/2014/main" id="{A831FB16-864B-5AC9-0C11-419A1AB7B7EA}"/>
              </a:ext>
            </a:extLst>
          </p:cNvPr>
          <p:cNvGrpSpPr/>
          <p:nvPr userDrawn="1"/>
        </p:nvGrpSpPr>
        <p:grpSpPr>
          <a:xfrm rot="16200000">
            <a:off x="499388" y="-322655"/>
            <a:ext cx="535531" cy="645309"/>
            <a:chOff x="10945855" y="7317026"/>
            <a:chExt cx="2483924" cy="2993104"/>
          </a:xfrm>
        </p:grpSpPr>
        <p:sp>
          <p:nvSpPr>
            <p:cNvPr id="11" name="Freeform: Shape 15">
              <a:extLst>
                <a:ext uri="{FF2B5EF4-FFF2-40B4-BE49-F238E27FC236}">
                  <a16:creationId xmlns:a16="http://schemas.microsoft.com/office/drawing/2014/main" id="{B4590897-9BB3-7957-B0A5-A029C432D3A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6">
              <a:extLst>
                <a:ext uri="{FF2B5EF4-FFF2-40B4-BE49-F238E27FC236}">
                  <a16:creationId xmlns:a16="http://schemas.microsoft.com/office/drawing/2014/main" id="{DC82B314-FB55-2CB1-7570-1D73C2072E8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3" name="Freeform: Shape 23">
            <a:extLst>
              <a:ext uri="{FF2B5EF4-FFF2-40B4-BE49-F238E27FC236}">
                <a16:creationId xmlns:a16="http://schemas.microsoft.com/office/drawing/2014/main" id="{B5AF4D87-7BC9-4DB0-2567-1522AF5DE541}"/>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9221754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263D6C4-4840-40CC-AC84-17E24B3B7BDE}" type="slidenum">
              <a:rPr lang="en-US" noProof="0" smtClean="0"/>
              <a:pPr/>
              <a:t>‹#›</a:t>
            </a:fld>
            <a:endParaRPr lang="en-US" noProof="0" dirty="0"/>
          </a:p>
        </p:txBody>
      </p:sp>
      <p:sp>
        <p:nvSpPr>
          <p:cNvPr id="8" name="Rectangle 7">
            <a:extLst>
              <a:ext uri="{FF2B5EF4-FFF2-40B4-BE49-F238E27FC236}">
                <a16:creationId xmlns:a16="http://schemas.microsoft.com/office/drawing/2014/main" id="{6DCF248C-DF5D-3365-9409-D669309631CA}"/>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BB7752FB-D93E-C5A3-DEEF-BDEC8E504FDD}"/>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0" name="Freeform: Shape 9">
            <a:extLst>
              <a:ext uri="{FF2B5EF4-FFF2-40B4-BE49-F238E27FC236}">
                <a16:creationId xmlns:a16="http://schemas.microsoft.com/office/drawing/2014/main" id="{9DD5E330-82AF-93EA-1838-522A7D1BA420}"/>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0">
            <a:extLst>
              <a:ext uri="{FF2B5EF4-FFF2-40B4-BE49-F238E27FC236}">
                <a16:creationId xmlns:a16="http://schemas.microsoft.com/office/drawing/2014/main" id="{788C8C24-B5D2-623B-020C-9FC37E76810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05FDDC93-B521-035C-3650-C0F5A227DC3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3" name="Group 12">
            <a:extLst>
              <a:ext uri="{FF2B5EF4-FFF2-40B4-BE49-F238E27FC236}">
                <a16:creationId xmlns:a16="http://schemas.microsoft.com/office/drawing/2014/main" id="{516CA52D-0DBD-52A2-FBC1-E988DF4A3945}"/>
              </a:ext>
            </a:extLst>
          </p:cNvPr>
          <p:cNvGrpSpPr/>
          <p:nvPr userDrawn="1"/>
        </p:nvGrpSpPr>
        <p:grpSpPr>
          <a:xfrm rot="16200000">
            <a:off x="499388" y="-322655"/>
            <a:ext cx="535531" cy="645309"/>
            <a:chOff x="10945855" y="7317026"/>
            <a:chExt cx="2483924" cy="2993104"/>
          </a:xfrm>
        </p:grpSpPr>
        <p:sp>
          <p:nvSpPr>
            <p:cNvPr id="14" name="Freeform: Shape 13">
              <a:extLst>
                <a:ext uri="{FF2B5EF4-FFF2-40B4-BE49-F238E27FC236}">
                  <a16:creationId xmlns:a16="http://schemas.microsoft.com/office/drawing/2014/main" id="{5C59AB3A-3FCA-5834-B02D-7B71676D4DF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0202CD2B-5B7F-8EC0-DD9D-E1532D48EE38}"/>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6" name="Group 15">
            <a:extLst>
              <a:ext uri="{FF2B5EF4-FFF2-40B4-BE49-F238E27FC236}">
                <a16:creationId xmlns:a16="http://schemas.microsoft.com/office/drawing/2014/main" id="{01CFE125-D481-C14C-7019-851151B49D12}"/>
              </a:ext>
            </a:extLst>
          </p:cNvPr>
          <p:cNvGrpSpPr/>
          <p:nvPr userDrawn="1"/>
        </p:nvGrpSpPr>
        <p:grpSpPr>
          <a:xfrm>
            <a:off x="-1" y="1357409"/>
            <a:ext cx="12192001" cy="4846320"/>
            <a:chOff x="-1" y="1357409"/>
            <a:chExt cx="12192001" cy="4917518"/>
          </a:xfrm>
        </p:grpSpPr>
        <p:sp>
          <p:nvSpPr>
            <p:cNvPr id="17" name="Rectangle: Single Corner Snipped 16">
              <a:extLst>
                <a:ext uri="{FF2B5EF4-FFF2-40B4-BE49-F238E27FC236}">
                  <a16:creationId xmlns:a16="http://schemas.microsoft.com/office/drawing/2014/main" id="{9A254CCE-04B1-64D8-7335-17B3C6B2B43D}"/>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ectangle: Single Corner Snipped 17">
              <a:extLst>
                <a:ext uri="{FF2B5EF4-FFF2-40B4-BE49-F238E27FC236}">
                  <a16:creationId xmlns:a16="http://schemas.microsoft.com/office/drawing/2014/main" id="{C23C6D63-0609-2D7B-9AF4-2E9062CAEEE6}"/>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9" name="Freeform: Shape 18">
            <a:extLst>
              <a:ext uri="{FF2B5EF4-FFF2-40B4-BE49-F238E27FC236}">
                <a16:creationId xmlns:a16="http://schemas.microsoft.com/office/drawing/2014/main" id="{DD7E1972-9B8D-F59B-D18F-28F79F3F7D6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223169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6/5/2022</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C263D6C4-4840-40CC-AC84-17E24B3B7BDE}" type="slidenum">
              <a:rPr lang="en-US" noProof="0" smtClean="0"/>
              <a:pPr/>
              <a:t>‹#›</a:t>
            </a:fld>
            <a:endParaRPr lang="en-US" noProof="0" dirty="0"/>
          </a:p>
        </p:txBody>
      </p:sp>
      <p:sp>
        <p:nvSpPr>
          <p:cNvPr id="8" name="Rectangle 7">
            <a:extLst>
              <a:ext uri="{FF2B5EF4-FFF2-40B4-BE49-F238E27FC236}">
                <a16:creationId xmlns:a16="http://schemas.microsoft.com/office/drawing/2014/main" id="{BABFD505-0EEB-1BDE-3C91-217E56E0B498}"/>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F7A2406F-8E93-CF68-B0D5-1EFDD3A00CA2}"/>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0" name="Freeform: Shape 9">
            <a:extLst>
              <a:ext uri="{FF2B5EF4-FFF2-40B4-BE49-F238E27FC236}">
                <a16:creationId xmlns:a16="http://schemas.microsoft.com/office/drawing/2014/main" id="{0D1613AB-F37F-4AC9-AE60-F4B02DA90980}"/>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0">
            <a:extLst>
              <a:ext uri="{FF2B5EF4-FFF2-40B4-BE49-F238E27FC236}">
                <a16:creationId xmlns:a16="http://schemas.microsoft.com/office/drawing/2014/main" id="{549BFE51-41EF-F12D-990E-C9E503DCCD40}"/>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9499904E-53A7-CB51-7BF4-4BE1FA1855DE}"/>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3" name="Group 12">
            <a:extLst>
              <a:ext uri="{FF2B5EF4-FFF2-40B4-BE49-F238E27FC236}">
                <a16:creationId xmlns:a16="http://schemas.microsoft.com/office/drawing/2014/main" id="{9B3A769C-4F50-121B-155E-6352B63C3CF5}"/>
              </a:ext>
            </a:extLst>
          </p:cNvPr>
          <p:cNvGrpSpPr/>
          <p:nvPr userDrawn="1"/>
        </p:nvGrpSpPr>
        <p:grpSpPr>
          <a:xfrm rot="16200000">
            <a:off x="499388" y="-322655"/>
            <a:ext cx="535531" cy="645309"/>
            <a:chOff x="10945855" y="7317026"/>
            <a:chExt cx="2483924" cy="2993104"/>
          </a:xfrm>
        </p:grpSpPr>
        <p:sp>
          <p:nvSpPr>
            <p:cNvPr id="15" name="Freeform: Shape 14">
              <a:extLst>
                <a:ext uri="{FF2B5EF4-FFF2-40B4-BE49-F238E27FC236}">
                  <a16:creationId xmlns:a16="http://schemas.microsoft.com/office/drawing/2014/main" id="{3FD9CA01-6DFB-132E-46FA-4C1DCE82246C}"/>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0E06B36-D92D-B936-48CC-152FDBB485CD}"/>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7" name="Group 16">
            <a:extLst>
              <a:ext uri="{FF2B5EF4-FFF2-40B4-BE49-F238E27FC236}">
                <a16:creationId xmlns:a16="http://schemas.microsoft.com/office/drawing/2014/main" id="{5A58F5E5-6472-9DFB-BA28-7C39409C07BE}"/>
              </a:ext>
            </a:extLst>
          </p:cNvPr>
          <p:cNvGrpSpPr/>
          <p:nvPr userDrawn="1"/>
        </p:nvGrpSpPr>
        <p:grpSpPr>
          <a:xfrm>
            <a:off x="-1" y="1357409"/>
            <a:ext cx="12192001" cy="4846320"/>
            <a:chOff x="-1" y="1357409"/>
            <a:chExt cx="12192001" cy="4917518"/>
          </a:xfrm>
        </p:grpSpPr>
        <p:sp>
          <p:nvSpPr>
            <p:cNvPr id="18" name="Rectangle: Single Corner Snipped 17">
              <a:extLst>
                <a:ext uri="{FF2B5EF4-FFF2-40B4-BE49-F238E27FC236}">
                  <a16:creationId xmlns:a16="http://schemas.microsoft.com/office/drawing/2014/main" id="{020C3640-9B32-A4BF-8A11-ED5337A341F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ectangle: Single Corner Snipped 18">
              <a:extLst>
                <a:ext uri="{FF2B5EF4-FFF2-40B4-BE49-F238E27FC236}">
                  <a16:creationId xmlns:a16="http://schemas.microsoft.com/office/drawing/2014/main" id="{694261FD-BC06-9D1C-CC4E-84F6F08F96F6}"/>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Freeform: Shape 19">
            <a:extLst>
              <a:ext uri="{FF2B5EF4-FFF2-40B4-BE49-F238E27FC236}">
                <a16:creationId xmlns:a16="http://schemas.microsoft.com/office/drawing/2014/main" id="{F7AB1727-0C25-4CFA-8876-C123D415D193}"/>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3447078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6/5/2022</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C263D6C4-4840-40CC-AC84-17E24B3B7BDE}" type="slidenum">
              <a:rPr lang="en-US" noProof="0" smtClean="0"/>
              <a:t>‹#›</a:t>
            </a:fld>
            <a:endParaRPr lang="en-US" noProof="0" dirty="0"/>
          </a:p>
        </p:txBody>
      </p:sp>
      <p:sp>
        <p:nvSpPr>
          <p:cNvPr id="7" name="Rectangle 6">
            <a:extLst>
              <a:ext uri="{FF2B5EF4-FFF2-40B4-BE49-F238E27FC236}">
                <a16:creationId xmlns:a16="http://schemas.microsoft.com/office/drawing/2014/main" id="{278C8095-52E4-8B53-EBCE-89CC3AD81C6F}"/>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9">
            <a:extLst>
              <a:ext uri="{FF2B5EF4-FFF2-40B4-BE49-F238E27FC236}">
                <a16:creationId xmlns:a16="http://schemas.microsoft.com/office/drawing/2014/main" id="{98FF4B2C-F1AE-36C0-1AF8-CD3E93C422C5}"/>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7">
            <a:extLst>
              <a:ext uri="{FF2B5EF4-FFF2-40B4-BE49-F238E27FC236}">
                <a16:creationId xmlns:a16="http://schemas.microsoft.com/office/drawing/2014/main" id="{9BC5B9E6-C70F-882B-FFAC-DD894158EE63}"/>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0" name="Freeform: Shape 11">
            <a:extLst>
              <a:ext uri="{FF2B5EF4-FFF2-40B4-BE49-F238E27FC236}">
                <a16:creationId xmlns:a16="http://schemas.microsoft.com/office/drawing/2014/main" id="{58ED9FFB-7B72-B224-9F06-6EB15097B24D}"/>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7">
            <a:extLst>
              <a:ext uri="{FF2B5EF4-FFF2-40B4-BE49-F238E27FC236}">
                <a16:creationId xmlns:a16="http://schemas.microsoft.com/office/drawing/2014/main" id="{D53BD105-D756-050D-5B8F-0777CF377A2D}"/>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Title 1">
            <a:extLst>
              <a:ext uri="{FF2B5EF4-FFF2-40B4-BE49-F238E27FC236}">
                <a16:creationId xmlns:a16="http://schemas.microsoft.com/office/drawing/2014/main" id="{EDB9A325-9389-ACD2-351E-4D4A685A4AE6}"/>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3" name="Group 12">
            <a:extLst>
              <a:ext uri="{FF2B5EF4-FFF2-40B4-BE49-F238E27FC236}">
                <a16:creationId xmlns:a16="http://schemas.microsoft.com/office/drawing/2014/main" id="{6498BAD4-8CBB-759A-6F25-DF3EBC02684A}"/>
              </a:ext>
            </a:extLst>
          </p:cNvPr>
          <p:cNvGrpSpPr/>
          <p:nvPr userDrawn="1"/>
        </p:nvGrpSpPr>
        <p:grpSpPr>
          <a:xfrm rot="16200000">
            <a:off x="499388" y="-322655"/>
            <a:ext cx="535531" cy="645309"/>
            <a:chOff x="10945855" y="7317026"/>
            <a:chExt cx="2483924" cy="2993104"/>
          </a:xfrm>
        </p:grpSpPr>
        <p:sp>
          <p:nvSpPr>
            <p:cNvPr id="14" name="Freeform: Shape 15">
              <a:extLst>
                <a:ext uri="{FF2B5EF4-FFF2-40B4-BE49-F238E27FC236}">
                  <a16:creationId xmlns:a16="http://schemas.microsoft.com/office/drawing/2014/main" id="{C9F96478-4000-D695-DA1E-1B4360BC400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6">
              <a:extLst>
                <a:ext uri="{FF2B5EF4-FFF2-40B4-BE49-F238E27FC236}">
                  <a16:creationId xmlns:a16="http://schemas.microsoft.com/office/drawing/2014/main" id="{49969FF1-1110-0A73-BD35-A4D39FEAC0A5}"/>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6" name="Group 15">
            <a:extLst>
              <a:ext uri="{FF2B5EF4-FFF2-40B4-BE49-F238E27FC236}">
                <a16:creationId xmlns:a16="http://schemas.microsoft.com/office/drawing/2014/main" id="{0E9B5C10-B77B-8102-07AC-9C295081FD36}"/>
              </a:ext>
            </a:extLst>
          </p:cNvPr>
          <p:cNvGrpSpPr/>
          <p:nvPr userDrawn="1"/>
        </p:nvGrpSpPr>
        <p:grpSpPr>
          <a:xfrm>
            <a:off x="-1" y="1357409"/>
            <a:ext cx="12192001" cy="4846320"/>
            <a:chOff x="-1" y="1357409"/>
            <a:chExt cx="12192001" cy="4917518"/>
          </a:xfrm>
        </p:grpSpPr>
        <p:sp>
          <p:nvSpPr>
            <p:cNvPr id="17" name="Rectangle: Single Corner Snipped 18">
              <a:extLst>
                <a:ext uri="{FF2B5EF4-FFF2-40B4-BE49-F238E27FC236}">
                  <a16:creationId xmlns:a16="http://schemas.microsoft.com/office/drawing/2014/main" id="{7FAA15AA-A84F-530E-CD20-697B30C5CFB7}"/>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8" name="Rectangle: Single Corner Snipped 2">
              <a:extLst>
                <a:ext uri="{FF2B5EF4-FFF2-40B4-BE49-F238E27FC236}">
                  <a16:creationId xmlns:a16="http://schemas.microsoft.com/office/drawing/2014/main" id="{3EE52FB1-E9B1-8E3C-52B3-F2EB1B9E67A2}"/>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9" name="Freeform: Shape 23">
            <a:extLst>
              <a:ext uri="{FF2B5EF4-FFF2-40B4-BE49-F238E27FC236}">
                <a16:creationId xmlns:a16="http://schemas.microsoft.com/office/drawing/2014/main" id="{9A88F7FE-0094-5568-802C-3AF0BC36D135}"/>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Slide Number Placeholder 4">
            <a:extLst>
              <a:ext uri="{FF2B5EF4-FFF2-40B4-BE49-F238E27FC236}">
                <a16:creationId xmlns:a16="http://schemas.microsoft.com/office/drawing/2014/main" id="{0EFA8419-E59D-5E19-D340-E3A293421946}"/>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007241845"/>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 id="2147483696" r:id="rId18"/>
    <p:sldLayoutId id="2147483701" r:id="rId19"/>
    <p:sldLayoutId id="2147483651" r:id="rId20"/>
    <p:sldLayoutId id="2147483661" r:id="rId21"/>
    <p:sldLayoutId id="2147483674" r:id="rId22"/>
    <p:sldLayoutId id="2147483665" r:id="rId23"/>
    <p:sldLayoutId id="2147483673" r:id="rId24"/>
    <p:sldLayoutId id="2147483675" r:id="rId25"/>
    <p:sldLayoutId id="2147483676" r:id="rId26"/>
    <p:sldLayoutId id="2147483672" r:id="rId27"/>
  </p:sldLayoutIdLst>
  <p:hf hdr="0" ftr="0" dt="0"/>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5.jpeg"/><Relationship Id="rId1" Type="http://schemas.openxmlformats.org/officeDocument/2006/relationships/slideLayout" Target="../slideLayouts/slideLayout18.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7.png"/><Relationship Id="rId7" Type="http://schemas.openxmlformats.org/officeDocument/2006/relationships/diagramColors" Target="../diagrams/colors3.xml"/><Relationship Id="rId2" Type="http://schemas.openxmlformats.org/officeDocument/2006/relationships/image" Target="../media/image6.jpg"/><Relationship Id="rId1" Type="http://schemas.openxmlformats.org/officeDocument/2006/relationships/slideLayout" Target="../slideLayouts/slideLayout5.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7"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8.xml"/><Relationship Id="rId6" Type="http://schemas.openxmlformats.org/officeDocument/2006/relationships/image" Target="../media/image10.jpeg"/><Relationship Id="rId5" Type="http://schemas.openxmlformats.org/officeDocument/2006/relationships/image" Target="../media/image4.jpeg"/><Relationship Id="rId4" Type="http://schemas.openxmlformats.org/officeDocument/2006/relationships/image" Target="../media/image9.jpg"/></Relationships>
</file>

<file path=ppt/slides/_rels/slide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62164E-4528-40DB-BC26-D6DDE216A0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solidFill>
            <a:srgbClr val="363D4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F30007FA-C6A2-43A0-8045-7016AEF817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322895"/>
          </a:xfrm>
          <a:custGeom>
            <a:avLst/>
            <a:gdLst>
              <a:gd name="connsiteX0" fmla="*/ 0 w 12192000"/>
              <a:gd name="connsiteY0" fmla="*/ 0 h 5322895"/>
              <a:gd name="connsiteX1" fmla="*/ 12192000 w 12192000"/>
              <a:gd name="connsiteY1" fmla="*/ 0 h 5322895"/>
              <a:gd name="connsiteX2" fmla="*/ 12192000 w 12192000"/>
              <a:gd name="connsiteY2" fmla="*/ 213719 h 5322895"/>
              <a:gd name="connsiteX3" fmla="*/ 12192000 w 12192000"/>
              <a:gd name="connsiteY3" fmla="*/ 471948 h 5322895"/>
              <a:gd name="connsiteX4" fmla="*/ 12192000 w 12192000"/>
              <a:gd name="connsiteY4" fmla="*/ 3571886 h 5322895"/>
              <a:gd name="connsiteX5" fmla="*/ 12192000 w 12192000"/>
              <a:gd name="connsiteY5" fmla="*/ 3753332 h 5322895"/>
              <a:gd name="connsiteX6" fmla="*/ 12192000 w 12192000"/>
              <a:gd name="connsiteY6" fmla="*/ 4806077 h 5322895"/>
              <a:gd name="connsiteX7" fmla="*/ 11957522 w 12192000"/>
              <a:gd name="connsiteY7" fmla="*/ 4849979 h 5322895"/>
              <a:gd name="connsiteX8" fmla="*/ 11679973 w 12192000"/>
              <a:gd name="connsiteY8" fmla="*/ 4899723 h 5322895"/>
              <a:gd name="connsiteX9" fmla="*/ 11401197 w 12192000"/>
              <a:gd name="connsiteY9" fmla="*/ 4948416 h 5322895"/>
              <a:gd name="connsiteX10" fmla="*/ 11121192 w 12192000"/>
              <a:gd name="connsiteY10" fmla="*/ 4990102 h 5322895"/>
              <a:gd name="connsiteX11" fmla="*/ 10842416 w 12192000"/>
              <a:gd name="connsiteY11" fmla="*/ 5032139 h 5322895"/>
              <a:gd name="connsiteX12" fmla="*/ 10562411 w 12192000"/>
              <a:gd name="connsiteY12" fmla="*/ 5071374 h 5322895"/>
              <a:gd name="connsiteX13" fmla="*/ 10286091 w 12192000"/>
              <a:gd name="connsiteY13" fmla="*/ 5105003 h 5322895"/>
              <a:gd name="connsiteX14" fmla="*/ 10006086 w 12192000"/>
              <a:gd name="connsiteY14" fmla="*/ 5136881 h 5322895"/>
              <a:gd name="connsiteX15" fmla="*/ 9727310 w 12192000"/>
              <a:gd name="connsiteY15" fmla="*/ 5165957 h 5322895"/>
              <a:gd name="connsiteX16" fmla="*/ 9453445 w 12192000"/>
              <a:gd name="connsiteY16" fmla="*/ 5191179 h 5322895"/>
              <a:gd name="connsiteX17" fmla="*/ 9175897 w 12192000"/>
              <a:gd name="connsiteY17" fmla="*/ 5216401 h 5322895"/>
              <a:gd name="connsiteX18" fmla="*/ 8902033 w 12192000"/>
              <a:gd name="connsiteY18" fmla="*/ 5237420 h 5322895"/>
              <a:gd name="connsiteX19" fmla="*/ 8628169 w 12192000"/>
              <a:gd name="connsiteY19" fmla="*/ 5253884 h 5322895"/>
              <a:gd name="connsiteX20" fmla="*/ 8355533 w 12192000"/>
              <a:gd name="connsiteY20" fmla="*/ 5271050 h 5322895"/>
              <a:gd name="connsiteX21" fmla="*/ 8085353 w 12192000"/>
              <a:gd name="connsiteY21" fmla="*/ 5285412 h 5322895"/>
              <a:gd name="connsiteX22" fmla="*/ 7817629 w 12192000"/>
              <a:gd name="connsiteY22" fmla="*/ 5295571 h 5322895"/>
              <a:gd name="connsiteX23" fmla="*/ 7549905 w 12192000"/>
              <a:gd name="connsiteY23" fmla="*/ 5304329 h 5322895"/>
              <a:gd name="connsiteX24" fmla="*/ 7284638 w 12192000"/>
              <a:gd name="connsiteY24" fmla="*/ 5312736 h 5322895"/>
              <a:gd name="connsiteX25" fmla="*/ 7023055 w 12192000"/>
              <a:gd name="connsiteY25" fmla="*/ 5316590 h 5322895"/>
              <a:gd name="connsiteX26" fmla="*/ 6761472 w 12192000"/>
              <a:gd name="connsiteY26" fmla="*/ 5320793 h 5322895"/>
              <a:gd name="connsiteX27" fmla="*/ 6503573 w 12192000"/>
              <a:gd name="connsiteY27" fmla="*/ 5322895 h 5322895"/>
              <a:gd name="connsiteX28" fmla="*/ 6248130 w 12192000"/>
              <a:gd name="connsiteY28" fmla="*/ 5320793 h 5322895"/>
              <a:gd name="connsiteX29" fmla="*/ 5995144 w 12192000"/>
              <a:gd name="connsiteY29" fmla="*/ 5320793 h 5322895"/>
              <a:gd name="connsiteX30" fmla="*/ 5744613 w 12192000"/>
              <a:gd name="connsiteY30" fmla="*/ 5316590 h 5322895"/>
              <a:gd name="connsiteX31" fmla="*/ 5498995 w 12192000"/>
              <a:gd name="connsiteY31" fmla="*/ 5310284 h 5322895"/>
              <a:gd name="connsiteX32" fmla="*/ 5255834 w 12192000"/>
              <a:gd name="connsiteY32" fmla="*/ 5304329 h 5322895"/>
              <a:gd name="connsiteX33" fmla="*/ 5017584 w 12192000"/>
              <a:gd name="connsiteY33" fmla="*/ 5297673 h 5322895"/>
              <a:gd name="connsiteX34" fmla="*/ 4780562 w 12192000"/>
              <a:gd name="connsiteY34" fmla="*/ 5287514 h 5322895"/>
              <a:gd name="connsiteX35" fmla="*/ 4547227 w 12192000"/>
              <a:gd name="connsiteY35" fmla="*/ 5276654 h 5322895"/>
              <a:gd name="connsiteX36" fmla="*/ 4318800 w 12192000"/>
              <a:gd name="connsiteY36" fmla="*/ 5266846 h 5322895"/>
              <a:gd name="connsiteX37" fmla="*/ 3873004 w 12192000"/>
              <a:gd name="connsiteY37" fmla="*/ 5239171 h 5322895"/>
              <a:gd name="connsiteX38" fmla="*/ 3445628 w 12192000"/>
              <a:gd name="connsiteY38" fmla="*/ 5209746 h 5322895"/>
              <a:gd name="connsiteX39" fmla="*/ 3035446 w 12192000"/>
              <a:gd name="connsiteY39" fmla="*/ 5178918 h 5322895"/>
              <a:gd name="connsiteX40" fmla="*/ 2647370 w 12192000"/>
              <a:gd name="connsiteY40" fmla="*/ 5144939 h 5322895"/>
              <a:gd name="connsiteX41" fmla="*/ 2276487 w 12192000"/>
              <a:gd name="connsiteY41" fmla="*/ 5109557 h 5322895"/>
              <a:gd name="connsiteX42" fmla="*/ 1932621 w 12192000"/>
              <a:gd name="connsiteY42" fmla="*/ 5071374 h 5322895"/>
              <a:gd name="connsiteX43" fmla="*/ 1609634 w 12192000"/>
              <a:gd name="connsiteY43" fmla="*/ 5033891 h 5322895"/>
              <a:gd name="connsiteX44" fmla="*/ 1312435 w 12192000"/>
              <a:gd name="connsiteY44" fmla="*/ 4996408 h 5322895"/>
              <a:gd name="connsiteX45" fmla="*/ 1039799 w 12192000"/>
              <a:gd name="connsiteY45" fmla="*/ 4961027 h 5322895"/>
              <a:gd name="connsiteX46" fmla="*/ 797865 w 12192000"/>
              <a:gd name="connsiteY46" fmla="*/ 4927397 h 5322895"/>
              <a:gd name="connsiteX47" fmla="*/ 579265 w 12192000"/>
              <a:gd name="connsiteY47" fmla="*/ 4895519 h 5322895"/>
              <a:gd name="connsiteX48" fmla="*/ 395052 w 12192000"/>
              <a:gd name="connsiteY48" fmla="*/ 4868896 h 5322895"/>
              <a:gd name="connsiteX49" fmla="*/ 240312 w 12192000"/>
              <a:gd name="connsiteY49" fmla="*/ 4843673 h 5322895"/>
              <a:gd name="connsiteX50" fmla="*/ 27853 w 12192000"/>
              <a:gd name="connsiteY50" fmla="*/ 4807592 h 5322895"/>
              <a:gd name="connsiteX51" fmla="*/ 0 w 12192000"/>
              <a:gd name="connsiteY51" fmla="*/ 4802879 h 5322895"/>
              <a:gd name="connsiteX52" fmla="*/ 0 w 12192000"/>
              <a:gd name="connsiteY52" fmla="*/ 3753332 h 5322895"/>
              <a:gd name="connsiteX53" fmla="*/ 0 w 12192000"/>
              <a:gd name="connsiteY53" fmla="*/ 3571886 h 5322895"/>
              <a:gd name="connsiteX54" fmla="*/ 0 w 12192000"/>
              <a:gd name="connsiteY54" fmla="*/ 471948 h 5322895"/>
              <a:gd name="connsiteX55" fmla="*/ 0 w 12192000"/>
              <a:gd name="connsiteY55" fmla="*/ 213719 h 5322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000" h="5322895">
                <a:moveTo>
                  <a:pt x="0" y="0"/>
                </a:moveTo>
                <a:lnTo>
                  <a:pt x="12192000" y="0"/>
                </a:lnTo>
                <a:lnTo>
                  <a:pt x="12192000" y="213719"/>
                </a:lnTo>
                <a:lnTo>
                  <a:pt x="12192000" y="471948"/>
                </a:lnTo>
                <a:lnTo>
                  <a:pt x="12192000" y="3571886"/>
                </a:lnTo>
                <a:lnTo>
                  <a:pt x="12192000" y="3753332"/>
                </a:lnTo>
                <a:lnTo>
                  <a:pt x="12192000" y="4806077"/>
                </a:lnTo>
                <a:lnTo>
                  <a:pt x="11957522" y="4849979"/>
                </a:lnTo>
                <a:lnTo>
                  <a:pt x="11679973" y="4899723"/>
                </a:lnTo>
                <a:lnTo>
                  <a:pt x="11401197" y="4948416"/>
                </a:lnTo>
                <a:lnTo>
                  <a:pt x="11121192" y="4990102"/>
                </a:lnTo>
                <a:lnTo>
                  <a:pt x="10842416" y="5032139"/>
                </a:lnTo>
                <a:lnTo>
                  <a:pt x="10562411" y="5071374"/>
                </a:lnTo>
                <a:lnTo>
                  <a:pt x="10286091" y="5105003"/>
                </a:lnTo>
                <a:lnTo>
                  <a:pt x="10006086" y="5136881"/>
                </a:lnTo>
                <a:lnTo>
                  <a:pt x="9727310" y="5165957"/>
                </a:lnTo>
                <a:lnTo>
                  <a:pt x="9453445" y="5191179"/>
                </a:lnTo>
                <a:lnTo>
                  <a:pt x="9175897" y="5216401"/>
                </a:lnTo>
                <a:lnTo>
                  <a:pt x="8902033" y="5237420"/>
                </a:lnTo>
                <a:lnTo>
                  <a:pt x="8628169" y="5253884"/>
                </a:lnTo>
                <a:lnTo>
                  <a:pt x="8355533" y="5271050"/>
                </a:lnTo>
                <a:lnTo>
                  <a:pt x="8085353" y="5285412"/>
                </a:lnTo>
                <a:lnTo>
                  <a:pt x="7817629" y="5295571"/>
                </a:lnTo>
                <a:lnTo>
                  <a:pt x="7549905" y="5304329"/>
                </a:lnTo>
                <a:lnTo>
                  <a:pt x="7284638" y="5312736"/>
                </a:lnTo>
                <a:lnTo>
                  <a:pt x="7023055" y="5316590"/>
                </a:lnTo>
                <a:lnTo>
                  <a:pt x="6761472" y="5320793"/>
                </a:lnTo>
                <a:lnTo>
                  <a:pt x="6503573" y="5322895"/>
                </a:lnTo>
                <a:lnTo>
                  <a:pt x="6248130" y="5320793"/>
                </a:lnTo>
                <a:lnTo>
                  <a:pt x="5995144" y="5320793"/>
                </a:lnTo>
                <a:lnTo>
                  <a:pt x="5744613" y="5316590"/>
                </a:lnTo>
                <a:lnTo>
                  <a:pt x="5498995" y="5310284"/>
                </a:lnTo>
                <a:lnTo>
                  <a:pt x="5255834" y="5304329"/>
                </a:lnTo>
                <a:lnTo>
                  <a:pt x="5017584" y="5297673"/>
                </a:lnTo>
                <a:lnTo>
                  <a:pt x="4780562" y="5287514"/>
                </a:lnTo>
                <a:lnTo>
                  <a:pt x="4547227" y="5276654"/>
                </a:lnTo>
                <a:lnTo>
                  <a:pt x="4318800" y="5266846"/>
                </a:lnTo>
                <a:lnTo>
                  <a:pt x="3873004" y="5239171"/>
                </a:lnTo>
                <a:lnTo>
                  <a:pt x="3445628" y="5209746"/>
                </a:lnTo>
                <a:lnTo>
                  <a:pt x="3035446" y="5178918"/>
                </a:lnTo>
                <a:lnTo>
                  <a:pt x="2647370" y="5144939"/>
                </a:lnTo>
                <a:lnTo>
                  <a:pt x="2276487" y="5109557"/>
                </a:lnTo>
                <a:lnTo>
                  <a:pt x="1932621" y="5071374"/>
                </a:lnTo>
                <a:lnTo>
                  <a:pt x="1609634" y="5033891"/>
                </a:lnTo>
                <a:lnTo>
                  <a:pt x="1312435" y="4996408"/>
                </a:lnTo>
                <a:lnTo>
                  <a:pt x="1039799" y="4961027"/>
                </a:lnTo>
                <a:lnTo>
                  <a:pt x="797865" y="4927397"/>
                </a:lnTo>
                <a:lnTo>
                  <a:pt x="579265" y="4895519"/>
                </a:lnTo>
                <a:lnTo>
                  <a:pt x="395052" y="4868896"/>
                </a:lnTo>
                <a:lnTo>
                  <a:pt x="240312" y="4843673"/>
                </a:lnTo>
                <a:lnTo>
                  <a:pt x="27853" y="4807592"/>
                </a:lnTo>
                <a:lnTo>
                  <a:pt x="0" y="4802879"/>
                </a:lnTo>
                <a:lnTo>
                  <a:pt x="0" y="3753332"/>
                </a:lnTo>
                <a:lnTo>
                  <a:pt x="0" y="3571886"/>
                </a:lnTo>
                <a:lnTo>
                  <a:pt x="0" y="471948"/>
                </a:lnTo>
                <a:lnTo>
                  <a:pt x="0" y="213719"/>
                </a:lnTo>
                <a:close/>
              </a:path>
            </a:pathLst>
          </a:custGeom>
          <a:ln w="44450">
            <a:gradFill>
              <a:gsLst>
                <a:gs pos="0">
                  <a:schemeClr val="bg2">
                    <a:alpha val="65000"/>
                  </a:schemeClr>
                </a:gs>
                <a:gs pos="98000">
                  <a:schemeClr val="bg2">
                    <a:lumMod val="75000"/>
                    <a:alpha val="55000"/>
                  </a:schemeClr>
                </a:gs>
              </a:gsLst>
              <a:lin ang="5400000" scaled="1"/>
            </a:gradFill>
          </a:ln>
          <a:effectLst>
            <a:outerShdw blurRad="50800" dist="38100" dir="5400000" algn="t" rotWithShape="0">
              <a:prstClr val="black">
                <a:alpha val="60000"/>
              </a:prstClr>
            </a:outerShdw>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pic>
        <p:nvPicPr>
          <p:cNvPr id="1026" name="Picture 2" descr="Pemantauan Detak Jantung gambar unduh gratis_ Kreatif 500692170_Format  gambar JPG_lovepik.com">
            <a:extLst>
              <a:ext uri="{FF2B5EF4-FFF2-40B4-BE49-F238E27FC236}">
                <a16:creationId xmlns:a16="http://schemas.microsoft.com/office/drawing/2014/main" id="{C8A386C8-B882-718C-A6A6-5E54A0804C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3434552" y="-3434552"/>
            <a:ext cx="5322895" cy="12192000"/>
          </a:xfrm>
          <a:prstGeom prst="flowChartDelay">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1751012" y="865974"/>
            <a:ext cx="8676222" cy="3643822"/>
          </a:xfrm>
        </p:spPr>
        <p:txBody>
          <a:bodyPr anchor="ctr">
            <a:normAutofit/>
          </a:bodyPr>
          <a:lstStyle/>
          <a:p>
            <a:r>
              <a:rPr lang="en-US" sz="6600" i="1" u="sng" dirty="0" err="1">
                <a:solidFill>
                  <a:schemeClr val="bg1">
                    <a:lumMod val="95000"/>
                    <a:lumOff val="5000"/>
                  </a:schemeClr>
                </a:solidFill>
                <a:effectLst>
                  <a:glow rad="38100">
                    <a:schemeClr val="bg1">
                      <a:lumMod val="65000"/>
                      <a:lumOff val="35000"/>
                      <a:alpha val="50000"/>
                    </a:schemeClr>
                  </a:glow>
                </a:effectLst>
                <a:latin typeface="Times New Roman" panose="02020603050405020304" pitchFamily="18" charset="0"/>
                <a:cs typeface="Times New Roman" panose="02020603050405020304" pitchFamily="18" charset="0"/>
              </a:rPr>
              <a:t>Pemantauan</a:t>
            </a:r>
            <a:r>
              <a:rPr lang="en-US" sz="6600" i="1" u="sng" dirty="0">
                <a:solidFill>
                  <a:schemeClr val="bg1">
                    <a:lumMod val="95000"/>
                    <a:lumOff val="5000"/>
                  </a:schemeClr>
                </a:solidFill>
                <a:effectLst>
                  <a:glow rad="38100">
                    <a:schemeClr val="bg1">
                      <a:lumMod val="65000"/>
                      <a:lumOff val="35000"/>
                      <a:alpha val="50000"/>
                    </a:schemeClr>
                  </a:glow>
                </a:effectLst>
                <a:latin typeface="Times New Roman" panose="02020603050405020304" pitchFamily="18" charset="0"/>
                <a:cs typeface="Times New Roman" panose="02020603050405020304" pitchFamily="18" charset="0"/>
              </a:rPr>
              <a:t> </a:t>
            </a:r>
            <a:r>
              <a:rPr lang="en-US" sz="6600" i="1" u="sng" dirty="0" err="1">
                <a:solidFill>
                  <a:schemeClr val="bg1">
                    <a:lumMod val="95000"/>
                    <a:lumOff val="5000"/>
                  </a:schemeClr>
                </a:solidFill>
                <a:effectLst>
                  <a:glow rad="38100">
                    <a:schemeClr val="bg1">
                      <a:lumMod val="65000"/>
                      <a:lumOff val="35000"/>
                      <a:alpha val="50000"/>
                    </a:schemeClr>
                  </a:glow>
                </a:effectLst>
                <a:latin typeface="Times New Roman" panose="02020603050405020304" pitchFamily="18" charset="0"/>
                <a:cs typeface="Times New Roman" panose="02020603050405020304" pitchFamily="18" charset="0"/>
              </a:rPr>
              <a:t>Detak</a:t>
            </a:r>
            <a:r>
              <a:rPr lang="en-US" sz="6600" i="1" u="sng" dirty="0">
                <a:solidFill>
                  <a:schemeClr val="bg1">
                    <a:lumMod val="95000"/>
                    <a:lumOff val="5000"/>
                  </a:schemeClr>
                </a:solidFill>
                <a:effectLst>
                  <a:glow rad="38100">
                    <a:schemeClr val="bg1">
                      <a:lumMod val="65000"/>
                      <a:lumOff val="35000"/>
                      <a:alpha val="50000"/>
                    </a:schemeClr>
                  </a:glow>
                </a:effectLst>
                <a:latin typeface="Times New Roman" panose="02020603050405020304" pitchFamily="18" charset="0"/>
                <a:cs typeface="Times New Roman" panose="02020603050405020304" pitchFamily="18" charset="0"/>
              </a:rPr>
              <a:t> </a:t>
            </a:r>
            <a:r>
              <a:rPr lang="en-US" sz="6600" i="1" u="sng" dirty="0" err="1">
                <a:solidFill>
                  <a:schemeClr val="bg1">
                    <a:lumMod val="95000"/>
                    <a:lumOff val="5000"/>
                  </a:schemeClr>
                </a:solidFill>
                <a:effectLst>
                  <a:glow rad="38100">
                    <a:schemeClr val="bg1">
                      <a:lumMod val="65000"/>
                      <a:lumOff val="35000"/>
                      <a:alpha val="50000"/>
                    </a:schemeClr>
                  </a:glow>
                </a:effectLst>
                <a:latin typeface="Times New Roman" panose="02020603050405020304" pitchFamily="18" charset="0"/>
                <a:cs typeface="Times New Roman" panose="02020603050405020304" pitchFamily="18" charset="0"/>
              </a:rPr>
              <a:t>Jantung</a:t>
            </a:r>
            <a:endParaRPr lang="en-US" sz="6600" i="1" u="sng" dirty="0">
              <a:solidFill>
                <a:schemeClr val="bg1">
                  <a:lumMod val="95000"/>
                  <a:lumOff val="5000"/>
                </a:schemeClr>
              </a:solidFill>
              <a:effectLst>
                <a:glow rad="38100">
                  <a:schemeClr val="bg1">
                    <a:lumMod val="65000"/>
                    <a:lumOff val="35000"/>
                    <a:alpha val="50000"/>
                  </a:schemeClr>
                </a:glow>
              </a:effectLst>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a:xfrm>
            <a:off x="1751012" y="5375770"/>
            <a:ext cx="8676222" cy="1482230"/>
          </a:xfrm>
        </p:spPr>
        <p:txBody>
          <a:bodyPr>
            <a:normAutofit fontScale="47500" lnSpcReduction="20000"/>
          </a:bodyPr>
          <a:lstStyle/>
          <a:p>
            <a:pPr marL="0" indent="0">
              <a:buNone/>
            </a:pPr>
            <a:r>
              <a:rPr lang="en-US" sz="2800" i="1" dirty="0" err="1">
                <a:solidFill>
                  <a:srgbClr val="E6E6E6"/>
                </a:solidFill>
                <a:effectLst>
                  <a:glow rad="38100">
                    <a:schemeClr val="bg1">
                      <a:lumMod val="50000"/>
                      <a:lumOff val="50000"/>
                      <a:alpha val="20000"/>
                    </a:schemeClr>
                  </a:glow>
                </a:effectLst>
              </a:rPr>
              <a:t>Kelompok</a:t>
            </a:r>
            <a:r>
              <a:rPr lang="en-US" sz="2800" i="1" dirty="0">
                <a:solidFill>
                  <a:srgbClr val="E6E6E6"/>
                </a:solidFill>
                <a:effectLst>
                  <a:glow rad="38100">
                    <a:schemeClr val="bg1">
                      <a:lumMod val="50000"/>
                      <a:lumOff val="50000"/>
                      <a:alpha val="20000"/>
                    </a:schemeClr>
                  </a:glow>
                </a:effectLst>
              </a:rPr>
              <a:t>:</a:t>
            </a:r>
          </a:p>
          <a:p>
            <a:pPr marL="0" indent="0">
              <a:buNone/>
            </a:pPr>
            <a:r>
              <a:rPr lang="en-US" sz="2800" i="1" dirty="0" err="1">
                <a:solidFill>
                  <a:srgbClr val="E6E6E6"/>
                </a:solidFill>
                <a:effectLst>
                  <a:glow rad="38100">
                    <a:schemeClr val="bg1">
                      <a:lumMod val="50000"/>
                      <a:lumOff val="50000"/>
                      <a:alpha val="20000"/>
                    </a:schemeClr>
                  </a:glow>
                </a:effectLst>
              </a:rPr>
              <a:t>Rexi</a:t>
            </a:r>
            <a:r>
              <a:rPr lang="en-US" sz="2800" i="1" dirty="0">
                <a:solidFill>
                  <a:srgbClr val="E6E6E6"/>
                </a:solidFill>
                <a:effectLst>
                  <a:glow rad="38100">
                    <a:schemeClr val="bg1">
                      <a:lumMod val="50000"/>
                      <a:lumOff val="50000"/>
                      <a:alpha val="20000"/>
                    </a:schemeClr>
                  </a:glow>
                </a:effectLst>
              </a:rPr>
              <a:t> </a:t>
            </a:r>
            <a:r>
              <a:rPr lang="en-US" sz="2800" i="1" dirty="0" err="1">
                <a:solidFill>
                  <a:srgbClr val="E6E6E6"/>
                </a:solidFill>
                <a:effectLst>
                  <a:glow rad="38100">
                    <a:schemeClr val="bg1">
                      <a:lumMod val="50000"/>
                      <a:lumOff val="50000"/>
                      <a:alpha val="20000"/>
                    </a:schemeClr>
                  </a:glow>
                </a:effectLst>
              </a:rPr>
              <a:t>Shabri</a:t>
            </a:r>
            <a:endParaRPr lang="en-US" sz="2800" i="1" dirty="0">
              <a:solidFill>
                <a:srgbClr val="E6E6E6"/>
              </a:solidFill>
              <a:effectLst>
                <a:glow rad="38100">
                  <a:schemeClr val="bg1">
                    <a:lumMod val="50000"/>
                    <a:lumOff val="50000"/>
                    <a:alpha val="20000"/>
                  </a:schemeClr>
                </a:glow>
              </a:effectLst>
            </a:endParaRPr>
          </a:p>
          <a:p>
            <a:pPr marL="0" indent="0">
              <a:buNone/>
            </a:pPr>
            <a:r>
              <a:rPr lang="en-US" sz="2800" i="1" dirty="0" err="1">
                <a:solidFill>
                  <a:srgbClr val="E6E6E6"/>
                </a:solidFill>
                <a:effectLst>
                  <a:glow rad="38100">
                    <a:schemeClr val="bg1">
                      <a:lumMod val="50000"/>
                      <a:lumOff val="50000"/>
                      <a:alpha val="20000"/>
                    </a:schemeClr>
                  </a:glow>
                </a:effectLst>
              </a:rPr>
              <a:t>Fajri</a:t>
            </a:r>
            <a:r>
              <a:rPr lang="en-US" sz="2800" i="1" dirty="0">
                <a:solidFill>
                  <a:srgbClr val="E6E6E6"/>
                </a:solidFill>
                <a:effectLst>
                  <a:glow rad="38100">
                    <a:schemeClr val="bg1">
                      <a:lumMod val="50000"/>
                      <a:lumOff val="50000"/>
                      <a:alpha val="20000"/>
                    </a:schemeClr>
                  </a:glow>
                </a:effectLst>
              </a:rPr>
              <a:t> </a:t>
            </a:r>
            <a:r>
              <a:rPr lang="en-US" sz="2800" i="1" dirty="0" err="1">
                <a:solidFill>
                  <a:srgbClr val="E6E6E6"/>
                </a:solidFill>
                <a:effectLst>
                  <a:glow rad="38100">
                    <a:schemeClr val="bg1">
                      <a:lumMod val="50000"/>
                      <a:lumOff val="50000"/>
                      <a:alpha val="20000"/>
                    </a:schemeClr>
                  </a:glow>
                </a:effectLst>
              </a:rPr>
              <a:t>Rahmat</a:t>
            </a:r>
            <a:r>
              <a:rPr lang="en-US" sz="2800" i="1" dirty="0">
                <a:solidFill>
                  <a:srgbClr val="E6E6E6"/>
                </a:solidFill>
                <a:effectLst>
                  <a:glow rad="38100">
                    <a:schemeClr val="bg1">
                      <a:lumMod val="50000"/>
                      <a:lumOff val="50000"/>
                      <a:alpha val="20000"/>
                    </a:schemeClr>
                  </a:glow>
                </a:effectLst>
              </a:rPr>
              <a:t> </a:t>
            </a:r>
            <a:r>
              <a:rPr lang="en-US" sz="2800" i="1" dirty="0" err="1">
                <a:solidFill>
                  <a:srgbClr val="E6E6E6"/>
                </a:solidFill>
                <a:effectLst>
                  <a:glow rad="38100">
                    <a:schemeClr val="bg1">
                      <a:lumMod val="50000"/>
                      <a:lumOff val="50000"/>
                      <a:alpha val="20000"/>
                    </a:schemeClr>
                  </a:glow>
                </a:effectLst>
              </a:rPr>
              <a:t>Ilahi</a:t>
            </a:r>
            <a:endParaRPr lang="en-US" sz="2800" i="1" dirty="0">
              <a:solidFill>
                <a:srgbClr val="E6E6E6"/>
              </a:solidFill>
              <a:effectLst>
                <a:glow rad="38100">
                  <a:schemeClr val="bg1">
                    <a:lumMod val="50000"/>
                    <a:lumOff val="50000"/>
                    <a:alpha val="20000"/>
                  </a:schemeClr>
                </a:glow>
              </a:effectLst>
            </a:endParaRPr>
          </a:p>
          <a:p>
            <a:pPr marL="0" indent="0">
              <a:buNone/>
            </a:pPr>
            <a:r>
              <a:rPr lang="en-US" sz="2800" i="1" dirty="0" err="1">
                <a:solidFill>
                  <a:srgbClr val="E6E6E6"/>
                </a:solidFill>
                <a:effectLst>
                  <a:glow rad="38100">
                    <a:schemeClr val="bg1">
                      <a:lumMod val="50000"/>
                      <a:lumOff val="50000"/>
                      <a:alpha val="20000"/>
                    </a:schemeClr>
                  </a:glow>
                </a:effectLst>
              </a:rPr>
              <a:t>Fatkhu</a:t>
            </a:r>
            <a:r>
              <a:rPr lang="en-US" sz="2800" i="1" dirty="0">
                <a:solidFill>
                  <a:srgbClr val="E6E6E6"/>
                </a:solidFill>
                <a:effectLst>
                  <a:glow rad="38100">
                    <a:schemeClr val="bg1">
                      <a:lumMod val="50000"/>
                      <a:lumOff val="50000"/>
                      <a:alpha val="20000"/>
                    </a:schemeClr>
                  </a:glow>
                </a:effectLst>
              </a:rPr>
              <a:t> Rahman</a:t>
            </a:r>
          </a:p>
          <a:p>
            <a:pPr marL="0" indent="0">
              <a:buNone/>
            </a:pPr>
            <a:r>
              <a:rPr lang="en-US" sz="2800" i="1" dirty="0" err="1">
                <a:solidFill>
                  <a:srgbClr val="E6E6E6"/>
                </a:solidFill>
                <a:effectLst>
                  <a:glow rad="38100">
                    <a:schemeClr val="bg1">
                      <a:lumMod val="50000"/>
                      <a:lumOff val="50000"/>
                      <a:alpha val="20000"/>
                    </a:schemeClr>
                  </a:glow>
                </a:effectLst>
              </a:rPr>
              <a:t>Bimo</a:t>
            </a:r>
            <a:r>
              <a:rPr lang="en-US" sz="2800" i="1" dirty="0">
                <a:solidFill>
                  <a:srgbClr val="E6E6E6"/>
                </a:solidFill>
                <a:effectLst>
                  <a:glow rad="38100">
                    <a:schemeClr val="bg1">
                      <a:lumMod val="50000"/>
                      <a:lumOff val="50000"/>
                      <a:alpha val="20000"/>
                    </a:schemeClr>
                  </a:glow>
                </a:effectLst>
              </a:rPr>
              <a:t> </a:t>
            </a:r>
            <a:r>
              <a:rPr lang="en-US" sz="2800" i="1" dirty="0" err="1">
                <a:solidFill>
                  <a:srgbClr val="E6E6E6"/>
                </a:solidFill>
                <a:effectLst>
                  <a:glow rad="38100">
                    <a:schemeClr val="bg1">
                      <a:lumMod val="50000"/>
                      <a:lumOff val="50000"/>
                      <a:alpha val="20000"/>
                    </a:schemeClr>
                  </a:glow>
                </a:effectLst>
              </a:rPr>
              <a:t>Aryo</a:t>
            </a:r>
            <a:r>
              <a:rPr lang="en-US" sz="2800" i="1" dirty="0">
                <a:solidFill>
                  <a:srgbClr val="E6E6E6"/>
                </a:solidFill>
                <a:effectLst>
                  <a:glow rad="38100">
                    <a:schemeClr val="bg1">
                      <a:lumMod val="50000"/>
                      <a:lumOff val="50000"/>
                      <a:alpha val="20000"/>
                    </a:schemeClr>
                  </a:glow>
                </a:effectLst>
              </a:rPr>
              <a:t> </a:t>
            </a:r>
            <a:r>
              <a:rPr lang="en-US" sz="2800" i="1" dirty="0" err="1">
                <a:solidFill>
                  <a:srgbClr val="E6E6E6"/>
                </a:solidFill>
                <a:effectLst>
                  <a:glow rad="38100">
                    <a:schemeClr val="bg1">
                      <a:lumMod val="50000"/>
                      <a:lumOff val="50000"/>
                      <a:alpha val="20000"/>
                    </a:schemeClr>
                  </a:glow>
                </a:effectLst>
              </a:rPr>
              <a:t>Pratama</a:t>
            </a:r>
            <a:endParaRPr lang="en-US" sz="2800" i="1" dirty="0">
              <a:solidFill>
                <a:srgbClr val="E6E6E6"/>
              </a:solidFill>
              <a:effectLst>
                <a:glow rad="38100">
                  <a:schemeClr val="bg1">
                    <a:lumMod val="50000"/>
                    <a:lumOff val="50000"/>
                    <a:alpha val="20000"/>
                  </a:schemeClr>
                </a:glow>
              </a:effectLst>
            </a:endParaRPr>
          </a:p>
          <a:p>
            <a:pPr marL="0" indent="0">
              <a:buNone/>
            </a:pPr>
            <a:endParaRPr lang="en-US" sz="2800" dirty="0">
              <a:solidFill>
                <a:srgbClr val="E6E6E6"/>
              </a:solidFill>
            </a:endParaRPr>
          </a:p>
        </p:txBody>
      </p:sp>
    </p:spTree>
    <p:extLst>
      <p:ext uri="{BB962C8B-B14F-4D97-AF65-F5344CB8AC3E}">
        <p14:creationId xmlns:p14="http://schemas.microsoft.com/office/powerpoint/2010/main" val="394693459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wd">
                                    <p:tmPct val="15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1000"/>
                                  </p:stCondLst>
                                  <p:iterate type="wd">
                                    <p:tmPct val="15000"/>
                                  </p:iterate>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1000"/>
                                  </p:stCondLst>
                                  <p:iterate type="wd">
                                    <p:tmPct val="15000"/>
                                  </p:iterate>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1000"/>
                                  </p:stCondLst>
                                  <p:iterate type="wd">
                                    <p:tmPct val="15000"/>
                                  </p:iterate>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1000"/>
                                  </p:stCondLst>
                                  <p:iterate type="wd">
                                    <p:tmPct val="15000"/>
                                  </p:iterate>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childTnLst>
                                </p:cTn>
                              </p:par>
                              <p:par>
                                <p:cTn id="28" presetID="10" presetClass="entr" presetSubtype="0" fill="hold" grpId="0" nodeType="withEffect">
                                  <p:stCondLst>
                                    <p:cond delay="500"/>
                                  </p:stCondLst>
                                  <p:iterate type="wd">
                                    <p:tmPct val="15000"/>
                                  </p:iterate>
                                  <p:childTnLst>
                                    <p:set>
                                      <p:cBhvr>
                                        <p:cTn id="29" dur="1" fill="hold">
                                          <p:stCondLst>
                                            <p:cond delay="0"/>
                                          </p:stCondLst>
                                        </p:cTn>
                                        <p:tgtEl>
                                          <p:spTgt spid="2"/>
                                        </p:tgtEl>
                                        <p:attrNameLst>
                                          <p:attrName>style.visibility</p:attrName>
                                        </p:attrNameLst>
                                      </p:cBhvr>
                                      <p:to>
                                        <p:strVal val="visible"/>
                                      </p:to>
                                    </p:set>
                                    <p:animEffect transition="in" filter="fade">
                                      <p:cBhvr>
                                        <p:cTn id="3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0A95F4DE-39B7-4CE2-BC1E-8B8AE662A895}"/>
              </a:ext>
            </a:extLst>
          </p:cNvPr>
          <p:cNvSpPr>
            <a:spLocks noGrp="1"/>
          </p:cNvSpPr>
          <p:nvPr>
            <p:ph type="body" idx="1"/>
          </p:nvPr>
        </p:nvSpPr>
        <p:spPr/>
        <p:txBody>
          <a:bodyPr/>
          <a:lstStyle/>
          <a:p>
            <a:r>
              <a:rPr lang="en-US" dirty="0"/>
              <a:t>Subtitle</a:t>
            </a:r>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2</a:t>
            </a:fld>
            <a:endParaRPr lang="en-US" dirty="0"/>
          </a:p>
        </p:txBody>
      </p:sp>
      <p:pic>
        <p:nvPicPr>
          <p:cNvPr id="10" name="Picture 2" descr="Pemantauan Detak Jantung gambar unduh gratis_ Kreatif 500692170_Format  gambar JPG_lovepik.com">
            <a:extLst>
              <a:ext uri="{FF2B5EF4-FFF2-40B4-BE49-F238E27FC236}">
                <a16:creationId xmlns:a16="http://schemas.microsoft.com/office/drawing/2014/main" id="{707846E2-F860-3F83-0367-5841CD7B4D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321584"/>
            <a:ext cx="12364277" cy="5407291"/>
          </a:xfrm>
          <a:prstGeom prst="homePlate">
            <a:avLst/>
          </a:prstGeom>
          <a:noFill/>
          <a:extLst>
            <a:ext uri="{909E8E84-426E-40DD-AFC4-6F175D3DCCD1}">
              <a14:hiddenFill xmlns:a14="http://schemas.microsoft.com/office/drawing/2010/main">
                <a:solidFill>
                  <a:srgbClr val="FFFFFF"/>
                </a:solidFill>
              </a14:hiddenFill>
            </a:ext>
          </a:extLst>
        </p:spPr>
      </p:pic>
      <p:graphicFrame>
        <p:nvGraphicFramePr>
          <p:cNvPr id="7" name="Content Placeholder 6" descr="Segmented process showing 3 tasks arranged one below the other with downward pointing arrows to indicate progression from first task to second task and second task to third task. Placeholder text for task description   present under each group.">
            <a:extLst>
              <a:ext uri="{FF2B5EF4-FFF2-40B4-BE49-F238E27FC236}">
                <a16:creationId xmlns:a16="http://schemas.microsoft.com/office/drawing/2014/main" id="{A1584AD1-4320-A9F0-EC25-09DA6BF7276D}"/>
              </a:ext>
            </a:extLst>
          </p:cNvPr>
          <p:cNvGraphicFramePr>
            <a:graphicFrameLocks/>
          </p:cNvGraphicFramePr>
          <p:nvPr>
            <p:extLst>
              <p:ext uri="{D42A27DB-BD31-4B8C-83A1-F6EECF244321}">
                <p14:modId xmlns:p14="http://schemas.microsoft.com/office/powerpoint/2010/main" val="403039282"/>
              </p:ext>
            </p:extLst>
          </p:nvPr>
        </p:nvGraphicFramePr>
        <p:xfrm>
          <a:off x="5525246" y="1385478"/>
          <a:ext cx="6666754" cy="40870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Rectangle 7">
            <a:extLst>
              <a:ext uri="{FF2B5EF4-FFF2-40B4-BE49-F238E27FC236}">
                <a16:creationId xmlns:a16="http://schemas.microsoft.com/office/drawing/2014/main" id="{08B09BBE-45BF-A401-7909-7B0B2E81F6FD}"/>
              </a:ext>
            </a:extLst>
          </p:cNvPr>
          <p:cNvSpPr/>
          <p:nvPr/>
        </p:nvSpPr>
        <p:spPr>
          <a:xfrm>
            <a:off x="0" y="1385478"/>
            <a:ext cx="5496173" cy="936106"/>
          </a:xfrm>
          <a:prstGeom prst="rect">
            <a:avLst/>
          </a:prstGeom>
          <a:blipFill>
            <a:blip r:embed="rId8"/>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Agenda Style</a:t>
            </a:r>
            <a:endParaRPr lang="id-ID" sz="3200" dirty="0">
              <a:solidFill>
                <a:schemeClr val="tx1"/>
              </a:solidFill>
            </a:endParaRPr>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8" name="Rectangle 2057">
            <a:extLst>
              <a:ext uri="{FF2B5EF4-FFF2-40B4-BE49-F238E27FC236}">
                <a16:creationId xmlns:a16="http://schemas.microsoft.com/office/drawing/2014/main" id="{F5F28DF4-08D5-4BC4-84A1-C0DCA66F48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6420465" y="609600"/>
            <a:ext cx="5122606" cy="1905000"/>
          </a:xfrm>
        </p:spPr>
        <p:txBody>
          <a:bodyPr vert="horz" lIns="91440" tIns="45720" rIns="91440" bIns="45720" rtlCol="0" anchor="ctr">
            <a:normAutofit/>
          </a:bodyPr>
          <a:lstStyle/>
          <a:p>
            <a:r>
              <a:rPr lang="en-US" dirty="0">
                <a:gradFill flip="none" rotWithShape="1">
                  <a:gsLst>
                    <a:gs pos="0">
                      <a:sysClr val="window" lastClr="FFFFFF"/>
                    </a:gs>
                    <a:gs pos="100000">
                      <a:sysClr val="window" lastClr="FFFFFF">
                        <a:lumMod val="65000"/>
                      </a:sysClr>
                    </a:gs>
                  </a:gsLst>
                  <a:lin ang="5580000" scaled="0"/>
                  <a:tileRect/>
                </a:gradFill>
              </a:rPr>
              <a:t>heart rate monitoring</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6420465" y="1948070"/>
            <a:ext cx="5122606" cy="3935205"/>
          </a:xfrm>
        </p:spPr>
        <p:txBody>
          <a:bodyPr vert="horz" lIns="91440" tIns="45720" rIns="91440" bIns="45720" rtlCol="0" anchor="t">
            <a:normAutofit fontScale="92500"/>
          </a:bodyPr>
          <a:lstStyle/>
          <a:p>
            <a:pPr marL="0" indent="0">
              <a:spcBef>
                <a:spcPct val="20000"/>
              </a:spcBef>
              <a:spcAft>
                <a:spcPts val="600"/>
              </a:spcAft>
            </a:pPr>
            <a:r>
              <a:rPr lang="en-US" b="1" dirty="0">
                <a:gradFill flip="none" rotWithShape="1">
                  <a:gsLst>
                    <a:gs pos="0">
                      <a:sysClr val="window" lastClr="FFFFFF"/>
                    </a:gs>
                    <a:gs pos="100000">
                      <a:sysClr val="window" lastClr="FFFFFF">
                        <a:lumMod val="75000"/>
                      </a:sysClr>
                    </a:gs>
                  </a:gsLst>
                  <a:lin ang="5580000" scaled="0"/>
                  <a:tileRect/>
                </a:gradFill>
                <a:effectLst>
                  <a:glow rad="38100">
                    <a:schemeClr val="bg1">
                      <a:lumMod val="50000"/>
                      <a:lumOff val="50000"/>
                      <a:alpha val="20000"/>
                    </a:schemeClr>
                  </a:glow>
                </a:effectLst>
                <a:cs typeface="+mn-cs"/>
              </a:rPr>
              <a:t>Kesehatan </a:t>
            </a:r>
            <a:r>
              <a:rPr lang="en-US" b="1" dirty="0" err="1">
                <a:gradFill flip="none" rotWithShape="1">
                  <a:gsLst>
                    <a:gs pos="0">
                      <a:sysClr val="window" lastClr="FFFFFF"/>
                    </a:gs>
                    <a:gs pos="100000">
                      <a:sysClr val="window" lastClr="FFFFFF">
                        <a:lumMod val="75000"/>
                      </a:sysClr>
                    </a:gs>
                  </a:gsLst>
                  <a:lin ang="5580000" scaled="0"/>
                  <a:tileRect/>
                </a:gradFill>
                <a:effectLst>
                  <a:glow rad="38100">
                    <a:schemeClr val="bg1">
                      <a:lumMod val="50000"/>
                      <a:lumOff val="50000"/>
                      <a:alpha val="20000"/>
                    </a:schemeClr>
                  </a:glow>
                </a:effectLst>
                <a:cs typeface="+mn-cs"/>
              </a:rPr>
              <a:t>jantung</a:t>
            </a:r>
            <a:r>
              <a:rPr lang="en-US" b="1" dirty="0">
                <a:gradFill flip="none" rotWithShape="1">
                  <a:gsLst>
                    <a:gs pos="0">
                      <a:sysClr val="window" lastClr="FFFFFF"/>
                    </a:gs>
                    <a:gs pos="100000">
                      <a:sysClr val="window" lastClr="FFFFFF">
                        <a:lumMod val="75000"/>
                      </a:sysClr>
                    </a:gs>
                  </a:gsLst>
                  <a:lin ang="5580000" scaled="0"/>
                  <a:tileRect/>
                </a:gradFill>
                <a:effectLst>
                  <a:glow rad="38100">
                    <a:schemeClr val="bg1">
                      <a:lumMod val="50000"/>
                      <a:lumOff val="50000"/>
                      <a:alpha val="20000"/>
                    </a:schemeClr>
                  </a:glow>
                </a:effectLst>
                <a:cs typeface="+mn-cs"/>
              </a:rPr>
              <a:t> </a:t>
            </a:r>
            <a:r>
              <a:rPr lang="en-US" b="1" dirty="0" err="1">
                <a:gradFill flip="none" rotWithShape="1">
                  <a:gsLst>
                    <a:gs pos="0">
                      <a:sysClr val="window" lastClr="FFFFFF"/>
                    </a:gs>
                    <a:gs pos="100000">
                      <a:sysClr val="window" lastClr="FFFFFF">
                        <a:lumMod val="75000"/>
                      </a:sysClr>
                    </a:gs>
                  </a:gsLst>
                  <a:lin ang="5580000" scaled="0"/>
                  <a:tileRect/>
                </a:gradFill>
                <a:effectLst>
                  <a:glow rad="38100">
                    <a:schemeClr val="bg1">
                      <a:lumMod val="50000"/>
                      <a:lumOff val="50000"/>
                      <a:alpha val="20000"/>
                    </a:schemeClr>
                  </a:glow>
                </a:effectLst>
                <a:cs typeface="+mn-cs"/>
              </a:rPr>
              <a:t>merupakan</a:t>
            </a:r>
            <a:r>
              <a:rPr lang="en-US" b="1" dirty="0">
                <a:gradFill flip="none" rotWithShape="1">
                  <a:gsLst>
                    <a:gs pos="0">
                      <a:sysClr val="window" lastClr="FFFFFF"/>
                    </a:gs>
                    <a:gs pos="100000">
                      <a:sysClr val="window" lastClr="FFFFFF">
                        <a:lumMod val="75000"/>
                      </a:sysClr>
                    </a:gs>
                  </a:gsLst>
                  <a:lin ang="5580000" scaled="0"/>
                  <a:tileRect/>
                </a:gradFill>
                <a:effectLst>
                  <a:glow rad="38100">
                    <a:schemeClr val="bg1">
                      <a:lumMod val="50000"/>
                      <a:lumOff val="50000"/>
                      <a:alpha val="20000"/>
                    </a:schemeClr>
                  </a:glow>
                </a:effectLst>
                <a:cs typeface="+mn-cs"/>
              </a:rPr>
              <a:t> vital </a:t>
            </a:r>
            <a:r>
              <a:rPr lang="en-US" b="1" dirty="0" err="1">
                <a:gradFill flip="none" rotWithShape="1">
                  <a:gsLst>
                    <a:gs pos="0">
                      <a:sysClr val="window" lastClr="FFFFFF"/>
                    </a:gs>
                    <a:gs pos="100000">
                      <a:sysClr val="window" lastClr="FFFFFF">
                        <a:lumMod val="75000"/>
                      </a:sysClr>
                    </a:gs>
                  </a:gsLst>
                  <a:lin ang="5580000" scaled="0"/>
                  <a:tileRect/>
                </a:gradFill>
                <a:effectLst>
                  <a:glow rad="38100">
                    <a:schemeClr val="bg1">
                      <a:lumMod val="50000"/>
                      <a:lumOff val="50000"/>
                      <a:alpha val="20000"/>
                    </a:schemeClr>
                  </a:glow>
                </a:effectLst>
                <a:cs typeface="+mn-cs"/>
              </a:rPr>
              <a:t>bagi</a:t>
            </a:r>
            <a:r>
              <a:rPr lang="en-US" b="1" dirty="0">
                <a:gradFill flip="none" rotWithShape="1">
                  <a:gsLst>
                    <a:gs pos="0">
                      <a:sysClr val="window" lastClr="FFFFFF"/>
                    </a:gs>
                    <a:gs pos="100000">
                      <a:sysClr val="window" lastClr="FFFFFF">
                        <a:lumMod val="75000"/>
                      </a:sysClr>
                    </a:gs>
                  </a:gsLst>
                  <a:lin ang="5580000" scaled="0"/>
                  <a:tileRect/>
                </a:gradFill>
                <a:effectLst>
                  <a:glow rad="38100">
                    <a:schemeClr val="bg1">
                      <a:lumMod val="50000"/>
                      <a:lumOff val="50000"/>
                      <a:alpha val="20000"/>
                    </a:schemeClr>
                  </a:glow>
                </a:effectLst>
                <a:cs typeface="+mn-cs"/>
              </a:rPr>
              <a:t> </a:t>
            </a:r>
            <a:r>
              <a:rPr lang="en-US" b="1" dirty="0" err="1">
                <a:gradFill flip="none" rotWithShape="1">
                  <a:gsLst>
                    <a:gs pos="0">
                      <a:sysClr val="window" lastClr="FFFFFF"/>
                    </a:gs>
                    <a:gs pos="100000">
                      <a:sysClr val="window" lastClr="FFFFFF">
                        <a:lumMod val="75000"/>
                      </a:sysClr>
                    </a:gs>
                  </a:gsLst>
                  <a:lin ang="5580000" scaled="0"/>
                  <a:tileRect/>
                </a:gradFill>
                <a:effectLst>
                  <a:glow rad="38100">
                    <a:schemeClr val="bg1">
                      <a:lumMod val="50000"/>
                      <a:lumOff val="50000"/>
                      <a:alpha val="20000"/>
                    </a:schemeClr>
                  </a:glow>
                </a:effectLst>
                <a:cs typeface="+mn-cs"/>
              </a:rPr>
              <a:t>kehidupan</a:t>
            </a:r>
            <a:r>
              <a:rPr lang="en-US" b="1" dirty="0">
                <a:gradFill flip="none" rotWithShape="1">
                  <a:gsLst>
                    <a:gs pos="0">
                      <a:sysClr val="window" lastClr="FFFFFF"/>
                    </a:gs>
                    <a:gs pos="100000">
                      <a:sysClr val="window" lastClr="FFFFFF">
                        <a:lumMod val="75000"/>
                      </a:sysClr>
                    </a:gs>
                  </a:gsLst>
                  <a:lin ang="5580000" scaled="0"/>
                  <a:tileRect/>
                </a:gradFill>
                <a:effectLst>
                  <a:glow rad="38100">
                    <a:schemeClr val="bg1">
                      <a:lumMod val="50000"/>
                      <a:lumOff val="50000"/>
                      <a:alpha val="20000"/>
                    </a:schemeClr>
                  </a:glow>
                </a:effectLst>
                <a:cs typeface="+mn-cs"/>
              </a:rPr>
              <a:t> </a:t>
            </a:r>
            <a:r>
              <a:rPr lang="en-US" b="1" dirty="0" err="1">
                <a:gradFill flip="none" rotWithShape="1">
                  <a:gsLst>
                    <a:gs pos="0">
                      <a:sysClr val="window" lastClr="FFFFFF"/>
                    </a:gs>
                    <a:gs pos="100000">
                      <a:sysClr val="window" lastClr="FFFFFF">
                        <a:lumMod val="75000"/>
                      </a:sysClr>
                    </a:gs>
                  </a:gsLst>
                  <a:lin ang="5580000" scaled="0"/>
                  <a:tileRect/>
                </a:gradFill>
                <a:effectLst>
                  <a:glow rad="38100">
                    <a:schemeClr val="bg1">
                      <a:lumMod val="50000"/>
                      <a:lumOff val="50000"/>
                      <a:alpha val="20000"/>
                    </a:schemeClr>
                  </a:glow>
                </a:effectLst>
                <a:cs typeface="+mn-cs"/>
              </a:rPr>
              <a:t>manusia</a:t>
            </a:r>
            <a:r>
              <a:rPr lang="en-US" b="1" dirty="0">
                <a:gradFill flip="none" rotWithShape="1">
                  <a:gsLst>
                    <a:gs pos="0">
                      <a:sysClr val="window" lastClr="FFFFFF"/>
                    </a:gs>
                    <a:gs pos="100000">
                      <a:sysClr val="window" lastClr="FFFFFF">
                        <a:lumMod val="75000"/>
                      </a:sysClr>
                    </a:gs>
                  </a:gsLst>
                  <a:lin ang="5580000" scaled="0"/>
                  <a:tileRect/>
                </a:gradFill>
                <a:effectLst>
                  <a:glow rad="38100">
                    <a:schemeClr val="bg1">
                      <a:lumMod val="50000"/>
                      <a:lumOff val="50000"/>
                      <a:alpha val="20000"/>
                    </a:schemeClr>
                  </a:glow>
                </a:effectLst>
                <a:cs typeface="+mn-cs"/>
              </a:rPr>
              <a:t>. </a:t>
            </a:r>
            <a:r>
              <a:rPr lang="en-US" b="1" dirty="0" err="1">
                <a:gradFill flip="none" rotWithShape="1">
                  <a:gsLst>
                    <a:gs pos="0">
                      <a:sysClr val="window" lastClr="FFFFFF"/>
                    </a:gs>
                    <a:gs pos="100000">
                      <a:sysClr val="window" lastClr="FFFFFF">
                        <a:lumMod val="75000"/>
                      </a:sysClr>
                    </a:gs>
                  </a:gsLst>
                  <a:lin ang="5580000" scaled="0"/>
                  <a:tileRect/>
                </a:gradFill>
                <a:effectLst>
                  <a:glow rad="38100">
                    <a:schemeClr val="bg1">
                      <a:lumMod val="50000"/>
                      <a:lumOff val="50000"/>
                      <a:alpha val="20000"/>
                    </a:schemeClr>
                  </a:glow>
                </a:effectLst>
                <a:cs typeface="+mn-cs"/>
              </a:rPr>
              <a:t>Jantung</a:t>
            </a:r>
            <a:r>
              <a:rPr lang="en-US" b="1" dirty="0">
                <a:gradFill flip="none" rotWithShape="1">
                  <a:gsLst>
                    <a:gs pos="0">
                      <a:sysClr val="window" lastClr="FFFFFF"/>
                    </a:gs>
                    <a:gs pos="100000">
                      <a:sysClr val="window" lastClr="FFFFFF">
                        <a:lumMod val="75000"/>
                      </a:sysClr>
                    </a:gs>
                  </a:gsLst>
                  <a:lin ang="5580000" scaled="0"/>
                  <a:tileRect/>
                </a:gradFill>
                <a:effectLst>
                  <a:glow rad="38100">
                    <a:schemeClr val="bg1">
                      <a:lumMod val="50000"/>
                      <a:lumOff val="50000"/>
                      <a:alpha val="20000"/>
                    </a:schemeClr>
                  </a:glow>
                </a:effectLst>
                <a:cs typeface="+mn-cs"/>
              </a:rPr>
              <a:t> </a:t>
            </a:r>
            <a:r>
              <a:rPr lang="en-US" b="1" dirty="0" err="1">
                <a:gradFill flip="none" rotWithShape="1">
                  <a:gsLst>
                    <a:gs pos="0">
                      <a:sysClr val="window" lastClr="FFFFFF"/>
                    </a:gs>
                    <a:gs pos="100000">
                      <a:sysClr val="window" lastClr="FFFFFF">
                        <a:lumMod val="75000"/>
                      </a:sysClr>
                    </a:gs>
                  </a:gsLst>
                  <a:lin ang="5580000" scaled="0"/>
                  <a:tileRect/>
                </a:gradFill>
                <a:effectLst>
                  <a:glow rad="38100">
                    <a:schemeClr val="bg1">
                      <a:lumMod val="50000"/>
                      <a:lumOff val="50000"/>
                      <a:alpha val="20000"/>
                    </a:schemeClr>
                  </a:glow>
                </a:effectLst>
                <a:cs typeface="+mn-cs"/>
              </a:rPr>
              <a:t>berfungsi</a:t>
            </a:r>
            <a:r>
              <a:rPr lang="en-US" b="1" dirty="0">
                <a:gradFill flip="none" rotWithShape="1">
                  <a:gsLst>
                    <a:gs pos="0">
                      <a:sysClr val="window" lastClr="FFFFFF"/>
                    </a:gs>
                    <a:gs pos="100000">
                      <a:sysClr val="window" lastClr="FFFFFF">
                        <a:lumMod val="75000"/>
                      </a:sysClr>
                    </a:gs>
                  </a:gsLst>
                  <a:lin ang="5580000" scaled="0"/>
                  <a:tileRect/>
                </a:gradFill>
                <a:effectLst>
                  <a:glow rad="38100">
                    <a:schemeClr val="bg1">
                      <a:lumMod val="50000"/>
                      <a:lumOff val="50000"/>
                      <a:alpha val="20000"/>
                    </a:schemeClr>
                  </a:glow>
                </a:effectLst>
                <a:cs typeface="+mn-cs"/>
              </a:rPr>
              <a:t> </a:t>
            </a:r>
            <a:r>
              <a:rPr lang="en-US" b="1" dirty="0" err="1">
                <a:gradFill flip="none" rotWithShape="1">
                  <a:gsLst>
                    <a:gs pos="0">
                      <a:sysClr val="window" lastClr="FFFFFF"/>
                    </a:gs>
                    <a:gs pos="100000">
                      <a:sysClr val="window" lastClr="FFFFFF">
                        <a:lumMod val="75000"/>
                      </a:sysClr>
                    </a:gs>
                  </a:gsLst>
                  <a:lin ang="5580000" scaled="0"/>
                  <a:tileRect/>
                </a:gradFill>
                <a:effectLst>
                  <a:glow rad="38100">
                    <a:schemeClr val="bg1">
                      <a:lumMod val="50000"/>
                      <a:lumOff val="50000"/>
                      <a:alpha val="20000"/>
                    </a:schemeClr>
                  </a:glow>
                </a:effectLst>
                <a:cs typeface="+mn-cs"/>
              </a:rPr>
              <a:t>sebagai</a:t>
            </a:r>
            <a:r>
              <a:rPr lang="en-US" b="1" dirty="0">
                <a:gradFill flip="none" rotWithShape="1">
                  <a:gsLst>
                    <a:gs pos="0">
                      <a:sysClr val="window" lastClr="FFFFFF"/>
                    </a:gs>
                    <a:gs pos="100000">
                      <a:sysClr val="window" lastClr="FFFFFF">
                        <a:lumMod val="75000"/>
                      </a:sysClr>
                    </a:gs>
                  </a:gsLst>
                  <a:lin ang="5580000" scaled="0"/>
                  <a:tileRect/>
                </a:gradFill>
                <a:effectLst>
                  <a:glow rad="38100">
                    <a:schemeClr val="bg1">
                      <a:lumMod val="50000"/>
                      <a:lumOff val="50000"/>
                      <a:alpha val="20000"/>
                    </a:schemeClr>
                  </a:glow>
                </a:effectLst>
                <a:cs typeface="+mn-cs"/>
              </a:rPr>
              <a:t> organ yang </a:t>
            </a:r>
            <a:r>
              <a:rPr lang="en-US" b="1" dirty="0" err="1">
                <a:gradFill flip="none" rotWithShape="1">
                  <a:gsLst>
                    <a:gs pos="0">
                      <a:sysClr val="window" lastClr="FFFFFF"/>
                    </a:gs>
                    <a:gs pos="100000">
                      <a:sysClr val="window" lastClr="FFFFFF">
                        <a:lumMod val="75000"/>
                      </a:sysClr>
                    </a:gs>
                  </a:gsLst>
                  <a:lin ang="5580000" scaled="0"/>
                  <a:tileRect/>
                </a:gradFill>
                <a:effectLst>
                  <a:glow rad="38100">
                    <a:schemeClr val="bg1">
                      <a:lumMod val="50000"/>
                      <a:lumOff val="50000"/>
                      <a:alpha val="20000"/>
                    </a:schemeClr>
                  </a:glow>
                </a:effectLst>
                <a:cs typeface="+mn-cs"/>
              </a:rPr>
              <a:t>memompa</a:t>
            </a:r>
            <a:r>
              <a:rPr lang="en-US" b="1" dirty="0">
                <a:gradFill flip="none" rotWithShape="1">
                  <a:gsLst>
                    <a:gs pos="0">
                      <a:sysClr val="window" lastClr="FFFFFF"/>
                    </a:gs>
                    <a:gs pos="100000">
                      <a:sysClr val="window" lastClr="FFFFFF">
                        <a:lumMod val="75000"/>
                      </a:sysClr>
                    </a:gs>
                  </a:gsLst>
                  <a:lin ang="5580000" scaled="0"/>
                  <a:tileRect/>
                </a:gradFill>
                <a:effectLst>
                  <a:glow rad="38100">
                    <a:schemeClr val="bg1">
                      <a:lumMod val="50000"/>
                      <a:lumOff val="50000"/>
                      <a:alpha val="20000"/>
                    </a:schemeClr>
                  </a:glow>
                </a:effectLst>
                <a:cs typeface="+mn-cs"/>
              </a:rPr>
              <a:t> </a:t>
            </a:r>
            <a:r>
              <a:rPr lang="en-US" b="1" dirty="0" err="1">
                <a:gradFill flip="none" rotWithShape="1">
                  <a:gsLst>
                    <a:gs pos="0">
                      <a:sysClr val="window" lastClr="FFFFFF"/>
                    </a:gs>
                    <a:gs pos="100000">
                      <a:sysClr val="window" lastClr="FFFFFF">
                        <a:lumMod val="75000"/>
                      </a:sysClr>
                    </a:gs>
                  </a:gsLst>
                  <a:lin ang="5580000" scaled="0"/>
                  <a:tileRect/>
                </a:gradFill>
                <a:effectLst>
                  <a:glow rad="38100">
                    <a:schemeClr val="bg1">
                      <a:lumMod val="50000"/>
                      <a:lumOff val="50000"/>
                      <a:alpha val="20000"/>
                    </a:schemeClr>
                  </a:glow>
                </a:effectLst>
                <a:cs typeface="+mn-cs"/>
              </a:rPr>
              <a:t>darah</a:t>
            </a:r>
            <a:r>
              <a:rPr lang="en-US" b="1" dirty="0">
                <a:gradFill flip="none" rotWithShape="1">
                  <a:gsLst>
                    <a:gs pos="0">
                      <a:sysClr val="window" lastClr="FFFFFF"/>
                    </a:gs>
                    <a:gs pos="100000">
                      <a:sysClr val="window" lastClr="FFFFFF">
                        <a:lumMod val="75000"/>
                      </a:sysClr>
                    </a:gs>
                  </a:gsLst>
                  <a:lin ang="5580000" scaled="0"/>
                  <a:tileRect/>
                </a:gradFill>
                <a:effectLst>
                  <a:glow rad="38100">
                    <a:schemeClr val="bg1">
                      <a:lumMod val="50000"/>
                      <a:lumOff val="50000"/>
                      <a:alpha val="20000"/>
                    </a:schemeClr>
                  </a:glow>
                </a:effectLst>
                <a:cs typeface="+mn-cs"/>
              </a:rPr>
              <a:t> </a:t>
            </a:r>
            <a:r>
              <a:rPr lang="en-US" b="1" dirty="0" err="1">
                <a:gradFill flip="none" rotWithShape="1">
                  <a:gsLst>
                    <a:gs pos="0">
                      <a:sysClr val="window" lastClr="FFFFFF"/>
                    </a:gs>
                    <a:gs pos="100000">
                      <a:sysClr val="window" lastClr="FFFFFF">
                        <a:lumMod val="75000"/>
                      </a:sysClr>
                    </a:gs>
                  </a:gsLst>
                  <a:lin ang="5580000" scaled="0"/>
                  <a:tileRect/>
                </a:gradFill>
                <a:effectLst>
                  <a:glow rad="38100">
                    <a:schemeClr val="bg1">
                      <a:lumMod val="50000"/>
                      <a:lumOff val="50000"/>
                      <a:alpha val="20000"/>
                    </a:schemeClr>
                  </a:glow>
                </a:effectLst>
                <a:cs typeface="+mn-cs"/>
              </a:rPr>
              <a:t>untuk</a:t>
            </a:r>
            <a:r>
              <a:rPr lang="en-US" b="1" dirty="0">
                <a:gradFill flip="none" rotWithShape="1">
                  <a:gsLst>
                    <a:gs pos="0">
                      <a:sysClr val="window" lastClr="FFFFFF"/>
                    </a:gs>
                    <a:gs pos="100000">
                      <a:sysClr val="window" lastClr="FFFFFF">
                        <a:lumMod val="75000"/>
                      </a:sysClr>
                    </a:gs>
                  </a:gsLst>
                  <a:lin ang="5580000" scaled="0"/>
                  <a:tileRect/>
                </a:gradFill>
                <a:effectLst>
                  <a:glow rad="38100">
                    <a:schemeClr val="bg1">
                      <a:lumMod val="50000"/>
                      <a:lumOff val="50000"/>
                      <a:alpha val="20000"/>
                    </a:schemeClr>
                  </a:glow>
                </a:effectLst>
                <a:cs typeface="+mn-cs"/>
              </a:rPr>
              <a:t> </a:t>
            </a:r>
            <a:r>
              <a:rPr lang="en-US" b="1" dirty="0" err="1">
                <a:gradFill flip="none" rotWithShape="1">
                  <a:gsLst>
                    <a:gs pos="0">
                      <a:sysClr val="window" lastClr="FFFFFF"/>
                    </a:gs>
                    <a:gs pos="100000">
                      <a:sysClr val="window" lastClr="FFFFFF">
                        <a:lumMod val="75000"/>
                      </a:sysClr>
                    </a:gs>
                  </a:gsLst>
                  <a:lin ang="5580000" scaled="0"/>
                  <a:tileRect/>
                </a:gradFill>
                <a:effectLst>
                  <a:glow rad="38100">
                    <a:schemeClr val="bg1">
                      <a:lumMod val="50000"/>
                      <a:lumOff val="50000"/>
                      <a:alpha val="20000"/>
                    </a:schemeClr>
                  </a:glow>
                </a:effectLst>
                <a:cs typeface="+mn-cs"/>
              </a:rPr>
              <a:t>dialirkan</a:t>
            </a:r>
            <a:r>
              <a:rPr lang="en-US" b="1" dirty="0">
                <a:gradFill flip="none" rotWithShape="1">
                  <a:gsLst>
                    <a:gs pos="0">
                      <a:sysClr val="window" lastClr="FFFFFF"/>
                    </a:gs>
                    <a:gs pos="100000">
                      <a:sysClr val="window" lastClr="FFFFFF">
                        <a:lumMod val="75000"/>
                      </a:sysClr>
                    </a:gs>
                  </a:gsLst>
                  <a:lin ang="5580000" scaled="0"/>
                  <a:tileRect/>
                </a:gradFill>
                <a:effectLst>
                  <a:glow rad="38100">
                    <a:schemeClr val="bg1">
                      <a:lumMod val="50000"/>
                      <a:lumOff val="50000"/>
                      <a:alpha val="20000"/>
                    </a:schemeClr>
                  </a:glow>
                </a:effectLst>
                <a:cs typeface="+mn-cs"/>
              </a:rPr>
              <a:t> </a:t>
            </a:r>
            <a:r>
              <a:rPr lang="en-US" b="1" dirty="0" err="1">
                <a:gradFill flip="none" rotWithShape="1">
                  <a:gsLst>
                    <a:gs pos="0">
                      <a:sysClr val="window" lastClr="FFFFFF"/>
                    </a:gs>
                    <a:gs pos="100000">
                      <a:sysClr val="window" lastClr="FFFFFF">
                        <a:lumMod val="75000"/>
                      </a:sysClr>
                    </a:gs>
                  </a:gsLst>
                  <a:lin ang="5580000" scaled="0"/>
                  <a:tileRect/>
                </a:gradFill>
                <a:effectLst>
                  <a:glow rad="38100">
                    <a:schemeClr val="bg1">
                      <a:lumMod val="50000"/>
                      <a:lumOff val="50000"/>
                      <a:alpha val="20000"/>
                    </a:schemeClr>
                  </a:glow>
                </a:effectLst>
                <a:cs typeface="+mn-cs"/>
              </a:rPr>
              <a:t>ke</a:t>
            </a:r>
            <a:r>
              <a:rPr lang="en-US" b="1" dirty="0">
                <a:gradFill flip="none" rotWithShape="1">
                  <a:gsLst>
                    <a:gs pos="0">
                      <a:sysClr val="window" lastClr="FFFFFF"/>
                    </a:gs>
                    <a:gs pos="100000">
                      <a:sysClr val="window" lastClr="FFFFFF">
                        <a:lumMod val="75000"/>
                      </a:sysClr>
                    </a:gs>
                  </a:gsLst>
                  <a:lin ang="5580000" scaled="0"/>
                  <a:tileRect/>
                </a:gradFill>
                <a:effectLst>
                  <a:glow rad="38100">
                    <a:schemeClr val="bg1">
                      <a:lumMod val="50000"/>
                      <a:lumOff val="50000"/>
                      <a:alpha val="20000"/>
                    </a:schemeClr>
                  </a:glow>
                </a:effectLst>
                <a:cs typeface="+mn-cs"/>
              </a:rPr>
              <a:t> </a:t>
            </a:r>
            <a:r>
              <a:rPr lang="en-US" b="1" dirty="0" err="1">
                <a:gradFill flip="none" rotWithShape="1">
                  <a:gsLst>
                    <a:gs pos="0">
                      <a:sysClr val="window" lastClr="FFFFFF"/>
                    </a:gs>
                    <a:gs pos="100000">
                      <a:sysClr val="window" lastClr="FFFFFF">
                        <a:lumMod val="75000"/>
                      </a:sysClr>
                    </a:gs>
                  </a:gsLst>
                  <a:lin ang="5580000" scaled="0"/>
                  <a:tileRect/>
                </a:gradFill>
                <a:effectLst>
                  <a:glow rad="38100">
                    <a:schemeClr val="bg1">
                      <a:lumMod val="50000"/>
                      <a:lumOff val="50000"/>
                      <a:alpha val="20000"/>
                    </a:schemeClr>
                  </a:glow>
                </a:effectLst>
                <a:cs typeface="+mn-cs"/>
              </a:rPr>
              <a:t>seluruh</a:t>
            </a:r>
            <a:r>
              <a:rPr lang="en-US" b="1" dirty="0">
                <a:gradFill flip="none" rotWithShape="1">
                  <a:gsLst>
                    <a:gs pos="0">
                      <a:sysClr val="window" lastClr="FFFFFF"/>
                    </a:gs>
                    <a:gs pos="100000">
                      <a:sysClr val="window" lastClr="FFFFFF">
                        <a:lumMod val="75000"/>
                      </a:sysClr>
                    </a:gs>
                  </a:gsLst>
                  <a:lin ang="5580000" scaled="0"/>
                  <a:tileRect/>
                </a:gradFill>
                <a:effectLst>
                  <a:glow rad="38100">
                    <a:schemeClr val="bg1">
                      <a:lumMod val="50000"/>
                      <a:lumOff val="50000"/>
                      <a:alpha val="20000"/>
                    </a:schemeClr>
                  </a:glow>
                </a:effectLst>
                <a:cs typeface="+mn-cs"/>
              </a:rPr>
              <a:t> </a:t>
            </a:r>
            <a:r>
              <a:rPr lang="en-US" b="1" dirty="0" err="1">
                <a:gradFill flip="none" rotWithShape="1">
                  <a:gsLst>
                    <a:gs pos="0">
                      <a:sysClr val="window" lastClr="FFFFFF"/>
                    </a:gs>
                    <a:gs pos="100000">
                      <a:sysClr val="window" lastClr="FFFFFF">
                        <a:lumMod val="75000"/>
                      </a:sysClr>
                    </a:gs>
                  </a:gsLst>
                  <a:lin ang="5580000" scaled="0"/>
                  <a:tileRect/>
                </a:gradFill>
                <a:effectLst>
                  <a:glow rad="38100">
                    <a:schemeClr val="bg1">
                      <a:lumMod val="50000"/>
                      <a:lumOff val="50000"/>
                      <a:alpha val="20000"/>
                    </a:schemeClr>
                  </a:glow>
                </a:effectLst>
                <a:cs typeface="+mn-cs"/>
              </a:rPr>
              <a:t>tubuh.Darah</a:t>
            </a:r>
            <a:r>
              <a:rPr lang="en-US" b="1" dirty="0">
                <a:gradFill flip="none" rotWithShape="1">
                  <a:gsLst>
                    <a:gs pos="0">
                      <a:sysClr val="window" lastClr="FFFFFF"/>
                    </a:gs>
                    <a:gs pos="100000">
                      <a:sysClr val="window" lastClr="FFFFFF">
                        <a:lumMod val="75000"/>
                      </a:sysClr>
                    </a:gs>
                  </a:gsLst>
                  <a:lin ang="5580000" scaled="0"/>
                  <a:tileRect/>
                </a:gradFill>
                <a:effectLst>
                  <a:glow rad="38100">
                    <a:schemeClr val="bg1">
                      <a:lumMod val="50000"/>
                      <a:lumOff val="50000"/>
                      <a:alpha val="20000"/>
                    </a:schemeClr>
                  </a:glow>
                </a:effectLst>
                <a:cs typeface="+mn-cs"/>
              </a:rPr>
              <a:t> </a:t>
            </a:r>
            <a:r>
              <a:rPr lang="en-US" b="1" dirty="0" err="1">
                <a:gradFill flip="none" rotWithShape="1">
                  <a:gsLst>
                    <a:gs pos="0">
                      <a:sysClr val="window" lastClr="FFFFFF"/>
                    </a:gs>
                    <a:gs pos="100000">
                      <a:sysClr val="window" lastClr="FFFFFF">
                        <a:lumMod val="75000"/>
                      </a:sysClr>
                    </a:gs>
                  </a:gsLst>
                  <a:lin ang="5580000" scaled="0"/>
                  <a:tileRect/>
                </a:gradFill>
                <a:effectLst>
                  <a:glow rad="38100">
                    <a:schemeClr val="bg1">
                      <a:lumMod val="50000"/>
                      <a:lumOff val="50000"/>
                      <a:alpha val="20000"/>
                    </a:schemeClr>
                  </a:glow>
                </a:effectLst>
                <a:cs typeface="+mn-cs"/>
              </a:rPr>
              <a:t>dipompa</a:t>
            </a:r>
            <a:r>
              <a:rPr lang="en-US" b="1" dirty="0">
                <a:gradFill flip="none" rotWithShape="1">
                  <a:gsLst>
                    <a:gs pos="0">
                      <a:sysClr val="window" lastClr="FFFFFF"/>
                    </a:gs>
                    <a:gs pos="100000">
                      <a:sysClr val="window" lastClr="FFFFFF">
                        <a:lumMod val="75000"/>
                      </a:sysClr>
                    </a:gs>
                  </a:gsLst>
                  <a:lin ang="5580000" scaled="0"/>
                  <a:tileRect/>
                </a:gradFill>
                <a:effectLst>
                  <a:glow rad="38100">
                    <a:schemeClr val="bg1">
                      <a:lumMod val="50000"/>
                      <a:lumOff val="50000"/>
                      <a:alpha val="20000"/>
                    </a:schemeClr>
                  </a:glow>
                </a:effectLst>
                <a:cs typeface="+mn-cs"/>
              </a:rPr>
              <a:t> </a:t>
            </a:r>
            <a:r>
              <a:rPr lang="en-US" b="1" dirty="0" err="1">
                <a:gradFill flip="none" rotWithShape="1">
                  <a:gsLst>
                    <a:gs pos="0">
                      <a:sysClr val="window" lastClr="FFFFFF"/>
                    </a:gs>
                    <a:gs pos="100000">
                      <a:sysClr val="window" lastClr="FFFFFF">
                        <a:lumMod val="75000"/>
                      </a:sysClr>
                    </a:gs>
                  </a:gsLst>
                  <a:lin ang="5580000" scaled="0"/>
                  <a:tileRect/>
                </a:gradFill>
                <a:effectLst>
                  <a:glow rad="38100">
                    <a:schemeClr val="bg1">
                      <a:lumMod val="50000"/>
                      <a:lumOff val="50000"/>
                      <a:alpha val="20000"/>
                    </a:schemeClr>
                  </a:glow>
                </a:effectLst>
                <a:cs typeface="+mn-cs"/>
              </a:rPr>
              <a:t>melalui</a:t>
            </a:r>
            <a:r>
              <a:rPr lang="en-US" b="1" dirty="0">
                <a:gradFill flip="none" rotWithShape="1">
                  <a:gsLst>
                    <a:gs pos="0">
                      <a:sysClr val="window" lastClr="FFFFFF"/>
                    </a:gs>
                    <a:gs pos="100000">
                      <a:sysClr val="window" lastClr="FFFFFF">
                        <a:lumMod val="75000"/>
                      </a:sysClr>
                    </a:gs>
                  </a:gsLst>
                  <a:lin ang="5580000" scaled="0"/>
                  <a:tileRect/>
                </a:gradFill>
                <a:effectLst>
                  <a:glow rad="38100">
                    <a:schemeClr val="bg1">
                      <a:lumMod val="50000"/>
                      <a:lumOff val="50000"/>
                      <a:alpha val="20000"/>
                    </a:schemeClr>
                  </a:glow>
                </a:effectLst>
                <a:cs typeface="+mn-cs"/>
              </a:rPr>
              <a:t> </a:t>
            </a:r>
            <a:r>
              <a:rPr lang="en-US" b="1" dirty="0" err="1">
                <a:gradFill flip="none" rotWithShape="1">
                  <a:gsLst>
                    <a:gs pos="0">
                      <a:sysClr val="window" lastClr="FFFFFF"/>
                    </a:gs>
                    <a:gs pos="100000">
                      <a:sysClr val="window" lastClr="FFFFFF">
                        <a:lumMod val="75000"/>
                      </a:sysClr>
                    </a:gs>
                  </a:gsLst>
                  <a:lin ang="5580000" scaled="0"/>
                  <a:tileRect/>
                </a:gradFill>
                <a:effectLst>
                  <a:glow rad="38100">
                    <a:schemeClr val="bg1">
                      <a:lumMod val="50000"/>
                      <a:lumOff val="50000"/>
                      <a:alpha val="20000"/>
                    </a:schemeClr>
                  </a:glow>
                </a:effectLst>
                <a:cs typeface="+mn-cs"/>
              </a:rPr>
              <a:t>pembuluh</a:t>
            </a:r>
            <a:r>
              <a:rPr lang="en-US" b="1" dirty="0">
                <a:gradFill flip="none" rotWithShape="1">
                  <a:gsLst>
                    <a:gs pos="0">
                      <a:sysClr val="window" lastClr="FFFFFF"/>
                    </a:gs>
                    <a:gs pos="100000">
                      <a:sysClr val="window" lastClr="FFFFFF">
                        <a:lumMod val="75000"/>
                      </a:sysClr>
                    </a:gs>
                  </a:gsLst>
                  <a:lin ang="5580000" scaled="0"/>
                  <a:tileRect/>
                </a:gradFill>
                <a:effectLst>
                  <a:glow rad="38100">
                    <a:schemeClr val="bg1">
                      <a:lumMod val="50000"/>
                      <a:lumOff val="50000"/>
                      <a:alpha val="20000"/>
                    </a:schemeClr>
                  </a:glow>
                </a:effectLst>
                <a:cs typeface="+mn-cs"/>
              </a:rPr>
              <a:t> </a:t>
            </a:r>
            <a:r>
              <a:rPr lang="en-US" b="1" dirty="0" err="1">
                <a:gradFill flip="none" rotWithShape="1">
                  <a:gsLst>
                    <a:gs pos="0">
                      <a:sysClr val="window" lastClr="FFFFFF"/>
                    </a:gs>
                    <a:gs pos="100000">
                      <a:sysClr val="window" lastClr="FFFFFF">
                        <a:lumMod val="75000"/>
                      </a:sysClr>
                    </a:gs>
                  </a:gsLst>
                  <a:lin ang="5580000" scaled="0"/>
                  <a:tileRect/>
                </a:gradFill>
                <a:effectLst>
                  <a:glow rad="38100">
                    <a:schemeClr val="bg1">
                      <a:lumMod val="50000"/>
                      <a:lumOff val="50000"/>
                      <a:alpha val="20000"/>
                    </a:schemeClr>
                  </a:glow>
                </a:effectLst>
                <a:cs typeface="+mn-cs"/>
              </a:rPr>
              <a:t>darah</a:t>
            </a:r>
            <a:r>
              <a:rPr lang="en-US" b="1" dirty="0">
                <a:gradFill flip="none" rotWithShape="1">
                  <a:gsLst>
                    <a:gs pos="0">
                      <a:sysClr val="window" lastClr="FFFFFF"/>
                    </a:gs>
                    <a:gs pos="100000">
                      <a:sysClr val="window" lastClr="FFFFFF">
                        <a:lumMod val="75000"/>
                      </a:sysClr>
                    </a:gs>
                  </a:gsLst>
                  <a:lin ang="5580000" scaled="0"/>
                  <a:tileRect/>
                </a:gradFill>
                <a:effectLst>
                  <a:glow rad="38100">
                    <a:schemeClr val="bg1">
                      <a:lumMod val="50000"/>
                      <a:lumOff val="50000"/>
                      <a:alpha val="20000"/>
                    </a:schemeClr>
                  </a:glow>
                </a:effectLst>
                <a:cs typeface="+mn-cs"/>
              </a:rPr>
              <a:t> oleh </a:t>
            </a:r>
            <a:r>
              <a:rPr lang="en-US" b="1" dirty="0" err="1">
                <a:gradFill flip="none" rotWithShape="1">
                  <a:gsLst>
                    <a:gs pos="0">
                      <a:sysClr val="window" lastClr="FFFFFF"/>
                    </a:gs>
                    <a:gs pos="100000">
                      <a:sysClr val="window" lastClr="FFFFFF">
                        <a:lumMod val="75000"/>
                      </a:sysClr>
                    </a:gs>
                  </a:gsLst>
                  <a:lin ang="5580000" scaled="0"/>
                  <a:tileRect/>
                </a:gradFill>
                <a:effectLst>
                  <a:glow rad="38100">
                    <a:schemeClr val="bg1">
                      <a:lumMod val="50000"/>
                      <a:lumOff val="50000"/>
                      <a:alpha val="20000"/>
                    </a:schemeClr>
                  </a:glow>
                </a:effectLst>
                <a:cs typeface="+mn-cs"/>
              </a:rPr>
              <a:t>kontraksi</a:t>
            </a:r>
            <a:r>
              <a:rPr lang="en-US" b="1" dirty="0">
                <a:gradFill flip="none" rotWithShape="1">
                  <a:gsLst>
                    <a:gs pos="0">
                      <a:sysClr val="window" lastClr="FFFFFF"/>
                    </a:gs>
                    <a:gs pos="100000">
                      <a:sysClr val="window" lastClr="FFFFFF">
                        <a:lumMod val="75000"/>
                      </a:sysClr>
                    </a:gs>
                  </a:gsLst>
                  <a:lin ang="5580000" scaled="0"/>
                  <a:tileRect/>
                </a:gradFill>
                <a:effectLst>
                  <a:glow rad="38100">
                    <a:schemeClr val="bg1">
                      <a:lumMod val="50000"/>
                      <a:lumOff val="50000"/>
                      <a:alpha val="20000"/>
                    </a:schemeClr>
                  </a:glow>
                </a:effectLst>
                <a:cs typeface="+mn-cs"/>
              </a:rPr>
              <a:t> </a:t>
            </a:r>
            <a:r>
              <a:rPr lang="en-US" b="1" dirty="0" err="1">
                <a:gradFill flip="none" rotWithShape="1">
                  <a:gsLst>
                    <a:gs pos="0">
                      <a:sysClr val="window" lastClr="FFFFFF"/>
                    </a:gs>
                    <a:gs pos="100000">
                      <a:sysClr val="window" lastClr="FFFFFF">
                        <a:lumMod val="75000"/>
                      </a:sysClr>
                    </a:gs>
                  </a:gsLst>
                  <a:lin ang="5580000" scaled="0"/>
                  <a:tileRect/>
                </a:gradFill>
                <a:effectLst>
                  <a:glow rad="38100">
                    <a:schemeClr val="bg1">
                      <a:lumMod val="50000"/>
                      <a:lumOff val="50000"/>
                      <a:alpha val="20000"/>
                    </a:schemeClr>
                  </a:glow>
                </a:effectLst>
                <a:cs typeface="+mn-cs"/>
              </a:rPr>
              <a:t>berirama</a:t>
            </a:r>
            <a:r>
              <a:rPr lang="en-US" b="1" dirty="0">
                <a:gradFill flip="none" rotWithShape="1">
                  <a:gsLst>
                    <a:gs pos="0">
                      <a:sysClr val="window" lastClr="FFFFFF"/>
                    </a:gs>
                    <a:gs pos="100000">
                      <a:sysClr val="window" lastClr="FFFFFF">
                        <a:lumMod val="75000"/>
                      </a:sysClr>
                    </a:gs>
                  </a:gsLst>
                  <a:lin ang="5580000" scaled="0"/>
                  <a:tileRect/>
                </a:gradFill>
                <a:effectLst>
                  <a:glow rad="38100">
                    <a:schemeClr val="bg1">
                      <a:lumMod val="50000"/>
                      <a:lumOff val="50000"/>
                      <a:alpha val="20000"/>
                    </a:schemeClr>
                  </a:glow>
                </a:effectLst>
                <a:cs typeface="+mn-cs"/>
              </a:rPr>
              <a:t> yang </a:t>
            </a:r>
            <a:r>
              <a:rPr lang="en-US" b="1" dirty="0" err="1">
                <a:gradFill flip="none" rotWithShape="1">
                  <a:gsLst>
                    <a:gs pos="0">
                      <a:sysClr val="window" lastClr="FFFFFF"/>
                    </a:gs>
                    <a:gs pos="100000">
                      <a:sysClr val="window" lastClr="FFFFFF">
                        <a:lumMod val="75000"/>
                      </a:sysClr>
                    </a:gs>
                  </a:gsLst>
                  <a:lin ang="5580000" scaled="0"/>
                  <a:tileRect/>
                </a:gradFill>
                <a:effectLst>
                  <a:glow rad="38100">
                    <a:schemeClr val="bg1">
                      <a:lumMod val="50000"/>
                      <a:lumOff val="50000"/>
                      <a:alpha val="20000"/>
                    </a:schemeClr>
                  </a:glow>
                </a:effectLst>
                <a:cs typeface="+mn-cs"/>
              </a:rPr>
              <a:t>berulang.Setiap</a:t>
            </a:r>
            <a:r>
              <a:rPr lang="en-US" b="1" dirty="0">
                <a:gradFill flip="none" rotWithShape="1">
                  <a:gsLst>
                    <a:gs pos="0">
                      <a:sysClr val="window" lastClr="FFFFFF"/>
                    </a:gs>
                    <a:gs pos="100000">
                      <a:sysClr val="window" lastClr="FFFFFF">
                        <a:lumMod val="75000"/>
                      </a:sysClr>
                    </a:gs>
                  </a:gsLst>
                  <a:lin ang="5580000" scaled="0"/>
                  <a:tileRect/>
                </a:gradFill>
                <a:effectLst>
                  <a:glow rad="38100">
                    <a:schemeClr val="bg1">
                      <a:lumMod val="50000"/>
                      <a:lumOff val="50000"/>
                      <a:alpha val="20000"/>
                    </a:schemeClr>
                  </a:glow>
                </a:effectLst>
                <a:cs typeface="+mn-cs"/>
              </a:rPr>
              <a:t> </a:t>
            </a:r>
            <a:r>
              <a:rPr lang="en-US" b="1" dirty="0" err="1">
                <a:gradFill flip="none" rotWithShape="1">
                  <a:gsLst>
                    <a:gs pos="0">
                      <a:sysClr val="window" lastClr="FFFFFF"/>
                    </a:gs>
                    <a:gs pos="100000">
                      <a:sysClr val="window" lastClr="FFFFFF">
                        <a:lumMod val="75000"/>
                      </a:sysClr>
                    </a:gs>
                  </a:gsLst>
                  <a:lin ang="5580000" scaled="0"/>
                  <a:tileRect/>
                </a:gradFill>
                <a:effectLst>
                  <a:glow rad="38100">
                    <a:schemeClr val="bg1">
                      <a:lumMod val="50000"/>
                      <a:lumOff val="50000"/>
                      <a:alpha val="20000"/>
                    </a:schemeClr>
                  </a:glow>
                </a:effectLst>
                <a:cs typeface="+mn-cs"/>
              </a:rPr>
              <a:t>saat</a:t>
            </a:r>
            <a:r>
              <a:rPr lang="en-US" b="1" dirty="0">
                <a:gradFill flip="none" rotWithShape="1">
                  <a:gsLst>
                    <a:gs pos="0">
                      <a:sysClr val="window" lastClr="FFFFFF"/>
                    </a:gs>
                    <a:gs pos="100000">
                      <a:sysClr val="window" lastClr="FFFFFF">
                        <a:lumMod val="75000"/>
                      </a:sysClr>
                    </a:gs>
                  </a:gsLst>
                  <a:lin ang="5580000" scaled="0"/>
                  <a:tileRect/>
                </a:gradFill>
                <a:effectLst>
                  <a:glow rad="38100">
                    <a:schemeClr val="bg1">
                      <a:lumMod val="50000"/>
                      <a:lumOff val="50000"/>
                      <a:alpha val="20000"/>
                    </a:schemeClr>
                  </a:glow>
                </a:effectLst>
                <a:cs typeface="+mn-cs"/>
              </a:rPr>
              <a:t> </a:t>
            </a:r>
            <a:r>
              <a:rPr lang="en-US" b="1" dirty="0" err="1">
                <a:gradFill flip="none" rotWithShape="1">
                  <a:gsLst>
                    <a:gs pos="0">
                      <a:sysClr val="window" lastClr="FFFFFF"/>
                    </a:gs>
                    <a:gs pos="100000">
                      <a:sysClr val="window" lastClr="FFFFFF">
                        <a:lumMod val="75000"/>
                      </a:sysClr>
                    </a:gs>
                  </a:gsLst>
                  <a:lin ang="5580000" scaled="0"/>
                  <a:tileRect/>
                </a:gradFill>
                <a:effectLst>
                  <a:glow rad="38100">
                    <a:schemeClr val="bg1">
                      <a:lumMod val="50000"/>
                      <a:lumOff val="50000"/>
                      <a:alpha val="20000"/>
                    </a:schemeClr>
                  </a:glow>
                </a:effectLst>
                <a:cs typeface="+mn-cs"/>
              </a:rPr>
              <a:t>jantung</a:t>
            </a:r>
            <a:r>
              <a:rPr lang="en-US" b="1" dirty="0">
                <a:gradFill flip="none" rotWithShape="1">
                  <a:gsLst>
                    <a:gs pos="0">
                      <a:sysClr val="window" lastClr="FFFFFF"/>
                    </a:gs>
                    <a:gs pos="100000">
                      <a:sysClr val="window" lastClr="FFFFFF">
                        <a:lumMod val="75000"/>
                      </a:sysClr>
                    </a:gs>
                  </a:gsLst>
                  <a:lin ang="5580000" scaled="0"/>
                  <a:tileRect/>
                </a:gradFill>
                <a:effectLst>
                  <a:glow rad="38100">
                    <a:schemeClr val="bg1">
                      <a:lumMod val="50000"/>
                      <a:lumOff val="50000"/>
                      <a:alpha val="20000"/>
                    </a:schemeClr>
                  </a:glow>
                </a:effectLst>
                <a:cs typeface="+mn-cs"/>
              </a:rPr>
              <a:t> </a:t>
            </a:r>
            <a:r>
              <a:rPr lang="en-US" b="1" dirty="0" err="1">
                <a:gradFill flip="none" rotWithShape="1">
                  <a:gsLst>
                    <a:gs pos="0">
                      <a:sysClr val="window" lastClr="FFFFFF"/>
                    </a:gs>
                    <a:gs pos="100000">
                      <a:sysClr val="window" lastClr="FFFFFF">
                        <a:lumMod val="75000"/>
                      </a:sysClr>
                    </a:gs>
                  </a:gsLst>
                  <a:lin ang="5580000" scaled="0"/>
                  <a:tileRect/>
                </a:gradFill>
                <a:effectLst>
                  <a:glow rad="38100">
                    <a:schemeClr val="bg1">
                      <a:lumMod val="50000"/>
                      <a:lumOff val="50000"/>
                      <a:alpha val="20000"/>
                    </a:schemeClr>
                  </a:glow>
                </a:effectLst>
                <a:cs typeface="+mn-cs"/>
              </a:rPr>
              <a:t>memompa</a:t>
            </a:r>
            <a:r>
              <a:rPr lang="en-US" b="1" dirty="0">
                <a:gradFill flip="none" rotWithShape="1">
                  <a:gsLst>
                    <a:gs pos="0">
                      <a:sysClr val="window" lastClr="FFFFFF"/>
                    </a:gs>
                    <a:gs pos="100000">
                      <a:sysClr val="window" lastClr="FFFFFF">
                        <a:lumMod val="75000"/>
                      </a:sysClr>
                    </a:gs>
                  </a:gsLst>
                  <a:lin ang="5580000" scaled="0"/>
                  <a:tileRect/>
                </a:gradFill>
                <a:effectLst>
                  <a:glow rad="38100">
                    <a:schemeClr val="bg1">
                      <a:lumMod val="50000"/>
                      <a:lumOff val="50000"/>
                      <a:alpha val="20000"/>
                    </a:schemeClr>
                  </a:glow>
                </a:effectLst>
                <a:cs typeface="+mn-cs"/>
              </a:rPr>
              <a:t> </a:t>
            </a:r>
            <a:r>
              <a:rPr lang="en-US" b="1" dirty="0" err="1">
                <a:gradFill flip="none" rotWithShape="1">
                  <a:gsLst>
                    <a:gs pos="0">
                      <a:sysClr val="window" lastClr="FFFFFF"/>
                    </a:gs>
                    <a:gs pos="100000">
                      <a:sysClr val="window" lastClr="FFFFFF">
                        <a:lumMod val="75000"/>
                      </a:sysClr>
                    </a:gs>
                  </a:gsLst>
                  <a:lin ang="5580000" scaled="0"/>
                  <a:tileRect/>
                </a:gradFill>
                <a:effectLst>
                  <a:glow rad="38100">
                    <a:schemeClr val="bg1">
                      <a:lumMod val="50000"/>
                      <a:lumOff val="50000"/>
                      <a:alpha val="20000"/>
                    </a:schemeClr>
                  </a:glow>
                </a:effectLst>
                <a:cs typeface="+mn-cs"/>
              </a:rPr>
              <a:t>darah</a:t>
            </a:r>
            <a:r>
              <a:rPr lang="en-US" b="1" dirty="0">
                <a:gradFill flip="none" rotWithShape="1">
                  <a:gsLst>
                    <a:gs pos="0">
                      <a:sysClr val="window" lastClr="FFFFFF"/>
                    </a:gs>
                    <a:gs pos="100000">
                      <a:sysClr val="window" lastClr="FFFFFF">
                        <a:lumMod val="75000"/>
                      </a:sysClr>
                    </a:gs>
                  </a:gsLst>
                  <a:lin ang="5580000" scaled="0"/>
                  <a:tileRect/>
                </a:gradFill>
                <a:effectLst>
                  <a:glow rad="38100">
                    <a:schemeClr val="bg1">
                      <a:lumMod val="50000"/>
                      <a:lumOff val="50000"/>
                      <a:alpha val="20000"/>
                    </a:schemeClr>
                  </a:glow>
                </a:effectLst>
                <a:cs typeface="+mn-cs"/>
              </a:rPr>
              <a:t> </a:t>
            </a:r>
            <a:r>
              <a:rPr lang="en-US" b="1" dirty="0" err="1">
                <a:gradFill flip="none" rotWithShape="1">
                  <a:gsLst>
                    <a:gs pos="0">
                      <a:sysClr val="window" lastClr="FFFFFF"/>
                    </a:gs>
                    <a:gs pos="100000">
                      <a:sysClr val="window" lastClr="FFFFFF">
                        <a:lumMod val="75000"/>
                      </a:sysClr>
                    </a:gs>
                  </a:gsLst>
                  <a:lin ang="5580000" scaled="0"/>
                  <a:tileRect/>
                </a:gradFill>
                <a:effectLst>
                  <a:glow rad="38100">
                    <a:schemeClr val="bg1">
                      <a:lumMod val="50000"/>
                      <a:lumOff val="50000"/>
                      <a:alpha val="20000"/>
                    </a:schemeClr>
                  </a:glow>
                </a:effectLst>
                <a:cs typeface="+mn-cs"/>
              </a:rPr>
              <a:t>itulah</a:t>
            </a:r>
            <a:r>
              <a:rPr lang="en-US" b="1" dirty="0">
                <a:gradFill flip="none" rotWithShape="1">
                  <a:gsLst>
                    <a:gs pos="0">
                      <a:sysClr val="window" lastClr="FFFFFF"/>
                    </a:gs>
                    <a:gs pos="100000">
                      <a:sysClr val="window" lastClr="FFFFFF">
                        <a:lumMod val="75000"/>
                      </a:sysClr>
                    </a:gs>
                  </a:gsLst>
                  <a:lin ang="5580000" scaled="0"/>
                  <a:tileRect/>
                </a:gradFill>
                <a:effectLst>
                  <a:glow rad="38100">
                    <a:schemeClr val="bg1">
                      <a:lumMod val="50000"/>
                      <a:lumOff val="50000"/>
                      <a:alpha val="20000"/>
                    </a:schemeClr>
                  </a:glow>
                </a:effectLst>
                <a:cs typeface="+mn-cs"/>
              </a:rPr>
              <a:t> yang </a:t>
            </a:r>
            <a:r>
              <a:rPr lang="en-US" b="1" dirty="0" err="1">
                <a:gradFill flip="none" rotWithShape="1">
                  <a:gsLst>
                    <a:gs pos="0">
                      <a:sysClr val="window" lastClr="FFFFFF"/>
                    </a:gs>
                    <a:gs pos="100000">
                      <a:sysClr val="window" lastClr="FFFFFF">
                        <a:lumMod val="75000"/>
                      </a:sysClr>
                    </a:gs>
                  </a:gsLst>
                  <a:lin ang="5580000" scaled="0"/>
                  <a:tileRect/>
                </a:gradFill>
                <a:effectLst>
                  <a:glow rad="38100">
                    <a:schemeClr val="bg1">
                      <a:lumMod val="50000"/>
                      <a:lumOff val="50000"/>
                      <a:alpha val="20000"/>
                    </a:schemeClr>
                  </a:glow>
                </a:effectLst>
                <a:cs typeface="+mn-cs"/>
              </a:rPr>
              <a:t>disebut</a:t>
            </a:r>
            <a:r>
              <a:rPr lang="en-US" b="1" dirty="0">
                <a:gradFill flip="none" rotWithShape="1">
                  <a:gsLst>
                    <a:gs pos="0">
                      <a:sysClr val="window" lastClr="FFFFFF"/>
                    </a:gs>
                    <a:gs pos="100000">
                      <a:sysClr val="window" lastClr="FFFFFF">
                        <a:lumMod val="75000"/>
                      </a:sysClr>
                    </a:gs>
                  </a:gsLst>
                  <a:lin ang="5580000" scaled="0"/>
                  <a:tileRect/>
                </a:gradFill>
                <a:effectLst>
                  <a:glow rad="38100">
                    <a:schemeClr val="bg1">
                      <a:lumMod val="50000"/>
                      <a:lumOff val="50000"/>
                      <a:alpha val="20000"/>
                    </a:schemeClr>
                  </a:glow>
                </a:effectLst>
                <a:cs typeface="+mn-cs"/>
              </a:rPr>
              <a:t> </a:t>
            </a:r>
            <a:r>
              <a:rPr lang="en-US" b="1" dirty="0" err="1">
                <a:gradFill flip="none" rotWithShape="1">
                  <a:gsLst>
                    <a:gs pos="0">
                      <a:sysClr val="window" lastClr="FFFFFF"/>
                    </a:gs>
                    <a:gs pos="100000">
                      <a:sysClr val="window" lastClr="FFFFFF">
                        <a:lumMod val="75000"/>
                      </a:sysClr>
                    </a:gs>
                  </a:gsLst>
                  <a:lin ang="5580000" scaled="0"/>
                  <a:tileRect/>
                </a:gradFill>
                <a:effectLst>
                  <a:glow rad="38100">
                    <a:schemeClr val="bg1">
                      <a:lumMod val="50000"/>
                      <a:lumOff val="50000"/>
                      <a:alpha val="20000"/>
                    </a:schemeClr>
                  </a:glow>
                </a:effectLst>
                <a:cs typeface="+mn-cs"/>
              </a:rPr>
              <a:t>sebagai</a:t>
            </a:r>
            <a:r>
              <a:rPr lang="en-US" b="1" dirty="0">
                <a:gradFill flip="none" rotWithShape="1">
                  <a:gsLst>
                    <a:gs pos="0">
                      <a:sysClr val="window" lastClr="FFFFFF"/>
                    </a:gs>
                    <a:gs pos="100000">
                      <a:sysClr val="window" lastClr="FFFFFF">
                        <a:lumMod val="75000"/>
                      </a:sysClr>
                    </a:gs>
                  </a:gsLst>
                  <a:lin ang="5580000" scaled="0"/>
                  <a:tileRect/>
                </a:gradFill>
                <a:effectLst>
                  <a:glow rad="38100">
                    <a:schemeClr val="bg1">
                      <a:lumMod val="50000"/>
                      <a:lumOff val="50000"/>
                      <a:alpha val="20000"/>
                    </a:schemeClr>
                  </a:glow>
                </a:effectLst>
                <a:cs typeface="+mn-cs"/>
              </a:rPr>
              <a:t> </a:t>
            </a:r>
            <a:r>
              <a:rPr lang="en-US" b="1" dirty="0" err="1">
                <a:gradFill flip="none" rotWithShape="1">
                  <a:gsLst>
                    <a:gs pos="0">
                      <a:sysClr val="window" lastClr="FFFFFF"/>
                    </a:gs>
                    <a:gs pos="100000">
                      <a:sysClr val="window" lastClr="FFFFFF">
                        <a:lumMod val="75000"/>
                      </a:sysClr>
                    </a:gs>
                  </a:gsLst>
                  <a:lin ang="5580000" scaled="0"/>
                  <a:tileRect/>
                </a:gradFill>
                <a:effectLst>
                  <a:glow rad="38100">
                    <a:schemeClr val="bg1">
                      <a:lumMod val="50000"/>
                      <a:lumOff val="50000"/>
                      <a:alpha val="20000"/>
                    </a:schemeClr>
                  </a:glow>
                </a:effectLst>
                <a:cs typeface="+mn-cs"/>
              </a:rPr>
              <a:t>denyut</a:t>
            </a:r>
            <a:r>
              <a:rPr lang="en-US" b="1" dirty="0">
                <a:gradFill flip="none" rotWithShape="1">
                  <a:gsLst>
                    <a:gs pos="0">
                      <a:sysClr val="window" lastClr="FFFFFF"/>
                    </a:gs>
                    <a:gs pos="100000">
                      <a:sysClr val="window" lastClr="FFFFFF">
                        <a:lumMod val="75000"/>
                      </a:sysClr>
                    </a:gs>
                  </a:gsLst>
                  <a:lin ang="5580000" scaled="0"/>
                  <a:tileRect/>
                </a:gradFill>
                <a:effectLst>
                  <a:glow rad="38100">
                    <a:schemeClr val="bg1">
                      <a:lumMod val="50000"/>
                      <a:lumOff val="50000"/>
                      <a:alpha val="20000"/>
                    </a:schemeClr>
                  </a:glow>
                </a:effectLst>
                <a:cs typeface="+mn-cs"/>
              </a:rPr>
              <a:t> </a:t>
            </a:r>
            <a:r>
              <a:rPr lang="en-US" b="1" dirty="0" err="1">
                <a:gradFill flip="none" rotWithShape="1">
                  <a:gsLst>
                    <a:gs pos="0">
                      <a:sysClr val="window" lastClr="FFFFFF"/>
                    </a:gs>
                    <a:gs pos="100000">
                      <a:sysClr val="window" lastClr="FFFFFF">
                        <a:lumMod val="75000"/>
                      </a:sysClr>
                    </a:gs>
                  </a:gsLst>
                  <a:lin ang="5580000" scaled="0"/>
                  <a:tileRect/>
                </a:gradFill>
                <a:effectLst>
                  <a:glow rad="38100">
                    <a:schemeClr val="bg1">
                      <a:lumMod val="50000"/>
                      <a:lumOff val="50000"/>
                      <a:alpha val="20000"/>
                    </a:schemeClr>
                  </a:glow>
                </a:effectLst>
                <a:cs typeface="+mn-cs"/>
              </a:rPr>
              <a:t>jantung.Denyut</a:t>
            </a:r>
            <a:r>
              <a:rPr lang="en-US" b="1" dirty="0">
                <a:gradFill flip="none" rotWithShape="1">
                  <a:gsLst>
                    <a:gs pos="0">
                      <a:sysClr val="window" lastClr="FFFFFF"/>
                    </a:gs>
                    <a:gs pos="100000">
                      <a:sysClr val="window" lastClr="FFFFFF">
                        <a:lumMod val="75000"/>
                      </a:sysClr>
                    </a:gs>
                  </a:gsLst>
                  <a:lin ang="5580000" scaled="0"/>
                  <a:tileRect/>
                </a:gradFill>
                <a:effectLst>
                  <a:glow rad="38100">
                    <a:schemeClr val="bg1">
                      <a:lumMod val="50000"/>
                      <a:lumOff val="50000"/>
                      <a:alpha val="20000"/>
                    </a:schemeClr>
                  </a:glow>
                </a:effectLst>
                <a:cs typeface="+mn-cs"/>
              </a:rPr>
              <a:t> </a:t>
            </a:r>
            <a:r>
              <a:rPr lang="en-US" b="1" dirty="0" err="1">
                <a:gradFill flip="none" rotWithShape="1">
                  <a:gsLst>
                    <a:gs pos="0">
                      <a:sysClr val="window" lastClr="FFFFFF"/>
                    </a:gs>
                    <a:gs pos="100000">
                      <a:sysClr val="window" lastClr="FFFFFF">
                        <a:lumMod val="75000"/>
                      </a:sysClr>
                    </a:gs>
                  </a:gsLst>
                  <a:lin ang="5580000" scaled="0"/>
                  <a:tileRect/>
                </a:gradFill>
                <a:effectLst>
                  <a:glow rad="38100">
                    <a:schemeClr val="bg1">
                      <a:lumMod val="50000"/>
                      <a:lumOff val="50000"/>
                      <a:alpha val="20000"/>
                    </a:schemeClr>
                  </a:glow>
                </a:effectLst>
                <a:cs typeface="+mn-cs"/>
              </a:rPr>
              <a:t>jantung</a:t>
            </a:r>
            <a:r>
              <a:rPr lang="en-US" b="1" dirty="0">
                <a:gradFill flip="none" rotWithShape="1">
                  <a:gsLst>
                    <a:gs pos="0">
                      <a:sysClr val="window" lastClr="FFFFFF"/>
                    </a:gs>
                    <a:gs pos="100000">
                      <a:sysClr val="window" lastClr="FFFFFF">
                        <a:lumMod val="75000"/>
                      </a:sysClr>
                    </a:gs>
                  </a:gsLst>
                  <a:lin ang="5580000" scaled="0"/>
                  <a:tileRect/>
                </a:gradFill>
                <a:effectLst>
                  <a:glow rad="38100">
                    <a:schemeClr val="bg1">
                      <a:lumMod val="50000"/>
                      <a:lumOff val="50000"/>
                      <a:alpha val="20000"/>
                    </a:schemeClr>
                  </a:glow>
                </a:effectLst>
                <a:cs typeface="+mn-cs"/>
              </a:rPr>
              <a:t> juga </a:t>
            </a:r>
            <a:r>
              <a:rPr lang="en-US" b="1" dirty="0" err="1">
                <a:gradFill flip="none" rotWithShape="1">
                  <a:gsLst>
                    <a:gs pos="0">
                      <a:sysClr val="window" lastClr="FFFFFF"/>
                    </a:gs>
                    <a:gs pos="100000">
                      <a:sysClr val="window" lastClr="FFFFFF">
                        <a:lumMod val="75000"/>
                      </a:sysClr>
                    </a:gs>
                  </a:gsLst>
                  <a:lin ang="5580000" scaled="0"/>
                  <a:tileRect/>
                </a:gradFill>
                <a:effectLst>
                  <a:glow rad="38100">
                    <a:schemeClr val="bg1">
                      <a:lumMod val="50000"/>
                      <a:lumOff val="50000"/>
                      <a:alpha val="20000"/>
                    </a:schemeClr>
                  </a:glow>
                </a:effectLst>
                <a:cs typeface="+mn-cs"/>
              </a:rPr>
              <a:t>menggambarkan</a:t>
            </a:r>
            <a:r>
              <a:rPr lang="en-US" b="1" dirty="0">
                <a:gradFill flip="none" rotWithShape="1">
                  <a:gsLst>
                    <a:gs pos="0">
                      <a:sysClr val="window" lastClr="FFFFFF"/>
                    </a:gs>
                    <a:gs pos="100000">
                      <a:sysClr val="window" lastClr="FFFFFF">
                        <a:lumMod val="75000"/>
                      </a:sysClr>
                    </a:gs>
                  </a:gsLst>
                  <a:lin ang="5580000" scaled="0"/>
                  <a:tileRect/>
                </a:gradFill>
                <a:effectLst>
                  <a:glow rad="38100">
                    <a:schemeClr val="bg1">
                      <a:lumMod val="50000"/>
                      <a:lumOff val="50000"/>
                      <a:alpha val="20000"/>
                    </a:schemeClr>
                  </a:glow>
                </a:effectLst>
                <a:cs typeface="+mn-cs"/>
              </a:rPr>
              <a:t> </a:t>
            </a:r>
            <a:r>
              <a:rPr lang="en-US" b="1" dirty="0" err="1">
                <a:gradFill flip="none" rotWithShape="1">
                  <a:gsLst>
                    <a:gs pos="0">
                      <a:sysClr val="window" lastClr="FFFFFF"/>
                    </a:gs>
                    <a:gs pos="100000">
                      <a:sysClr val="window" lastClr="FFFFFF">
                        <a:lumMod val="75000"/>
                      </a:sysClr>
                    </a:gs>
                  </a:gsLst>
                  <a:lin ang="5580000" scaled="0"/>
                  <a:tileRect/>
                </a:gradFill>
                <a:effectLst>
                  <a:glow rad="38100">
                    <a:schemeClr val="bg1">
                      <a:lumMod val="50000"/>
                      <a:lumOff val="50000"/>
                      <a:alpha val="20000"/>
                    </a:schemeClr>
                  </a:glow>
                </a:effectLst>
                <a:cs typeface="+mn-cs"/>
              </a:rPr>
              <a:t>kondisi</a:t>
            </a:r>
            <a:r>
              <a:rPr lang="en-US" b="1" dirty="0">
                <a:gradFill flip="none" rotWithShape="1">
                  <a:gsLst>
                    <a:gs pos="0">
                      <a:sysClr val="window" lastClr="FFFFFF"/>
                    </a:gs>
                    <a:gs pos="100000">
                      <a:sysClr val="window" lastClr="FFFFFF">
                        <a:lumMod val="75000"/>
                      </a:sysClr>
                    </a:gs>
                  </a:gsLst>
                  <a:lin ang="5580000" scaled="0"/>
                  <a:tileRect/>
                </a:gradFill>
                <a:effectLst>
                  <a:glow rad="38100">
                    <a:schemeClr val="bg1">
                      <a:lumMod val="50000"/>
                      <a:lumOff val="50000"/>
                      <a:alpha val="20000"/>
                    </a:schemeClr>
                  </a:glow>
                </a:effectLst>
                <a:cs typeface="+mn-cs"/>
              </a:rPr>
              <a:t> </a:t>
            </a:r>
            <a:r>
              <a:rPr lang="en-US" b="1" dirty="0" err="1">
                <a:gradFill flip="none" rotWithShape="1">
                  <a:gsLst>
                    <a:gs pos="0">
                      <a:sysClr val="window" lastClr="FFFFFF"/>
                    </a:gs>
                    <a:gs pos="100000">
                      <a:sysClr val="window" lastClr="FFFFFF">
                        <a:lumMod val="75000"/>
                      </a:sysClr>
                    </a:gs>
                  </a:gsLst>
                  <a:lin ang="5580000" scaled="0"/>
                  <a:tileRect/>
                </a:gradFill>
                <a:effectLst>
                  <a:glow rad="38100">
                    <a:schemeClr val="bg1">
                      <a:lumMod val="50000"/>
                      <a:lumOff val="50000"/>
                      <a:alpha val="20000"/>
                    </a:schemeClr>
                  </a:glow>
                </a:effectLst>
                <a:cs typeface="+mn-cs"/>
              </a:rPr>
              <a:t>kesehatan</a:t>
            </a:r>
            <a:r>
              <a:rPr lang="en-US" b="1" dirty="0">
                <a:gradFill flip="none" rotWithShape="1">
                  <a:gsLst>
                    <a:gs pos="0">
                      <a:sysClr val="window" lastClr="FFFFFF"/>
                    </a:gs>
                    <a:gs pos="100000">
                      <a:sysClr val="window" lastClr="FFFFFF">
                        <a:lumMod val="75000"/>
                      </a:sysClr>
                    </a:gs>
                  </a:gsLst>
                  <a:lin ang="5580000" scaled="0"/>
                  <a:tileRect/>
                </a:gradFill>
                <a:effectLst>
                  <a:glow rad="38100">
                    <a:schemeClr val="bg1">
                      <a:lumMod val="50000"/>
                      <a:lumOff val="50000"/>
                      <a:alpha val="20000"/>
                    </a:schemeClr>
                  </a:glow>
                </a:effectLst>
                <a:cs typeface="+mn-cs"/>
              </a:rPr>
              <a:t> </a:t>
            </a:r>
            <a:r>
              <a:rPr lang="en-US" b="1" dirty="0" err="1">
                <a:gradFill flip="none" rotWithShape="1">
                  <a:gsLst>
                    <a:gs pos="0">
                      <a:sysClr val="window" lastClr="FFFFFF"/>
                    </a:gs>
                    <a:gs pos="100000">
                      <a:sysClr val="window" lastClr="FFFFFF">
                        <a:lumMod val="75000"/>
                      </a:sysClr>
                    </a:gs>
                  </a:gsLst>
                  <a:lin ang="5580000" scaled="0"/>
                  <a:tileRect/>
                </a:gradFill>
                <a:effectLst>
                  <a:glow rad="38100">
                    <a:schemeClr val="bg1">
                      <a:lumMod val="50000"/>
                      <a:lumOff val="50000"/>
                      <a:alpha val="20000"/>
                    </a:schemeClr>
                  </a:glow>
                </a:effectLst>
                <a:cs typeface="+mn-cs"/>
              </a:rPr>
              <a:t>jantung</a:t>
            </a:r>
            <a:r>
              <a:rPr lang="en-US" b="1" dirty="0">
                <a:gradFill flip="none" rotWithShape="1">
                  <a:gsLst>
                    <a:gs pos="0">
                      <a:sysClr val="window" lastClr="FFFFFF"/>
                    </a:gs>
                    <a:gs pos="100000">
                      <a:sysClr val="window" lastClr="FFFFFF">
                        <a:lumMod val="75000"/>
                      </a:sysClr>
                    </a:gs>
                  </a:gsLst>
                  <a:lin ang="5580000" scaled="0"/>
                  <a:tileRect/>
                </a:gradFill>
                <a:effectLst>
                  <a:glow rad="38100">
                    <a:schemeClr val="bg1">
                      <a:lumMod val="50000"/>
                      <a:lumOff val="50000"/>
                      <a:alpha val="20000"/>
                    </a:schemeClr>
                  </a:glow>
                </a:effectLst>
                <a:cs typeface="+mn-cs"/>
              </a:rPr>
              <a:t> </a:t>
            </a:r>
            <a:r>
              <a:rPr lang="en-US" b="1" dirty="0" err="1">
                <a:gradFill flip="none" rotWithShape="1">
                  <a:gsLst>
                    <a:gs pos="0">
                      <a:sysClr val="window" lastClr="FFFFFF"/>
                    </a:gs>
                    <a:gs pos="100000">
                      <a:sysClr val="window" lastClr="FFFFFF">
                        <a:lumMod val="75000"/>
                      </a:sysClr>
                    </a:gs>
                  </a:gsLst>
                  <a:lin ang="5580000" scaled="0"/>
                  <a:tileRect/>
                </a:gradFill>
                <a:effectLst>
                  <a:glow rad="38100">
                    <a:schemeClr val="bg1">
                      <a:lumMod val="50000"/>
                      <a:lumOff val="50000"/>
                      <a:alpha val="20000"/>
                    </a:schemeClr>
                  </a:glow>
                </a:effectLst>
                <a:cs typeface="+mn-cs"/>
              </a:rPr>
              <a:t>itu</a:t>
            </a:r>
            <a:r>
              <a:rPr lang="en-US" b="1" dirty="0">
                <a:gradFill flip="none" rotWithShape="1">
                  <a:gsLst>
                    <a:gs pos="0">
                      <a:sysClr val="window" lastClr="FFFFFF"/>
                    </a:gs>
                    <a:gs pos="100000">
                      <a:sysClr val="window" lastClr="FFFFFF">
                        <a:lumMod val="75000"/>
                      </a:sysClr>
                    </a:gs>
                  </a:gsLst>
                  <a:lin ang="5580000" scaled="0"/>
                  <a:tileRect/>
                </a:gradFill>
                <a:effectLst>
                  <a:glow rad="38100">
                    <a:schemeClr val="bg1">
                      <a:lumMod val="50000"/>
                      <a:lumOff val="50000"/>
                      <a:alpha val="20000"/>
                    </a:schemeClr>
                  </a:glow>
                </a:effectLst>
                <a:cs typeface="+mn-cs"/>
              </a:rPr>
              <a:t> </a:t>
            </a:r>
            <a:r>
              <a:rPr lang="en-US" b="1" dirty="0" err="1">
                <a:gradFill flip="none" rotWithShape="1">
                  <a:gsLst>
                    <a:gs pos="0">
                      <a:sysClr val="window" lastClr="FFFFFF"/>
                    </a:gs>
                    <a:gs pos="100000">
                      <a:sysClr val="window" lastClr="FFFFFF">
                        <a:lumMod val="75000"/>
                      </a:sysClr>
                    </a:gs>
                  </a:gsLst>
                  <a:lin ang="5580000" scaled="0"/>
                  <a:tileRect/>
                </a:gradFill>
                <a:effectLst>
                  <a:glow rad="38100">
                    <a:schemeClr val="bg1">
                      <a:lumMod val="50000"/>
                      <a:lumOff val="50000"/>
                      <a:alpha val="20000"/>
                    </a:schemeClr>
                  </a:glow>
                </a:effectLst>
                <a:cs typeface="+mn-cs"/>
              </a:rPr>
              <a:t>sendiri</a:t>
            </a:r>
            <a:r>
              <a:rPr lang="en-US" b="1" dirty="0">
                <a:gradFill flip="none" rotWithShape="1">
                  <a:gsLst>
                    <a:gs pos="0">
                      <a:sysClr val="window" lastClr="FFFFFF"/>
                    </a:gs>
                    <a:gs pos="100000">
                      <a:sysClr val="window" lastClr="FFFFFF">
                        <a:lumMod val="75000"/>
                      </a:sysClr>
                    </a:gs>
                  </a:gsLst>
                  <a:lin ang="5580000" scaled="0"/>
                  <a:tileRect/>
                </a:gradFill>
                <a:effectLst>
                  <a:glow rad="38100">
                    <a:schemeClr val="bg1">
                      <a:lumMod val="50000"/>
                      <a:lumOff val="50000"/>
                      <a:alpha val="20000"/>
                    </a:schemeClr>
                  </a:glow>
                </a:effectLst>
                <a:cs typeface="+mn-cs"/>
              </a:rPr>
              <a:t>.</a:t>
            </a:r>
          </a:p>
          <a:p>
            <a:pPr marL="0" indent="0">
              <a:spcBef>
                <a:spcPct val="20000"/>
              </a:spcBef>
              <a:spcAft>
                <a:spcPts val="600"/>
              </a:spcAft>
            </a:pPr>
            <a:r>
              <a:rPr lang="en-US" b="1" dirty="0" err="1">
                <a:gradFill flip="none" rotWithShape="1">
                  <a:gsLst>
                    <a:gs pos="0">
                      <a:sysClr val="window" lastClr="FFFFFF"/>
                    </a:gs>
                    <a:gs pos="100000">
                      <a:sysClr val="window" lastClr="FFFFFF">
                        <a:lumMod val="75000"/>
                      </a:sysClr>
                    </a:gs>
                  </a:gsLst>
                  <a:lin ang="5580000" scaled="0"/>
                  <a:tileRect/>
                </a:gradFill>
                <a:effectLst>
                  <a:glow rad="38100">
                    <a:schemeClr val="bg1">
                      <a:lumMod val="50000"/>
                      <a:lumOff val="50000"/>
                      <a:alpha val="20000"/>
                    </a:schemeClr>
                  </a:glow>
                </a:effectLst>
                <a:cs typeface="+mn-cs"/>
              </a:rPr>
              <a:t>Sehingga</a:t>
            </a:r>
            <a:r>
              <a:rPr lang="en-US" b="1" dirty="0">
                <a:gradFill flip="none" rotWithShape="1">
                  <a:gsLst>
                    <a:gs pos="0">
                      <a:sysClr val="window" lastClr="FFFFFF"/>
                    </a:gs>
                    <a:gs pos="100000">
                      <a:sysClr val="window" lastClr="FFFFFF">
                        <a:lumMod val="75000"/>
                      </a:sysClr>
                    </a:gs>
                  </a:gsLst>
                  <a:lin ang="5580000" scaled="0"/>
                  <a:tileRect/>
                </a:gradFill>
                <a:effectLst>
                  <a:glow rad="38100">
                    <a:schemeClr val="bg1">
                      <a:lumMod val="50000"/>
                      <a:lumOff val="50000"/>
                      <a:alpha val="20000"/>
                    </a:schemeClr>
                  </a:glow>
                </a:effectLst>
                <a:cs typeface="+mn-cs"/>
              </a:rPr>
              <a:t>, </a:t>
            </a:r>
            <a:r>
              <a:rPr lang="en-US" b="1" dirty="0" err="1">
                <a:gradFill flip="none" rotWithShape="1">
                  <a:gsLst>
                    <a:gs pos="0">
                      <a:sysClr val="window" lastClr="FFFFFF"/>
                    </a:gs>
                    <a:gs pos="100000">
                      <a:sysClr val="window" lastClr="FFFFFF">
                        <a:lumMod val="75000"/>
                      </a:sysClr>
                    </a:gs>
                  </a:gsLst>
                  <a:lin ang="5580000" scaled="0"/>
                  <a:tileRect/>
                </a:gradFill>
                <a:effectLst>
                  <a:glow rad="38100">
                    <a:schemeClr val="bg1">
                      <a:lumMod val="50000"/>
                      <a:lumOff val="50000"/>
                      <a:alpha val="20000"/>
                    </a:schemeClr>
                  </a:glow>
                </a:effectLst>
                <a:cs typeface="+mn-cs"/>
              </a:rPr>
              <a:t>pengamatan</a:t>
            </a:r>
            <a:r>
              <a:rPr lang="en-US" b="1" dirty="0">
                <a:gradFill flip="none" rotWithShape="1">
                  <a:gsLst>
                    <a:gs pos="0">
                      <a:sysClr val="window" lastClr="FFFFFF"/>
                    </a:gs>
                    <a:gs pos="100000">
                      <a:sysClr val="window" lastClr="FFFFFF">
                        <a:lumMod val="75000"/>
                      </a:sysClr>
                    </a:gs>
                  </a:gsLst>
                  <a:lin ang="5580000" scaled="0"/>
                  <a:tileRect/>
                </a:gradFill>
                <a:effectLst>
                  <a:glow rad="38100">
                    <a:schemeClr val="bg1">
                      <a:lumMod val="50000"/>
                      <a:lumOff val="50000"/>
                      <a:alpha val="20000"/>
                    </a:schemeClr>
                  </a:glow>
                </a:effectLst>
                <a:cs typeface="+mn-cs"/>
              </a:rPr>
              <a:t> </a:t>
            </a:r>
            <a:r>
              <a:rPr lang="en-US" b="1" dirty="0" err="1">
                <a:gradFill flip="none" rotWithShape="1">
                  <a:gsLst>
                    <a:gs pos="0">
                      <a:sysClr val="window" lastClr="FFFFFF"/>
                    </a:gs>
                    <a:gs pos="100000">
                      <a:sysClr val="window" lastClr="FFFFFF">
                        <a:lumMod val="75000"/>
                      </a:sysClr>
                    </a:gs>
                  </a:gsLst>
                  <a:lin ang="5580000" scaled="0"/>
                  <a:tileRect/>
                </a:gradFill>
                <a:effectLst>
                  <a:glow rad="38100">
                    <a:schemeClr val="bg1">
                      <a:lumMod val="50000"/>
                      <a:lumOff val="50000"/>
                      <a:alpha val="20000"/>
                    </a:schemeClr>
                  </a:glow>
                </a:effectLst>
                <a:cs typeface="+mn-cs"/>
              </a:rPr>
              <a:t>akan</a:t>
            </a:r>
            <a:r>
              <a:rPr lang="en-US" b="1" dirty="0">
                <a:gradFill flip="none" rotWithShape="1">
                  <a:gsLst>
                    <a:gs pos="0">
                      <a:sysClr val="window" lastClr="FFFFFF"/>
                    </a:gs>
                    <a:gs pos="100000">
                      <a:sysClr val="window" lastClr="FFFFFF">
                        <a:lumMod val="75000"/>
                      </a:sysClr>
                    </a:gs>
                  </a:gsLst>
                  <a:lin ang="5580000" scaled="0"/>
                  <a:tileRect/>
                </a:gradFill>
                <a:effectLst>
                  <a:glow rad="38100">
                    <a:schemeClr val="bg1">
                      <a:lumMod val="50000"/>
                      <a:lumOff val="50000"/>
                      <a:alpha val="20000"/>
                    </a:schemeClr>
                  </a:glow>
                </a:effectLst>
                <a:cs typeface="+mn-cs"/>
              </a:rPr>
              <a:t> </a:t>
            </a:r>
            <a:r>
              <a:rPr lang="en-US" b="1" dirty="0" err="1">
                <a:gradFill flip="none" rotWithShape="1">
                  <a:gsLst>
                    <a:gs pos="0">
                      <a:sysClr val="window" lastClr="FFFFFF"/>
                    </a:gs>
                    <a:gs pos="100000">
                      <a:sysClr val="window" lastClr="FFFFFF">
                        <a:lumMod val="75000"/>
                      </a:sysClr>
                    </a:gs>
                  </a:gsLst>
                  <a:lin ang="5580000" scaled="0"/>
                  <a:tileRect/>
                </a:gradFill>
                <a:effectLst>
                  <a:glow rad="38100">
                    <a:schemeClr val="bg1">
                      <a:lumMod val="50000"/>
                      <a:lumOff val="50000"/>
                      <a:alpha val="20000"/>
                    </a:schemeClr>
                  </a:glow>
                </a:effectLst>
                <a:cs typeface="+mn-cs"/>
              </a:rPr>
              <a:t>denyut</a:t>
            </a:r>
            <a:r>
              <a:rPr lang="en-US" b="1" dirty="0">
                <a:gradFill flip="none" rotWithShape="1">
                  <a:gsLst>
                    <a:gs pos="0">
                      <a:sysClr val="window" lastClr="FFFFFF"/>
                    </a:gs>
                    <a:gs pos="100000">
                      <a:sysClr val="window" lastClr="FFFFFF">
                        <a:lumMod val="75000"/>
                      </a:sysClr>
                    </a:gs>
                  </a:gsLst>
                  <a:lin ang="5580000" scaled="0"/>
                  <a:tileRect/>
                </a:gradFill>
                <a:effectLst>
                  <a:glow rad="38100">
                    <a:schemeClr val="bg1">
                      <a:lumMod val="50000"/>
                      <a:lumOff val="50000"/>
                      <a:alpha val="20000"/>
                    </a:schemeClr>
                  </a:glow>
                </a:effectLst>
                <a:cs typeface="+mn-cs"/>
              </a:rPr>
              <a:t> </a:t>
            </a:r>
            <a:r>
              <a:rPr lang="en-US" b="1" dirty="0" err="1">
                <a:gradFill flip="none" rotWithShape="1">
                  <a:gsLst>
                    <a:gs pos="0">
                      <a:sysClr val="window" lastClr="FFFFFF"/>
                    </a:gs>
                    <a:gs pos="100000">
                      <a:sysClr val="window" lastClr="FFFFFF">
                        <a:lumMod val="75000"/>
                      </a:sysClr>
                    </a:gs>
                  </a:gsLst>
                  <a:lin ang="5580000" scaled="0"/>
                  <a:tileRect/>
                </a:gradFill>
                <a:effectLst>
                  <a:glow rad="38100">
                    <a:schemeClr val="bg1">
                      <a:lumMod val="50000"/>
                      <a:lumOff val="50000"/>
                      <a:alpha val="20000"/>
                    </a:schemeClr>
                  </a:glow>
                </a:effectLst>
                <a:cs typeface="+mn-cs"/>
              </a:rPr>
              <a:t>jantung</a:t>
            </a:r>
            <a:r>
              <a:rPr lang="en-US" b="1" dirty="0">
                <a:gradFill flip="none" rotWithShape="1">
                  <a:gsLst>
                    <a:gs pos="0">
                      <a:sysClr val="window" lastClr="FFFFFF"/>
                    </a:gs>
                    <a:gs pos="100000">
                      <a:sysClr val="window" lastClr="FFFFFF">
                        <a:lumMod val="75000"/>
                      </a:sysClr>
                    </a:gs>
                  </a:gsLst>
                  <a:lin ang="5580000" scaled="0"/>
                  <a:tileRect/>
                </a:gradFill>
                <a:effectLst>
                  <a:glow rad="38100">
                    <a:schemeClr val="bg1">
                      <a:lumMod val="50000"/>
                      <a:lumOff val="50000"/>
                      <a:alpha val="20000"/>
                    </a:schemeClr>
                  </a:glow>
                </a:effectLst>
                <a:cs typeface="+mn-cs"/>
              </a:rPr>
              <a:t> </a:t>
            </a:r>
            <a:r>
              <a:rPr lang="en-US" b="1" dirty="0" err="1">
                <a:gradFill flip="none" rotWithShape="1">
                  <a:gsLst>
                    <a:gs pos="0">
                      <a:sysClr val="window" lastClr="FFFFFF"/>
                    </a:gs>
                    <a:gs pos="100000">
                      <a:sysClr val="window" lastClr="FFFFFF">
                        <a:lumMod val="75000"/>
                      </a:sysClr>
                    </a:gs>
                  </a:gsLst>
                  <a:lin ang="5580000" scaled="0"/>
                  <a:tileRect/>
                </a:gradFill>
                <a:effectLst>
                  <a:glow rad="38100">
                    <a:schemeClr val="bg1">
                      <a:lumMod val="50000"/>
                      <a:lumOff val="50000"/>
                      <a:alpha val="20000"/>
                    </a:schemeClr>
                  </a:glow>
                </a:effectLst>
                <a:cs typeface="+mn-cs"/>
              </a:rPr>
              <a:t>merupakan</a:t>
            </a:r>
            <a:r>
              <a:rPr lang="en-US" b="1" dirty="0">
                <a:gradFill flip="none" rotWithShape="1">
                  <a:gsLst>
                    <a:gs pos="0">
                      <a:sysClr val="window" lastClr="FFFFFF"/>
                    </a:gs>
                    <a:gs pos="100000">
                      <a:sysClr val="window" lastClr="FFFFFF">
                        <a:lumMod val="75000"/>
                      </a:sysClr>
                    </a:gs>
                  </a:gsLst>
                  <a:lin ang="5580000" scaled="0"/>
                  <a:tileRect/>
                </a:gradFill>
                <a:effectLst>
                  <a:glow rad="38100">
                    <a:schemeClr val="bg1">
                      <a:lumMod val="50000"/>
                      <a:lumOff val="50000"/>
                      <a:alpha val="20000"/>
                    </a:schemeClr>
                  </a:glow>
                </a:effectLst>
                <a:cs typeface="+mn-cs"/>
              </a:rPr>
              <a:t> </a:t>
            </a:r>
            <a:r>
              <a:rPr lang="en-US" b="1" dirty="0" err="1">
                <a:gradFill flip="none" rotWithShape="1">
                  <a:gsLst>
                    <a:gs pos="0">
                      <a:sysClr val="window" lastClr="FFFFFF"/>
                    </a:gs>
                    <a:gs pos="100000">
                      <a:sysClr val="window" lastClr="FFFFFF">
                        <a:lumMod val="75000"/>
                      </a:sysClr>
                    </a:gs>
                  </a:gsLst>
                  <a:lin ang="5580000" scaled="0"/>
                  <a:tileRect/>
                </a:gradFill>
                <a:effectLst>
                  <a:glow rad="38100">
                    <a:schemeClr val="bg1">
                      <a:lumMod val="50000"/>
                      <a:lumOff val="50000"/>
                      <a:alpha val="20000"/>
                    </a:schemeClr>
                  </a:glow>
                </a:effectLst>
                <a:cs typeface="+mn-cs"/>
              </a:rPr>
              <a:t>hal</a:t>
            </a:r>
            <a:r>
              <a:rPr lang="en-US" b="1" dirty="0">
                <a:gradFill flip="none" rotWithShape="1">
                  <a:gsLst>
                    <a:gs pos="0">
                      <a:sysClr val="window" lastClr="FFFFFF"/>
                    </a:gs>
                    <a:gs pos="100000">
                      <a:sysClr val="window" lastClr="FFFFFF">
                        <a:lumMod val="75000"/>
                      </a:sysClr>
                    </a:gs>
                  </a:gsLst>
                  <a:lin ang="5580000" scaled="0"/>
                  <a:tileRect/>
                </a:gradFill>
                <a:effectLst>
                  <a:glow rad="38100">
                    <a:schemeClr val="bg1">
                      <a:lumMod val="50000"/>
                      <a:lumOff val="50000"/>
                      <a:alpha val="20000"/>
                    </a:schemeClr>
                  </a:glow>
                </a:effectLst>
                <a:cs typeface="+mn-cs"/>
              </a:rPr>
              <a:t> yang </a:t>
            </a:r>
            <a:r>
              <a:rPr lang="en-US" b="1" dirty="0" err="1">
                <a:gradFill flip="none" rotWithShape="1">
                  <a:gsLst>
                    <a:gs pos="0">
                      <a:sysClr val="window" lastClr="FFFFFF"/>
                    </a:gs>
                    <a:gs pos="100000">
                      <a:sysClr val="window" lastClr="FFFFFF">
                        <a:lumMod val="75000"/>
                      </a:sysClr>
                    </a:gs>
                  </a:gsLst>
                  <a:lin ang="5580000" scaled="0"/>
                  <a:tileRect/>
                </a:gradFill>
                <a:effectLst>
                  <a:glow rad="38100">
                    <a:schemeClr val="bg1">
                      <a:lumMod val="50000"/>
                      <a:lumOff val="50000"/>
                      <a:alpha val="20000"/>
                    </a:schemeClr>
                  </a:glow>
                </a:effectLst>
                <a:cs typeface="+mn-cs"/>
              </a:rPr>
              <a:t>penting</a:t>
            </a:r>
            <a:r>
              <a:rPr lang="en-US" b="1" dirty="0">
                <a:gradFill flip="none" rotWithShape="1">
                  <a:gsLst>
                    <a:gs pos="0">
                      <a:sysClr val="window" lastClr="FFFFFF"/>
                    </a:gs>
                    <a:gs pos="100000">
                      <a:sysClr val="window" lastClr="FFFFFF">
                        <a:lumMod val="75000"/>
                      </a:sysClr>
                    </a:gs>
                  </a:gsLst>
                  <a:lin ang="5580000" scaled="0"/>
                  <a:tileRect/>
                </a:gradFill>
                <a:effectLst>
                  <a:glow rad="38100">
                    <a:schemeClr val="bg1">
                      <a:lumMod val="50000"/>
                      <a:lumOff val="50000"/>
                      <a:alpha val="20000"/>
                    </a:schemeClr>
                  </a:glow>
                </a:effectLst>
                <a:cs typeface="+mn-cs"/>
              </a:rPr>
              <a:t>. </a:t>
            </a:r>
            <a:r>
              <a:rPr lang="en-US" b="1" dirty="0" err="1">
                <a:gradFill flip="none" rotWithShape="1">
                  <a:gsLst>
                    <a:gs pos="0">
                      <a:sysClr val="window" lastClr="FFFFFF"/>
                    </a:gs>
                    <a:gs pos="100000">
                      <a:sysClr val="window" lastClr="FFFFFF">
                        <a:lumMod val="75000"/>
                      </a:sysClr>
                    </a:gs>
                  </a:gsLst>
                  <a:lin ang="5580000" scaled="0"/>
                  <a:tileRect/>
                </a:gradFill>
                <a:effectLst>
                  <a:glow rad="38100">
                    <a:schemeClr val="bg1">
                      <a:lumMod val="50000"/>
                      <a:lumOff val="50000"/>
                      <a:alpha val="20000"/>
                    </a:schemeClr>
                  </a:glow>
                </a:effectLst>
                <a:cs typeface="+mn-cs"/>
              </a:rPr>
              <a:t>Menurut</a:t>
            </a:r>
            <a:r>
              <a:rPr lang="en-US" b="1" dirty="0">
                <a:gradFill flip="none" rotWithShape="1">
                  <a:gsLst>
                    <a:gs pos="0">
                      <a:sysClr val="window" lastClr="FFFFFF"/>
                    </a:gs>
                    <a:gs pos="100000">
                      <a:sysClr val="window" lastClr="FFFFFF">
                        <a:lumMod val="75000"/>
                      </a:sysClr>
                    </a:gs>
                  </a:gsLst>
                  <a:lin ang="5580000" scaled="0"/>
                  <a:tileRect/>
                </a:gradFill>
                <a:effectLst>
                  <a:glow rad="38100">
                    <a:schemeClr val="bg1">
                      <a:lumMod val="50000"/>
                      <a:lumOff val="50000"/>
                      <a:alpha val="20000"/>
                    </a:schemeClr>
                  </a:glow>
                </a:effectLst>
                <a:cs typeface="+mn-cs"/>
              </a:rPr>
              <a:t> data </a:t>
            </a:r>
            <a:r>
              <a:rPr lang="en-US" b="1" dirty="0" err="1">
                <a:gradFill flip="none" rotWithShape="1">
                  <a:gsLst>
                    <a:gs pos="0">
                      <a:sysClr val="window" lastClr="FFFFFF"/>
                    </a:gs>
                    <a:gs pos="100000">
                      <a:sysClr val="window" lastClr="FFFFFF">
                        <a:lumMod val="75000"/>
                      </a:sysClr>
                    </a:gs>
                  </a:gsLst>
                  <a:lin ang="5580000" scaled="0"/>
                  <a:tileRect/>
                </a:gradFill>
                <a:effectLst>
                  <a:glow rad="38100">
                    <a:schemeClr val="bg1">
                      <a:lumMod val="50000"/>
                      <a:lumOff val="50000"/>
                      <a:alpha val="20000"/>
                    </a:schemeClr>
                  </a:glow>
                </a:effectLst>
                <a:cs typeface="+mn-cs"/>
              </a:rPr>
              <a:t>dari</a:t>
            </a:r>
            <a:r>
              <a:rPr lang="en-US" b="1" dirty="0">
                <a:gradFill flip="none" rotWithShape="1">
                  <a:gsLst>
                    <a:gs pos="0">
                      <a:sysClr val="window" lastClr="FFFFFF"/>
                    </a:gs>
                    <a:gs pos="100000">
                      <a:sysClr val="window" lastClr="FFFFFF">
                        <a:lumMod val="75000"/>
                      </a:sysClr>
                    </a:gs>
                  </a:gsLst>
                  <a:lin ang="5580000" scaled="0"/>
                  <a:tileRect/>
                </a:gradFill>
                <a:effectLst>
                  <a:glow rad="38100">
                    <a:schemeClr val="bg1">
                      <a:lumMod val="50000"/>
                      <a:lumOff val="50000"/>
                      <a:alpha val="20000"/>
                    </a:schemeClr>
                  </a:glow>
                </a:effectLst>
                <a:cs typeface="+mn-cs"/>
              </a:rPr>
              <a:t> World Health Organization (WHO) pada </a:t>
            </a:r>
            <a:r>
              <a:rPr lang="en-US" b="1" dirty="0" err="1">
                <a:gradFill flip="none" rotWithShape="1">
                  <a:gsLst>
                    <a:gs pos="0">
                      <a:sysClr val="window" lastClr="FFFFFF"/>
                    </a:gs>
                    <a:gs pos="100000">
                      <a:sysClr val="window" lastClr="FFFFFF">
                        <a:lumMod val="75000"/>
                      </a:sysClr>
                    </a:gs>
                  </a:gsLst>
                  <a:lin ang="5580000" scaled="0"/>
                  <a:tileRect/>
                </a:gradFill>
                <a:effectLst>
                  <a:glow rad="38100">
                    <a:schemeClr val="bg1">
                      <a:lumMod val="50000"/>
                      <a:lumOff val="50000"/>
                      <a:alpha val="20000"/>
                    </a:schemeClr>
                  </a:glow>
                </a:effectLst>
                <a:cs typeface="+mn-cs"/>
              </a:rPr>
              <a:t>tahun</a:t>
            </a:r>
            <a:r>
              <a:rPr lang="en-US" b="1" dirty="0">
                <a:gradFill flip="none" rotWithShape="1">
                  <a:gsLst>
                    <a:gs pos="0">
                      <a:sysClr val="window" lastClr="FFFFFF"/>
                    </a:gs>
                    <a:gs pos="100000">
                      <a:sysClr val="window" lastClr="FFFFFF">
                        <a:lumMod val="75000"/>
                      </a:sysClr>
                    </a:gs>
                  </a:gsLst>
                  <a:lin ang="5580000" scaled="0"/>
                  <a:tileRect/>
                </a:gradFill>
                <a:effectLst>
                  <a:glow rad="38100">
                    <a:schemeClr val="bg1">
                      <a:lumMod val="50000"/>
                      <a:lumOff val="50000"/>
                      <a:alpha val="20000"/>
                    </a:schemeClr>
                  </a:glow>
                </a:effectLst>
                <a:cs typeface="+mn-cs"/>
              </a:rPr>
              <a:t> 2012 </a:t>
            </a:r>
            <a:r>
              <a:rPr lang="en-US" b="1" dirty="0" err="1">
                <a:gradFill flip="none" rotWithShape="1">
                  <a:gsLst>
                    <a:gs pos="0">
                      <a:sysClr val="window" lastClr="FFFFFF"/>
                    </a:gs>
                    <a:gs pos="100000">
                      <a:sysClr val="window" lastClr="FFFFFF">
                        <a:lumMod val="75000"/>
                      </a:sysClr>
                    </a:gs>
                  </a:gsLst>
                  <a:lin ang="5580000" scaled="0"/>
                  <a:tileRect/>
                </a:gradFill>
                <a:effectLst>
                  <a:glow rad="38100">
                    <a:schemeClr val="bg1">
                      <a:lumMod val="50000"/>
                      <a:lumOff val="50000"/>
                      <a:alpha val="20000"/>
                    </a:schemeClr>
                  </a:glow>
                </a:effectLst>
                <a:cs typeface="+mn-cs"/>
              </a:rPr>
              <a:t>menunjukkan</a:t>
            </a:r>
            <a:r>
              <a:rPr lang="en-US" b="1" dirty="0">
                <a:gradFill flip="none" rotWithShape="1">
                  <a:gsLst>
                    <a:gs pos="0">
                      <a:sysClr val="window" lastClr="FFFFFF"/>
                    </a:gs>
                    <a:gs pos="100000">
                      <a:sysClr val="window" lastClr="FFFFFF">
                        <a:lumMod val="75000"/>
                      </a:sysClr>
                    </a:gs>
                  </a:gsLst>
                  <a:lin ang="5580000" scaled="0"/>
                  <a:tileRect/>
                </a:gradFill>
                <a:effectLst>
                  <a:glow rad="38100">
                    <a:schemeClr val="bg1">
                      <a:lumMod val="50000"/>
                      <a:lumOff val="50000"/>
                      <a:alpha val="20000"/>
                    </a:schemeClr>
                  </a:glow>
                </a:effectLst>
                <a:cs typeface="+mn-cs"/>
              </a:rPr>
              <a:t> </a:t>
            </a:r>
            <a:r>
              <a:rPr lang="en-US" b="1" dirty="0" err="1">
                <a:gradFill flip="none" rotWithShape="1">
                  <a:gsLst>
                    <a:gs pos="0">
                      <a:sysClr val="window" lastClr="FFFFFF"/>
                    </a:gs>
                    <a:gs pos="100000">
                      <a:sysClr val="window" lastClr="FFFFFF">
                        <a:lumMod val="75000"/>
                      </a:sysClr>
                    </a:gs>
                  </a:gsLst>
                  <a:lin ang="5580000" scaled="0"/>
                  <a:tileRect/>
                </a:gradFill>
                <a:effectLst>
                  <a:glow rad="38100">
                    <a:schemeClr val="bg1">
                      <a:lumMod val="50000"/>
                      <a:lumOff val="50000"/>
                      <a:alpha val="20000"/>
                    </a:schemeClr>
                  </a:glow>
                </a:effectLst>
                <a:cs typeface="+mn-cs"/>
              </a:rPr>
              <a:t>jumlah</a:t>
            </a:r>
            <a:r>
              <a:rPr lang="en-US" b="1" dirty="0">
                <a:gradFill flip="none" rotWithShape="1">
                  <a:gsLst>
                    <a:gs pos="0">
                      <a:sysClr val="window" lastClr="FFFFFF"/>
                    </a:gs>
                    <a:gs pos="100000">
                      <a:sysClr val="window" lastClr="FFFFFF">
                        <a:lumMod val="75000"/>
                      </a:sysClr>
                    </a:gs>
                  </a:gsLst>
                  <a:lin ang="5580000" scaled="0"/>
                  <a:tileRect/>
                </a:gradFill>
                <a:effectLst>
                  <a:glow rad="38100">
                    <a:schemeClr val="bg1">
                      <a:lumMod val="50000"/>
                      <a:lumOff val="50000"/>
                      <a:alpha val="20000"/>
                    </a:schemeClr>
                  </a:glow>
                </a:effectLst>
                <a:cs typeface="+mn-cs"/>
              </a:rPr>
              <a:t> </a:t>
            </a:r>
            <a:r>
              <a:rPr lang="en-US" b="1" dirty="0" err="1">
                <a:gradFill flip="none" rotWithShape="1">
                  <a:gsLst>
                    <a:gs pos="0">
                      <a:sysClr val="window" lastClr="FFFFFF"/>
                    </a:gs>
                    <a:gs pos="100000">
                      <a:sysClr val="window" lastClr="FFFFFF">
                        <a:lumMod val="75000"/>
                      </a:sysClr>
                    </a:gs>
                  </a:gsLst>
                  <a:lin ang="5580000" scaled="0"/>
                  <a:tileRect/>
                </a:gradFill>
                <a:effectLst>
                  <a:glow rad="38100">
                    <a:schemeClr val="bg1">
                      <a:lumMod val="50000"/>
                      <a:lumOff val="50000"/>
                      <a:alpha val="20000"/>
                    </a:schemeClr>
                  </a:glow>
                </a:effectLst>
                <a:cs typeface="+mn-cs"/>
              </a:rPr>
              <a:t>kematian</a:t>
            </a:r>
            <a:r>
              <a:rPr lang="en-US" b="1" dirty="0">
                <a:gradFill flip="none" rotWithShape="1">
                  <a:gsLst>
                    <a:gs pos="0">
                      <a:sysClr val="window" lastClr="FFFFFF"/>
                    </a:gs>
                    <a:gs pos="100000">
                      <a:sysClr val="window" lastClr="FFFFFF">
                        <a:lumMod val="75000"/>
                      </a:sysClr>
                    </a:gs>
                  </a:gsLst>
                  <a:lin ang="5580000" scaled="0"/>
                  <a:tileRect/>
                </a:gradFill>
                <a:effectLst>
                  <a:glow rad="38100">
                    <a:schemeClr val="bg1">
                      <a:lumMod val="50000"/>
                      <a:lumOff val="50000"/>
                      <a:alpha val="20000"/>
                    </a:schemeClr>
                  </a:glow>
                </a:effectLst>
                <a:cs typeface="+mn-cs"/>
              </a:rPr>
              <a:t> </a:t>
            </a:r>
            <a:r>
              <a:rPr lang="en-US" b="1" dirty="0" err="1">
                <a:gradFill flip="none" rotWithShape="1">
                  <a:gsLst>
                    <a:gs pos="0">
                      <a:sysClr val="window" lastClr="FFFFFF"/>
                    </a:gs>
                    <a:gs pos="100000">
                      <a:sysClr val="window" lastClr="FFFFFF">
                        <a:lumMod val="75000"/>
                      </a:sysClr>
                    </a:gs>
                  </a:gsLst>
                  <a:lin ang="5580000" scaled="0"/>
                  <a:tileRect/>
                </a:gradFill>
                <a:effectLst>
                  <a:glow rad="38100">
                    <a:schemeClr val="bg1">
                      <a:lumMod val="50000"/>
                      <a:lumOff val="50000"/>
                      <a:alpha val="20000"/>
                    </a:schemeClr>
                  </a:glow>
                </a:effectLst>
                <a:cs typeface="+mn-cs"/>
              </a:rPr>
              <a:t>akibat</a:t>
            </a:r>
            <a:r>
              <a:rPr lang="en-US" b="1" dirty="0">
                <a:gradFill flip="none" rotWithShape="1">
                  <a:gsLst>
                    <a:gs pos="0">
                      <a:sysClr val="window" lastClr="FFFFFF"/>
                    </a:gs>
                    <a:gs pos="100000">
                      <a:sysClr val="window" lastClr="FFFFFF">
                        <a:lumMod val="75000"/>
                      </a:sysClr>
                    </a:gs>
                  </a:gsLst>
                  <a:lin ang="5580000" scaled="0"/>
                  <a:tileRect/>
                </a:gradFill>
                <a:effectLst>
                  <a:glow rad="38100">
                    <a:schemeClr val="bg1">
                      <a:lumMod val="50000"/>
                      <a:lumOff val="50000"/>
                      <a:alpha val="20000"/>
                    </a:schemeClr>
                  </a:glow>
                </a:effectLst>
                <a:cs typeface="+mn-cs"/>
              </a:rPr>
              <a:t> </a:t>
            </a:r>
            <a:r>
              <a:rPr lang="en-US" b="1" dirty="0" err="1">
                <a:gradFill flip="none" rotWithShape="1">
                  <a:gsLst>
                    <a:gs pos="0">
                      <a:sysClr val="window" lastClr="FFFFFF"/>
                    </a:gs>
                    <a:gs pos="100000">
                      <a:sysClr val="window" lastClr="FFFFFF">
                        <a:lumMod val="75000"/>
                      </a:sysClr>
                    </a:gs>
                  </a:gsLst>
                  <a:lin ang="5580000" scaled="0"/>
                  <a:tileRect/>
                </a:gradFill>
                <a:effectLst>
                  <a:glow rad="38100">
                    <a:schemeClr val="bg1">
                      <a:lumMod val="50000"/>
                      <a:lumOff val="50000"/>
                      <a:alpha val="20000"/>
                    </a:schemeClr>
                  </a:glow>
                </a:effectLst>
                <a:cs typeface="+mn-cs"/>
              </a:rPr>
              <a:t>penyakit</a:t>
            </a:r>
            <a:r>
              <a:rPr lang="en-US" b="1" dirty="0">
                <a:gradFill flip="none" rotWithShape="1">
                  <a:gsLst>
                    <a:gs pos="0">
                      <a:sysClr val="window" lastClr="FFFFFF"/>
                    </a:gs>
                    <a:gs pos="100000">
                      <a:sysClr val="window" lastClr="FFFFFF">
                        <a:lumMod val="75000"/>
                      </a:sysClr>
                    </a:gs>
                  </a:gsLst>
                  <a:lin ang="5580000" scaled="0"/>
                  <a:tileRect/>
                </a:gradFill>
                <a:effectLst>
                  <a:glow rad="38100">
                    <a:schemeClr val="bg1">
                      <a:lumMod val="50000"/>
                      <a:lumOff val="50000"/>
                      <a:alpha val="20000"/>
                    </a:schemeClr>
                  </a:glow>
                </a:effectLst>
                <a:cs typeface="+mn-cs"/>
              </a:rPr>
              <a:t> </a:t>
            </a:r>
            <a:r>
              <a:rPr lang="en-US" b="1" dirty="0" err="1">
                <a:gradFill flip="none" rotWithShape="1">
                  <a:gsLst>
                    <a:gs pos="0">
                      <a:sysClr val="window" lastClr="FFFFFF"/>
                    </a:gs>
                    <a:gs pos="100000">
                      <a:sysClr val="window" lastClr="FFFFFF">
                        <a:lumMod val="75000"/>
                      </a:sysClr>
                    </a:gs>
                  </a:gsLst>
                  <a:lin ang="5580000" scaled="0"/>
                  <a:tileRect/>
                </a:gradFill>
                <a:effectLst>
                  <a:glow rad="38100">
                    <a:schemeClr val="bg1">
                      <a:lumMod val="50000"/>
                      <a:lumOff val="50000"/>
                      <a:alpha val="20000"/>
                    </a:schemeClr>
                  </a:glow>
                </a:effectLst>
                <a:cs typeface="+mn-cs"/>
              </a:rPr>
              <a:t>jantung</a:t>
            </a:r>
            <a:r>
              <a:rPr lang="en-US" b="1" dirty="0">
                <a:gradFill flip="none" rotWithShape="1">
                  <a:gsLst>
                    <a:gs pos="0">
                      <a:sysClr val="window" lastClr="FFFFFF"/>
                    </a:gs>
                    <a:gs pos="100000">
                      <a:sysClr val="window" lastClr="FFFFFF">
                        <a:lumMod val="75000"/>
                      </a:sysClr>
                    </a:gs>
                  </a:gsLst>
                  <a:lin ang="5580000" scaled="0"/>
                  <a:tileRect/>
                </a:gradFill>
                <a:effectLst>
                  <a:glow rad="38100">
                    <a:schemeClr val="bg1">
                      <a:lumMod val="50000"/>
                      <a:lumOff val="50000"/>
                      <a:alpha val="20000"/>
                    </a:schemeClr>
                  </a:glow>
                </a:effectLst>
                <a:cs typeface="+mn-cs"/>
              </a:rPr>
              <a:t> </a:t>
            </a:r>
            <a:r>
              <a:rPr lang="en-US" b="1" dirty="0" err="1">
                <a:gradFill flip="none" rotWithShape="1">
                  <a:gsLst>
                    <a:gs pos="0">
                      <a:sysClr val="window" lastClr="FFFFFF"/>
                    </a:gs>
                    <a:gs pos="100000">
                      <a:sysClr val="window" lastClr="FFFFFF">
                        <a:lumMod val="75000"/>
                      </a:sysClr>
                    </a:gs>
                  </a:gsLst>
                  <a:lin ang="5580000" scaled="0"/>
                  <a:tileRect/>
                </a:gradFill>
                <a:effectLst>
                  <a:glow rad="38100">
                    <a:schemeClr val="bg1">
                      <a:lumMod val="50000"/>
                      <a:lumOff val="50000"/>
                      <a:alpha val="20000"/>
                    </a:schemeClr>
                  </a:glow>
                </a:effectLst>
                <a:cs typeface="+mn-cs"/>
              </a:rPr>
              <a:t>sebanyak</a:t>
            </a:r>
            <a:r>
              <a:rPr lang="en-US" b="1" dirty="0">
                <a:gradFill flip="none" rotWithShape="1">
                  <a:gsLst>
                    <a:gs pos="0">
                      <a:sysClr val="window" lastClr="FFFFFF"/>
                    </a:gs>
                    <a:gs pos="100000">
                      <a:sysClr val="window" lastClr="FFFFFF">
                        <a:lumMod val="75000"/>
                      </a:sysClr>
                    </a:gs>
                  </a:gsLst>
                  <a:lin ang="5580000" scaled="0"/>
                  <a:tileRect/>
                </a:gradFill>
                <a:effectLst>
                  <a:glow rad="38100">
                    <a:schemeClr val="bg1">
                      <a:lumMod val="50000"/>
                      <a:lumOff val="50000"/>
                      <a:alpha val="20000"/>
                    </a:schemeClr>
                  </a:glow>
                </a:effectLst>
                <a:cs typeface="+mn-cs"/>
              </a:rPr>
              <a:t> 17,5 </a:t>
            </a:r>
            <a:r>
              <a:rPr lang="en-US" b="1" dirty="0" err="1">
                <a:gradFill flip="none" rotWithShape="1">
                  <a:gsLst>
                    <a:gs pos="0">
                      <a:sysClr val="window" lastClr="FFFFFF"/>
                    </a:gs>
                    <a:gs pos="100000">
                      <a:sysClr val="window" lastClr="FFFFFF">
                        <a:lumMod val="75000"/>
                      </a:sysClr>
                    </a:gs>
                  </a:gsLst>
                  <a:lin ang="5580000" scaled="0"/>
                  <a:tileRect/>
                </a:gradFill>
                <a:effectLst>
                  <a:glow rad="38100">
                    <a:schemeClr val="bg1">
                      <a:lumMod val="50000"/>
                      <a:lumOff val="50000"/>
                      <a:alpha val="20000"/>
                    </a:schemeClr>
                  </a:glow>
                </a:effectLst>
                <a:cs typeface="+mn-cs"/>
              </a:rPr>
              <a:t>juta</a:t>
            </a:r>
            <a:r>
              <a:rPr lang="en-US" b="1" dirty="0">
                <a:gradFill flip="none" rotWithShape="1">
                  <a:gsLst>
                    <a:gs pos="0">
                      <a:sysClr val="window" lastClr="FFFFFF"/>
                    </a:gs>
                    <a:gs pos="100000">
                      <a:sysClr val="window" lastClr="FFFFFF">
                        <a:lumMod val="75000"/>
                      </a:sysClr>
                    </a:gs>
                  </a:gsLst>
                  <a:lin ang="5580000" scaled="0"/>
                  <a:tileRect/>
                </a:gradFill>
                <a:effectLst>
                  <a:glow rad="38100">
                    <a:schemeClr val="bg1">
                      <a:lumMod val="50000"/>
                      <a:lumOff val="50000"/>
                      <a:alpha val="20000"/>
                    </a:schemeClr>
                  </a:glow>
                </a:effectLst>
                <a:cs typeface="+mn-cs"/>
              </a:rPr>
              <a:t> </a:t>
            </a:r>
            <a:r>
              <a:rPr lang="en-US" b="1" dirty="0" err="1">
                <a:gradFill flip="none" rotWithShape="1">
                  <a:gsLst>
                    <a:gs pos="0">
                      <a:sysClr val="window" lastClr="FFFFFF"/>
                    </a:gs>
                    <a:gs pos="100000">
                      <a:sysClr val="window" lastClr="FFFFFF">
                        <a:lumMod val="75000"/>
                      </a:sysClr>
                    </a:gs>
                  </a:gsLst>
                  <a:lin ang="5580000" scaled="0"/>
                  <a:tileRect/>
                </a:gradFill>
                <a:effectLst>
                  <a:glow rad="38100">
                    <a:schemeClr val="bg1">
                      <a:lumMod val="50000"/>
                      <a:lumOff val="50000"/>
                      <a:alpha val="20000"/>
                    </a:schemeClr>
                  </a:glow>
                </a:effectLst>
                <a:cs typeface="+mn-cs"/>
              </a:rPr>
              <a:t>atau</a:t>
            </a:r>
            <a:r>
              <a:rPr lang="en-US" b="1" dirty="0">
                <a:gradFill flip="none" rotWithShape="1">
                  <a:gsLst>
                    <a:gs pos="0">
                      <a:sysClr val="window" lastClr="FFFFFF"/>
                    </a:gs>
                    <a:gs pos="100000">
                      <a:sysClr val="window" lastClr="FFFFFF">
                        <a:lumMod val="75000"/>
                      </a:sysClr>
                    </a:gs>
                  </a:gsLst>
                  <a:lin ang="5580000" scaled="0"/>
                  <a:tileRect/>
                </a:gradFill>
                <a:effectLst>
                  <a:glow rad="38100">
                    <a:schemeClr val="bg1">
                      <a:lumMod val="50000"/>
                      <a:lumOff val="50000"/>
                      <a:alpha val="20000"/>
                    </a:schemeClr>
                  </a:glow>
                </a:effectLst>
                <a:cs typeface="+mn-cs"/>
              </a:rPr>
              <a:t> 31% </a:t>
            </a:r>
            <a:r>
              <a:rPr lang="en-US" b="1" dirty="0" err="1">
                <a:gradFill flip="none" rotWithShape="1">
                  <a:gsLst>
                    <a:gs pos="0">
                      <a:sysClr val="window" lastClr="FFFFFF"/>
                    </a:gs>
                    <a:gs pos="100000">
                      <a:sysClr val="window" lastClr="FFFFFF">
                        <a:lumMod val="75000"/>
                      </a:sysClr>
                    </a:gs>
                  </a:gsLst>
                  <a:lin ang="5580000" scaled="0"/>
                  <a:tileRect/>
                </a:gradFill>
                <a:effectLst>
                  <a:glow rad="38100">
                    <a:schemeClr val="bg1">
                      <a:lumMod val="50000"/>
                      <a:lumOff val="50000"/>
                      <a:alpha val="20000"/>
                    </a:schemeClr>
                  </a:glow>
                </a:effectLst>
                <a:cs typeface="+mn-cs"/>
              </a:rPr>
              <a:t>dari</a:t>
            </a:r>
            <a:r>
              <a:rPr lang="en-US" b="1" dirty="0">
                <a:gradFill flip="none" rotWithShape="1">
                  <a:gsLst>
                    <a:gs pos="0">
                      <a:sysClr val="window" lastClr="FFFFFF"/>
                    </a:gs>
                    <a:gs pos="100000">
                      <a:sysClr val="window" lastClr="FFFFFF">
                        <a:lumMod val="75000"/>
                      </a:sysClr>
                    </a:gs>
                  </a:gsLst>
                  <a:lin ang="5580000" scaled="0"/>
                  <a:tileRect/>
                </a:gradFill>
                <a:effectLst>
                  <a:glow rad="38100">
                    <a:schemeClr val="bg1">
                      <a:lumMod val="50000"/>
                      <a:lumOff val="50000"/>
                      <a:alpha val="20000"/>
                    </a:schemeClr>
                  </a:glow>
                </a:effectLst>
                <a:cs typeface="+mn-cs"/>
              </a:rPr>
              <a:t> 56,5 </a:t>
            </a:r>
            <a:r>
              <a:rPr lang="en-US" b="1" dirty="0" err="1">
                <a:gradFill flip="none" rotWithShape="1">
                  <a:gsLst>
                    <a:gs pos="0">
                      <a:sysClr val="window" lastClr="FFFFFF"/>
                    </a:gs>
                    <a:gs pos="100000">
                      <a:sysClr val="window" lastClr="FFFFFF">
                        <a:lumMod val="75000"/>
                      </a:sysClr>
                    </a:gs>
                  </a:gsLst>
                  <a:lin ang="5580000" scaled="0"/>
                  <a:tileRect/>
                </a:gradFill>
                <a:effectLst>
                  <a:glow rad="38100">
                    <a:schemeClr val="bg1">
                      <a:lumMod val="50000"/>
                      <a:lumOff val="50000"/>
                      <a:alpha val="20000"/>
                    </a:schemeClr>
                  </a:glow>
                </a:effectLst>
                <a:cs typeface="+mn-cs"/>
              </a:rPr>
              <a:t>juta</a:t>
            </a:r>
            <a:r>
              <a:rPr lang="en-US" b="1" dirty="0">
                <a:gradFill flip="none" rotWithShape="1">
                  <a:gsLst>
                    <a:gs pos="0">
                      <a:sysClr val="window" lastClr="FFFFFF"/>
                    </a:gs>
                    <a:gs pos="100000">
                      <a:sysClr val="window" lastClr="FFFFFF">
                        <a:lumMod val="75000"/>
                      </a:sysClr>
                    </a:gs>
                  </a:gsLst>
                  <a:lin ang="5580000" scaled="0"/>
                  <a:tileRect/>
                </a:gradFill>
                <a:effectLst>
                  <a:glow rad="38100">
                    <a:schemeClr val="bg1">
                      <a:lumMod val="50000"/>
                      <a:lumOff val="50000"/>
                      <a:alpha val="20000"/>
                    </a:schemeClr>
                  </a:glow>
                </a:effectLst>
                <a:cs typeface="+mn-cs"/>
              </a:rPr>
              <a:t> </a:t>
            </a:r>
            <a:r>
              <a:rPr lang="en-US" b="1" dirty="0" err="1">
                <a:gradFill flip="none" rotWithShape="1">
                  <a:gsLst>
                    <a:gs pos="0">
                      <a:sysClr val="window" lastClr="FFFFFF"/>
                    </a:gs>
                    <a:gs pos="100000">
                      <a:sysClr val="window" lastClr="FFFFFF">
                        <a:lumMod val="75000"/>
                      </a:sysClr>
                    </a:gs>
                  </a:gsLst>
                  <a:lin ang="5580000" scaled="0"/>
                  <a:tileRect/>
                </a:gradFill>
                <a:effectLst>
                  <a:glow rad="38100">
                    <a:schemeClr val="bg1">
                      <a:lumMod val="50000"/>
                      <a:lumOff val="50000"/>
                      <a:alpha val="20000"/>
                    </a:schemeClr>
                  </a:glow>
                </a:effectLst>
                <a:cs typeface="+mn-cs"/>
              </a:rPr>
              <a:t>kematian</a:t>
            </a:r>
            <a:r>
              <a:rPr lang="en-US" b="1" dirty="0">
                <a:gradFill flip="none" rotWithShape="1">
                  <a:gsLst>
                    <a:gs pos="0">
                      <a:sysClr val="window" lastClr="FFFFFF"/>
                    </a:gs>
                    <a:gs pos="100000">
                      <a:sysClr val="window" lastClr="FFFFFF">
                        <a:lumMod val="75000"/>
                      </a:sysClr>
                    </a:gs>
                  </a:gsLst>
                  <a:lin ang="5580000" scaled="0"/>
                  <a:tileRect/>
                </a:gradFill>
                <a:effectLst>
                  <a:glow rad="38100">
                    <a:schemeClr val="bg1">
                      <a:lumMod val="50000"/>
                      <a:lumOff val="50000"/>
                      <a:alpha val="20000"/>
                    </a:schemeClr>
                  </a:glow>
                </a:effectLst>
                <a:cs typeface="+mn-cs"/>
              </a:rPr>
              <a:t> di </a:t>
            </a:r>
            <a:r>
              <a:rPr lang="en-US" b="1" dirty="0" err="1">
                <a:gradFill flip="none" rotWithShape="1">
                  <a:gsLst>
                    <a:gs pos="0">
                      <a:sysClr val="window" lastClr="FFFFFF"/>
                    </a:gs>
                    <a:gs pos="100000">
                      <a:sysClr val="window" lastClr="FFFFFF">
                        <a:lumMod val="75000"/>
                      </a:sysClr>
                    </a:gs>
                  </a:gsLst>
                  <a:lin ang="5580000" scaled="0"/>
                  <a:tileRect/>
                </a:gradFill>
                <a:effectLst>
                  <a:glow rad="38100">
                    <a:schemeClr val="bg1">
                      <a:lumMod val="50000"/>
                      <a:lumOff val="50000"/>
                      <a:alpha val="20000"/>
                    </a:schemeClr>
                  </a:glow>
                </a:effectLst>
                <a:cs typeface="+mn-cs"/>
              </a:rPr>
              <a:t>seluruh</a:t>
            </a:r>
            <a:r>
              <a:rPr lang="en-US" b="1" dirty="0">
                <a:gradFill flip="none" rotWithShape="1">
                  <a:gsLst>
                    <a:gs pos="0">
                      <a:sysClr val="window" lastClr="FFFFFF"/>
                    </a:gs>
                    <a:gs pos="100000">
                      <a:sysClr val="window" lastClr="FFFFFF">
                        <a:lumMod val="75000"/>
                      </a:sysClr>
                    </a:gs>
                  </a:gsLst>
                  <a:lin ang="5580000" scaled="0"/>
                  <a:tileRect/>
                </a:gradFill>
                <a:effectLst>
                  <a:glow rad="38100">
                    <a:schemeClr val="bg1">
                      <a:lumMod val="50000"/>
                      <a:lumOff val="50000"/>
                      <a:alpha val="20000"/>
                    </a:schemeClr>
                  </a:glow>
                </a:effectLst>
                <a:cs typeface="+mn-cs"/>
              </a:rPr>
              <a:t> dunia. Pada negara </a:t>
            </a:r>
            <a:r>
              <a:rPr lang="en-US" b="1" dirty="0" err="1">
                <a:gradFill flip="none" rotWithShape="1">
                  <a:gsLst>
                    <a:gs pos="0">
                      <a:sysClr val="window" lastClr="FFFFFF"/>
                    </a:gs>
                    <a:gs pos="100000">
                      <a:sysClr val="window" lastClr="FFFFFF">
                        <a:lumMod val="75000"/>
                      </a:sysClr>
                    </a:gs>
                  </a:gsLst>
                  <a:lin ang="5580000" scaled="0"/>
                  <a:tileRect/>
                </a:gradFill>
                <a:effectLst>
                  <a:glow rad="38100">
                    <a:schemeClr val="bg1">
                      <a:lumMod val="50000"/>
                      <a:lumOff val="50000"/>
                      <a:alpha val="20000"/>
                    </a:schemeClr>
                  </a:glow>
                </a:effectLst>
                <a:cs typeface="+mn-cs"/>
              </a:rPr>
              <a:t>berkembang</a:t>
            </a:r>
            <a:r>
              <a:rPr lang="en-US" b="1" dirty="0">
                <a:gradFill flip="none" rotWithShape="1">
                  <a:gsLst>
                    <a:gs pos="0">
                      <a:sysClr val="window" lastClr="FFFFFF"/>
                    </a:gs>
                    <a:gs pos="100000">
                      <a:sysClr val="window" lastClr="FFFFFF">
                        <a:lumMod val="75000"/>
                      </a:sysClr>
                    </a:gs>
                  </a:gsLst>
                  <a:lin ang="5580000" scaled="0"/>
                  <a:tileRect/>
                </a:gradFill>
                <a:effectLst>
                  <a:glow rad="38100">
                    <a:schemeClr val="bg1">
                      <a:lumMod val="50000"/>
                      <a:lumOff val="50000"/>
                      <a:alpha val="20000"/>
                    </a:schemeClr>
                  </a:glow>
                </a:effectLst>
                <a:cs typeface="+mn-cs"/>
              </a:rPr>
              <a:t>, </a:t>
            </a:r>
            <a:r>
              <a:rPr lang="en-US" b="1" dirty="0" err="1">
                <a:gradFill flip="none" rotWithShape="1">
                  <a:gsLst>
                    <a:gs pos="0">
                      <a:sysClr val="window" lastClr="FFFFFF"/>
                    </a:gs>
                    <a:gs pos="100000">
                      <a:sysClr val="window" lastClr="FFFFFF">
                        <a:lumMod val="75000"/>
                      </a:sysClr>
                    </a:gs>
                  </a:gsLst>
                  <a:lin ang="5580000" scaled="0"/>
                  <a:tileRect/>
                </a:gradFill>
                <a:effectLst>
                  <a:glow rad="38100">
                    <a:schemeClr val="bg1">
                      <a:lumMod val="50000"/>
                      <a:lumOff val="50000"/>
                      <a:alpha val="20000"/>
                    </a:schemeClr>
                  </a:glow>
                </a:effectLst>
                <a:cs typeface="+mn-cs"/>
              </a:rPr>
              <a:t>kejadian</a:t>
            </a:r>
            <a:r>
              <a:rPr lang="en-US" b="1" dirty="0">
                <a:gradFill flip="none" rotWithShape="1">
                  <a:gsLst>
                    <a:gs pos="0">
                      <a:sysClr val="window" lastClr="FFFFFF"/>
                    </a:gs>
                    <a:gs pos="100000">
                      <a:sysClr val="window" lastClr="FFFFFF">
                        <a:lumMod val="75000"/>
                      </a:sysClr>
                    </a:gs>
                  </a:gsLst>
                  <a:lin ang="5580000" scaled="0"/>
                  <a:tileRect/>
                </a:gradFill>
                <a:effectLst>
                  <a:glow rad="38100">
                    <a:schemeClr val="bg1">
                      <a:lumMod val="50000"/>
                      <a:lumOff val="50000"/>
                      <a:alpha val="20000"/>
                    </a:schemeClr>
                  </a:glow>
                </a:effectLst>
                <a:cs typeface="+mn-cs"/>
              </a:rPr>
              <a:t> </a:t>
            </a:r>
            <a:r>
              <a:rPr lang="en-US" b="1" dirty="0" err="1">
                <a:gradFill flip="none" rotWithShape="1">
                  <a:gsLst>
                    <a:gs pos="0">
                      <a:sysClr val="window" lastClr="FFFFFF"/>
                    </a:gs>
                    <a:gs pos="100000">
                      <a:sysClr val="window" lastClr="FFFFFF">
                        <a:lumMod val="75000"/>
                      </a:sysClr>
                    </a:gs>
                  </a:gsLst>
                  <a:lin ang="5580000" scaled="0"/>
                  <a:tileRect/>
                </a:gradFill>
                <a:effectLst>
                  <a:glow rad="38100">
                    <a:schemeClr val="bg1">
                      <a:lumMod val="50000"/>
                      <a:lumOff val="50000"/>
                      <a:alpha val="20000"/>
                    </a:schemeClr>
                  </a:glow>
                </a:effectLst>
                <a:cs typeface="+mn-cs"/>
              </a:rPr>
              <a:t>kematian</a:t>
            </a:r>
            <a:r>
              <a:rPr lang="en-US" b="1" dirty="0">
                <a:gradFill flip="none" rotWithShape="1">
                  <a:gsLst>
                    <a:gs pos="0">
                      <a:sysClr val="window" lastClr="FFFFFF"/>
                    </a:gs>
                    <a:gs pos="100000">
                      <a:sysClr val="window" lastClr="FFFFFF">
                        <a:lumMod val="75000"/>
                      </a:sysClr>
                    </a:gs>
                  </a:gsLst>
                  <a:lin ang="5580000" scaled="0"/>
                  <a:tileRect/>
                </a:gradFill>
                <a:effectLst>
                  <a:glow rad="38100">
                    <a:schemeClr val="bg1">
                      <a:lumMod val="50000"/>
                      <a:lumOff val="50000"/>
                      <a:alpha val="20000"/>
                    </a:schemeClr>
                  </a:glow>
                </a:effectLst>
                <a:cs typeface="+mn-cs"/>
              </a:rPr>
              <a:t> </a:t>
            </a:r>
            <a:r>
              <a:rPr lang="en-US" b="1" dirty="0" err="1">
                <a:gradFill flip="none" rotWithShape="1">
                  <a:gsLst>
                    <a:gs pos="0">
                      <a:sysClr val="window" lastClr="FFFFFF"/>
                    </a:gs>
                    <a:gs pos="100000">
                      <a:sysClr val="window" lastClr="FFFFFF">
                        <a:lumMod val="75000"/>
                      </a:sysClr>
                    </a:gs>
                  </a:gsLst>
                  <a:lin ang="5580000" scaled="0"/>
                  <a:tileRect/>
                </a:gradFill>
                <a:effectLst>
                  <a:glow rad="38100">
                    <a:schemeClr val="bg1">
                      <a:lumMod val="50000"/>
                      <a:lumOff val="50000"/>
                      <a:alpha val="20000"/>
                    </a:schemeClr>
                  </a:glow>
                </a:effectLst>
                <a:cs typeface="+mn-cs"/>
              </a:rPr>
              <a:t>akibat</a:t>
            </a:r>
            <a:r>
              <a:rPr lang="en-US" b="1" dirty="0">
                <a:gradFill flip="none" rotWithShape="1">
                  <a:gsLst>
                    <a:gs pos="0">
                      <a:sysClr val="window" lastClr="FFFFFF"/>
                    </a:gs>
                    <a:gs pos="100000">
                      <a:sysClr val="window" lastClr="FFFFFF">
                        <a:lumMod val="75000"/>
                      </a:sysClr>
                    </a:gs>
                  </a:gsLst>
                  <a:lin ang="5580000" scaled="0"/>
                  <a:tileRect/>
                </a:gradFill>
                <a:effectLst>
                  <a:glow rad="38100">
                    <a:schemeClr val="bg1">
                      <a:lumMod val="50000"/>
                      <a:lumOff val="50000"/>
                      <a:alpha val="20000"/>
                    </a:schemeClr>
                  </a:glow>
                </a:effectLst>
                <a:cs typeface="+mn-cs"/>
              </a:rPr>
              <a:t> </a:t>
            </a:r>
            <a:r>
              <a:rPr lang="en-US" b="1" dirty="0" err="1">
                <a:gradFill flip="none" rotWithShape="1">
                  <a:gsLst>
                    <a:gs pos="0">
                      <a:sysClr val="window" lastClr="FFFFFF"/>
                    </a:gs>
                    <a:gs pos="100000">
                      <a:sysClr val="window" lastClr="FFFFFF">
                        <a:lumMod val="75000"/>
                      </a:sysClr>
                    </a:gs>
                  </a:gsLst>
                  <a:lin ang="5580000" scaled="0"/>
                  <a:tileRect/>
                </a:gradFill>
                <a:effectLst>
                  <a:glow rad="38100">
                    <a:schemeClr val="bg1">
                      <a:lumMod val="50000"/>
                      <a:lumOff val="50000"/>
                      <a:alpha val="20000"/>
                    </a:schemeClr>
                  </a:glow>
                </a:effectLst>
                <a:cs typeface="+mn-cs"/>
              </a:rPr>
              <a:t>penyakit</a:t>
            </a:r>
            <a:r>
              <a:rPr lang="en-US" b="1" dirty="0">
                <a:gradFill flip="none" rotWithShape="1">
                  <a:gsLst>
                    <a:gs pos="0">
                      <a:sysClr val="window" lastClr="FFFFFF"/>
                    </a:gs>
                    <a:gs pos="100000">
                      <a:sysClr val="window" lastClr="FFFFFF">
                        <a:lumMod val="75000"/>
                      </a:sysClr>
                    </a:gs>
                  </a:gsLst>
                  <a:lin ang="5580000" scaled="0"/>
                  <a:tileRect/>
                </a:gradFill>
                <a:effectLst>
                  <a:glow rad="38100">
                    <a:schemeClr val="bg1">
                      <a:lumMod val="50000"/>
                      <a:lumOff val="50000"/>
                      <a:alpha val="20000"/>
                    </a:schemeClr>
                  </a:glow>
                </a:effectLst>
                <a:cs typeface="+mn-cs"/>
              </a:rPr>
              <a:t> </a:t>
            </a:r>
            <a:r>
              <a:rPr lang="en-US" b="1" dirty="0" err="1">
                <a:gradFill flip="none" rotWithShape="1">
                  <a:gsLst>
                    <a:gs pos="0">
                      <a:sysClr val="window" lastClr="FFFFFF"/>
                    </a:gs>
                    <a:gs pos="100000">
                      <a:sysClr val="window" lastClr="FFFFFF">
                        <a:lumMod val="75000"/>
                      </a:sysClr>
                    </a:gs>
                  </a:gsLst>
                  <a:lin ang="5580000" scaled="0"/>
                  <a:tileRect/>
                </a:gradFill>
                <a:effectLst>
                  <a:glow rad="38100">
                    <a:schemeClr val="bg1">
                      <a:lumMod val="50000"/>
                      <a:lumOff val="50000"/>
                      <a:alpha val="20000"/>
                    </a:schemeClr>
                  </a:glow>
                </a:effectLst>
                <a:cs typeface="+mn-cs"/>
              </a:rPr>
              <a:t>jantung</a:t>
            </a:r>
            <a:r>
              <a:rPr lang="en-US" b="1" dirty="0">
                <a:gradFill flip="none" rotWithShape="1">
                  <a:gsLst>
                    <a:gs pos="0">
                      <a:sysClr val="window" lastClr="FFFFFF"/>
                    </a:gs>
                    <a:gs pos="100000">
                      <a:sysClr val="window" lastClr="FFFFFF">
                        <a:lumMod val="75000"/>
                      </a:sysClr>
                    </a:gs>
                  </a:gsLst>
                  <a:lin ang="5580000" scaled="0"/>
                  <a:tileRect/>
                </a:gradFill>
                <a:effectLst>
                  <a:glow rad="38100">
                    <a:schemeClr val="bg1">
                      <a:lumMod val="50000"/>
                      <a:lumOff val="50000"/>
                      <a:alpha val="20000"/>
                    </a:schemeClr>
                  </a:glow>
                </a:effectLst>
                <a:cs typeface="+mn-cs"/>
              </a:rPr>
              <a:t> </a:t>
            </a:r>
            <a:r>
              <a:rPr lang="en-US" b="1" dirty="0" err="1">
                <a:gradFill flip="none" rotWithShape="1">
                  <a:gsLst>
                    <a:gs pos="0">
                      <a:sysClr val="window" lastClr="FFFFFF"/>
                    </a:gs>
                    <a:gs pos="100000">
                      <a:sysClr val="window" lastClr="FFFFFF">
                        <a:lumMod val="75000"/>
                      </a:sysClr>
                    </a:gs>
                  </a:gsLst>
                  <a:lin ang="5580000" scaled="0"/>
                  <a:tileRect/>
                </a:gradFill>
                <a:effectLst>
                  <a:glow rad="38100">
                    <a:schemeClr val="bg1">
                      <a:lumMod val="50000"/>
                      <a:lumOff val="50000"/>
                      <a:alpha val="20000"/>
                    </a:schemeClr>
                  </a:glow>
                </a:effectLst>
                <a:cs typeface="+mn-cs"/>
              </a:rPr>
              <a:t>terjadi</a:t>
            </a:r>
            <a:r>
              <a:rPr lang="en-US" b="1" dirty="0">
                <a:gradFill flip="none" rotWithShape="1">
                  <a:gsLst>
                    <a:gs pos="0">
                      <a:sysClr val="window" lastClr="FFFFFF"/>
                    </a:gs>
                    <a:gs pos="100000">
                      <a:sysClr val="window" lastClr="FFFFFF">
                        <a:lumMod val="75000"/>
                      </a:sysClr>
                    </a:gs>
                  </a:gsLst>
                  <a:lin ang="5580000" scaled="0"/>
                  <a:tileRect/>
                </a:gradFill>
                <a:effectLst>
                  <a:glow rad="38100">
                    <a:schemeClr val="bg1">
                      <a:lumMod val="50000"/>
                      <a:lumOff val="50000"/>
                      <a:alpha val="20000"/>
                    </a:schemeClr>
                  </a:glow>
                </a:effectLst>
                <a:cs typeface="+mn-cs"/>
              </a:rPr>
              <a:t> 3/4 </a:t>
            </a:r>
            <a:r>
              <a:rPr lang="en-US" b="1" dirty="0" err="1">
                <a:gradFill flip="none" rotWithShape="1">
                  <a:gsLst>
                    <a:gs pos="0">
                      <a:sysClr val="window" lastClr="FFFFFF"/>
                    </a:gs>
                    <a:gs pos="100000">
                      <a:sysClr val="window" lastClr="FFFFFF">
                        <a:lumMod val="75000"/>
                      </a:sysClr>
                    </a:gs>
                  </a:gsLst>
                  <a:lin ang="5580000" scaled="0"/>
                  <a:tileRect/>
                </a:gradFill>
                <a:effectLst>
                  <a:glow rad="38100">
                    <a:schemeClr val="bg1">
                      <a:lumMod val="50000"/>
                      <a:lumOff val="50000"/>
                      <a:alpha val="20000"/>
                    </a:schemeClr>
                  </a:glow>
                </a:effectLst>
                <a:cs typeface="+mn-cs"/>
              </a:rPr>
              <a:t>dari</a:t>
            </a:r>
            <a:r>
              <a:rPr lang="en-US" b="1" dirty="0">
                <a:gradFill flip="none" rotWithShape="1">
                  <a:gsLst>
                    <a:gs pos="0">
                      <a:sysClr val="window" lastClr="FFFFFF"/>
                    </a:gs>
                    <a:gs pos="100000">
                      <a:sysClr val="window" lastClr="FFFFFF">
                        <a:lumMod val="75000"/>
                      </a:sysClr>
                    </a:gs>
                  </a:gsLst>
                  <a:lin ang="5580000" scaled="0"/>
                  <a:tileRect/>
                </a:gradFill>
                <a:effectLst>
                  <a:glow rad="38100">
                    <a:schemeClr val="bg1">
                      <a:lumMod val="50000"/>
                      <a:lumOff val="50000"/>
                      <a:alpha val="20000"/>
                    </a:schemeClr>
                  </a:glow>
                </a:effectLst>
                <a:cs typeface="+mn-cs"/>
              </a:rPr>
              <a:t> total </a:t>
            </a:r>
            <a:r>
              <a:rPr lang="en-US" b="1" dirty="0" err="1">
                <a:gradFill flip="none" rotWithShape="1">
                  <a:gsLst>
                    <a:gs pos="0">
                      <a:sysClr val="window" lastClr="FFFFFF"/>
                    </a:gs>
                    <a:gs pos="100000">
                      <a:sysClr val="window" lastClr="FFFFFF">
                        <a:lumMod val="75000"/>
                      </a:sysClr>
                    </a:gs>
                  </a:gsLst>
                  <a:lin ang="5580000" scaled="0"/>
                  <a:tileRect/>
                </a:gradFill>
                <a:effectLst>
                  <a:glow rad="38100">
                    <a:schemeClr val="bg1">
                      <a:lumMod val="50000"/>
                      <a:lumOff val="50000"/>
                      <a:alpha val="20000"/>
                    </a:schemeClr>
                  </a:glow>
                </a:effectLst>
                <a:cs typeface="+mn-cs"/>
              </a:rPr>
              <a:t>kejadian</a:t>
            </a:r>
            <a:r>
              <a:rPr lang="en-US" b="1" dirty="0">
                <a:gradFill flip="none" rotWithShape="1">
                  <a:gsLst>
                    <a:gs pos="0">
                      <a:sysClr val="window" lastClr="FFFFFF"/>
                    </a:gs>
                    <a:gs pos="100000">
                      <a:sysClr val="window" lastClr="FFFFFF">
                        <a:lumMod val="75000"/>
                      </a:sysClr>
                    </a:gs>
                  </a:gsLst>
                  <a:lin ang="5580000" scaled="0"/>
                  <a:tileRect/>
                </a:gradFill>
                <a:effectLst>
                  <a:glow rad="38100">
                    <a:schemeClr val="bg1">
                      <a:lumMod val="50000"/>
                      <a:lumOff val="50000"/>
                      <a:alpha val="20000"/>
                    </a:schemeClr>
                  </a:glow>
                </a:effectLst>
                <a:cs typeface="+mn-cs"/>
              </a:rPr>
              <a:t> </a:t>
            </a:r>
            <a:r>
              <a:rPr lang="en-US" b="1" dirty="0" err="1">
                <a:gradFill flip="none" rotWithShape="1">
                  <a:gsLst>
                    <a:gs pos="0">
                      <a:sysClr val="window" lastClr="FFFFFF"/>
                    </a:gs>
                    <a:gs pos="100000">
                      <a:sysClr val="window" lastClr="FFFFFF">
                        <a:lumMod val="75000"/>
                      </a:sysClr>
                    </a:gs>
                  </a:gsLst>
                  <a:lin ang="5580000" scaled="0"/>
                  <a:tileRect/>
                </a:gradFill>
                <a:effectLst>
                  <a:glow rad="38100">
                    <a:schemeClr val="bg1">
                      <a:lumMod val="50000"/>
                      <a:lumOff val="50000"/>
                      <a:alpha val="20000"/>
                    </a:schemeClr>
                  </a:glow>
                </a:effectLst>
                <a:cs typeface="+mn-cs"/>
              </a:rPr>
              <a:t>skala</a:t>
            </a:r>
            <a:r>
              <a:rPr lang="en-US" b="1" dirty="0">
                <a:gradFill flip="none" rotWithShape="1">
                  <a:gsLst>
                    <a:gs pos="0">
                      <a:sysClr val="window" lastClr="FFFFFF"/>
                    </a:gs>
                    <a:gs pos="100000">
                      <a:sysClr val="window" lastClr="FFFFFF">
                        <a:lumMod val="75000"/>
                      </a:sysClr>
                    </a:gs>
                  </a:gsLst>
                  <a:lin ang="5580000" scaled="0"/>
                  <a:tileRect/>
                </a:gradFill>
                <a:effectLst>
                  <a:glow rad="38100">
                    <a:schemeClr val="bg1">
                      <a:lumMod val="50000"/>
                      <a:lumOff val="50000"/>
                      <a:alpha val="20000"/>
                    </a:schemeClr>
                  </a:glow>
                </a:effectLst>
                <a:cs typeface="+mn-cs"/>
              </a:rPr>
              <a:t> global.</a:t>
            </a:r>
          </a:p>
        </p:txBody>
      </p:sp>
      <p:sp>
        <p:nvSpPr>
          <p:cNvPr id="2060" name="Rounded Rectangle 7">
            <a:extLst>
              <a:ext uri="{FF2B5EF4-FFF2-40B4-BE49-F238E27FC236}">
                <a16:creationId xmlns:a16="http://schemas.microsoft.com/office/drawing/2014/main" id="{89AE0452-FADF-4CC9-8A9B-B5393D499F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2924" y="620720"/>
            <a:ext cx="5441895" cy="5272133"/>
          </a:xfrm>
          <a:prstGeom prst="roundRect">
            <a:avLst>
              <a:gd name="adj" fmla="val 3812"/>
            </a:avLst>
          </a:prstGeom>
          <a:solidFill>
            <a:schemeClr val="bg1"/>
          </a:solidFill>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3" name="Picture 5" descr="Dokter Medis Stetoskop Alat Pemantauan Denyut Jantung Untuk Mendengarkan Detak  Jantung Pasien Foto Stok - Unduh Gambar Sekarang - iStock">
            <a:extLst>
              <a:ext uri="{FF2B5EF4-FFF2-40B4-BE49-F238E27FC236}">
                <a16:creationId xmlns:a16="http://schemas.microsoft.com/office/drawing/2014/main" id="{AB7B74A6-E929-2865-374D-4B3057AA1DB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48186" y="1775694"/>
            <a:ext cx="4451371" cy="2962185"/>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a:xfrm>
            <a:off x="10514012" y="5883275"/>
            <a:ext cx="551167" cy="365125"/>
          </a:xfrm>
        </p:spPr>
        <p:txBody>
          <a:bodyPr vert="horz" lIns="91440" tIns="45720" rIns="91440" bIns="45720" rtlCol="0" anchor="ctr">
            <a:normAutofit/>
          </a:bodyPr>
          <a:lstStyle/>
          <a:p>
            <a:pPr defTabSz="914400">
              <a:spcAft>
                <a:spcPts val="600"/>
              </a:spcAft>
            </a:pPr>
            <a:fld id="{C263D6C4-4840-40CC-AC84-17E24B3B7BDE}" type="slidenum">
              <a:rPr lang="en-US" sz="900">
                <a:solidFill>
                  <a:srgbClr val="BFBFBF"/>
                </a:solidFill>
                <a:latin typeface="+mn-lt"/>
              </a:rPr>
              <a:pPr defTabSz="914400">
                <a:spcAft>
                  <a:spcPts val="600"/>
                </a:spcAft>
              </a:pPr>
              <a:t>3</a:t>
            </a:fld>
            <a:endParaRPr lang="en-US" sz="900">
              <a:solidFill>
                <a:srgbClr val="BFBFBF"/>
              </a:solidFill>
              <a:latin typeface="+mn-lt"/>
            </a:endParaRPr>
          </a:p>
        </p:txBody>
      </p:sp>
      <p:sp>
        <p:nvSpPr>
          <p:cNvPr id="4" name="Flowchart: Data 3">
            <a:extLst>
              <a:ext uri="{FF2B5EF4-FFF2-40B4-BE49-F238E27FC236}">
                <a16:creationId xmlns:a16="http://schemas.microsoft.com/office/drawing/2014/main" id="{FA58F815-A95C-C4D6-D09C-09BD4A93DD83}"/>
              </a:ext>
            </a:extLst>
          </p:cNvPr>
          <p:cNvSpPr/>
          <p:nvPr/>
        </p:nvSpPr>
        <p:spPr>
          <a:xfrm>
            <a:off x="2752752" y="82154"/>
            <a:ext cx="6684134" cy="538566"/>
          </a:xfrm>
          <a:prstGeom prst="flowChartInputOutput">
            <a:avLst/>
          </a:prstGeom>
          <a:effectLst>
            <a:softEdge rad="127000"/>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lvl="0" algn="ctr"/>
            <a:r>
              <a:rPr lang="en-US" sz="2400" b="1" i="1" dirty="0"/>
              <a:t>Problem Statement</a:t>
            </a:r>
          </a:p>
        </p:txBody>
      </p:sp>
    </p:spTree>
    <p:extLst>
      <p:ext uri="{BB962C8B-B14F-4D97-AF65-F5344CB8AC3E}">
        <p14:creationId xmlns:p14="http://schemas.microsoft.com/office/powerpoint/2010/main" val="373348601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8" name="Rectangle 2057">
            <a:extLst>
              <a:ext uri="{FF2B5EF4-FFF2-40B4-BE49-F238E27FC236}">
                <a16:creationId xmlns:a16="http://schemas.microsoft.com/office/drawing/2014/main" id="{F5F28DF4-08D5-4BC4-84A1-C0DCA66F48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6557287" y="620720"/>
            <a:ext cx="5122606" cy="842702"/>
          </a:xfrm>
        </p:spPr>
        <p:txBody>
          <a:bodyPr vert="horz" lIns="91440" tIns="45720" rIns="91440" bIns="45720" rtlCol="0" anchor="ctr">
            <a:normAutofit/>
          </a:bodyPr>
          <a:lstStyle/>
          <a:p>
            <a:r>
              <a:rPr lang="en-US" dirty="0">
                <a:gradFill flip="none" rotWithShape="1">
                  <a:gsLst>
                    <a:gs pos="0">
                      <a:sysClr val="window" lastClr="FFFFFF"/>
                    </a:gs>
                    <a:gs pos="100000">
                      <a:sysClr val="window" lastClr="FFFFFF">
                        <a:lumMod val="65000"/>
                      </a:sysClr>
                    </a:gs>
                  </a:gsLst>
                  <a:lin ang="5580000" scaled="0"/>
                  <a:tileRect/>
                </a:gradFill>
              </a:rPr>
              <a:t>heart rate monitoring</a:t>
            </a:r>
          </a:p>
        </p:txBody>
      </p:sp>
      <p:sp>
        <p:nvSpPr>
          <p:cNvPr id="2060" name="Rounded Rectangle 7">
            <a:extLst>
              <a:ext uri="{FF2B5EF4-FFF2-40B4-BE49-F238E27FC236}">
                <a16:creationId xmlns:a16="http://schemas.microsoft.com/office/drawing/2014/main" id="{89AE0452-FADF-4CC9-8A9B-B5393D499F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2924" y="620720"/>
            <a:ext cx="5441895" cy="5272133"/>
          </a:xfrm>
          <a:prstGeom prst="roundRect">
            <a:avLst>
              <a:gd name="adj" fmla="val 3812"/>
            </a:avLst>
          </a:prstGeom>
          <a:solidFill>
            <a:schemeClr val="bg1"/>
          </a:solidFill>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a:xfrm>
            <a:off x="10514012" y="5883275"/>
            <a:ext cx="551167" cy="365125"/>
          </a:xfrm>
        </p:spPr>
        <p:txBody>
          <a:bodyPr vert="horz" lIns="91440" tIns="45720" rIns="91440" bIns="45720" rtlCol="0" anchor="ctr">
            <a:normAutofit/>
          </a:bodyPr>
          <a:lstStyle/>
          <a:p>
            <a:pPr defTabSz="914400">
              <a:spcAft>
                <a:spcPts val="600"/>
              </a:spcAft>
            </a:pPr>
            <a:fld id="{C263D6C4-4840-40CC-AC84-17E24B3B7BDE}" type="slidenum">
              <a:rPr lang="en-US" sz="900">
                <a:solidFill>
                  <a:srgbClr val="BFBFBF"/>
                </a:solidFill>
                <a:latin typeface="+mn-lt"/>
              </a:rPr>
              <a:pPr defTabSz="914400">
                <a:spcAft>
                  <a:spcPts val="600"/>
                </a:spcAft>
              </a:pPr>
              <a:t>4</a:t>
            </a:fld>
            <a:endParaRPr lang="en-US" sz="900">
              <a:solidFill>
                <a:srgbClr val="BFBFBF"/>
              </a:solidFill>
              <a:latin typeface="+mn-lt"/>
            </a:endParaRPr>
          </a:p>
        </p:txBody>
      </p:sp>
      <p:sp>
        <p:nvSpPr>
          <p:cNvPr id="4" name="Flowchart: Data 3">
            <a:extLst>
              <a:ext uri="{FF2B5EF4-FFF2-40B4-BE49-F238E27FC236}">
                <a16:creationId xmlns:a16="http://schemas.microsoft.com/office/drawing/2014/main" id="{FA58F815-A95C-C4D6-D09C-09BD4A93DD83}"/>
              </a:ext>
            </a:extLst>
          </p:cNvPr>
          <p:cNvSpPr/>
          <p:nvPr/>
        </p:nvSpPr>
        <p:spPr>
          <a:xfrm>
            <a:off x="2752752" y="82154"/>
            <a:ext cx="6684134" cy="538566"/>
          </a:xfrm>
          <a:prstGeom prst="flowChartInputOutput">
            <a:avLst/>
          </a:prstGeom>
          <a:effectLst>
            <a:softEdge rad="127000"/>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lvl="0" algn="ctr"/>
            <a:r>
              <a:rPr lang="en-US" sz="2400" b="1" i="1" dirty="0"/>
              <a:t>Alternative Solution</a:t>
            </a:r>
          </a:p>
        </p:txBody>
      </p:sp>
      <p:pic>
        <p:nvPicPr>
          <p:cNvPr id="1026" name="Picture 2" descr="Solusi Alternatif Tawuran di Jakarta Versi Pemerintah – HISTORIA VITAE  MAGISTRA, LA HISTORIA ME ABSOLVERA">
            <a:extLst>
              <a:ext uri="{FF2B5EF4-FFF2-40B4-BE49-F238E27FC236}">
                <a16:creationId xmlns:a16="http://schemas.microsoft.com/office/drawing/2014/main" id="{3FE70D95-02AA-6010-0A6A-367FAEE76B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9964" y="1191035"/>
            <a:ext cx="4572386" cy="413150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Diagram 2">
            <a:extLst>
              <a:ext uri="{FF2B5EF4-FFF2-40B4-BE49-F238E27FC236}">
                <a16:creationId xmlns:a16="http://schemas.microsoft.com/office/drawing/2014/main" id="{34959DA3-547E-715F-EC0A-5B4E6C26C32A}"/>
              </a:ext>
            </a:extLst>
          </p:cNvPr>
          <p:cNvGraphicFramePr/>
          <p:nvPr>
            <p:extLst>
              <p:ext uri="{D42A27DB-BD31-4B8C-83A1-F6EECF244321}">
                <p14:modId xmlns:p14="http://schemas.microsoft.com/office/powerpoint/2010/main" val="3544429202"/>
              </p:ext>
            </p:extLst>
          </p:nvPr>
        </p:nvGraphicFramePr>
        <p:xfrm>
          <a:off x="6094818" y="1671898"/>
          <a:ext cx="6047545" cy="48416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4318149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descr="A picture containing sky, outdoor, mountain&#10;&#10;Description automatically generated">
            <a:extLst>
              <a:ext uri="{FF2B5EF4-FFF2-40B4-BE49-F238E27FC236}">
                <a16:creationId xmlns:a16="http://schemas.microsoft.com/office/drawing/2014/main" id="{A8E83AF2-F7D1-F26A-032A-E046F18D56F3}"/>
              </a:ext>
            </a:extLst>
          </p:cNvPr>
          <p:cNvPicPr>
            <a:picLocks noChangeAspect="1"/>
          </p:cNvPicPr>
          <p:nvPr/>
        </p:nvPicPr>
        <p:blipFill>
          <a:blip r:embed="rId2"/>
          <a:stretch>
            <a:fillRect/>
          </a:stretch>
        </p:blipFill>
        <p:spPr>
          <a:xfrm>
            <a:off x="0" y="1352136"/>
            <a:ext cx="12192000" cy="5468802"/>
          </a:xfrm>
          <a:prstGeom prst="rect">
            <a:avLst/>
          </a:prstGeom>
        </p:spPr>
      </p:pic>
      <p:pic>
        <p:nvPicPr>
          <p:cNvPr id="3074" name="Picture 2" descr="Kebumen Tanggap COVID-19">
            <a:extLst>
              <a:ext uri="{FF2B5EF4-FFF2-40B4-BE49-F238E27FC236}">
                <a16:creationId xmlns:a16="http://schemas.microsoft.com/office/drawing/2014/main" id="{E4690AA7-CD3E-D229-7C0E-B6328E8768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49147" y="1815549"/>
            <a:ext cx="4572001" cy="4469968"/>
          </a:xfrm>
          <a:prstGeom prst="flowChartConnector">
            <a:avLst/>
          </a:prstGeom>
          <a:noFill/>
          <a:extLst>
            <a:ext uri="{909E8E84-426E-40DD-AFC4-6F175D3DCCD1}">
              <a14:hiddenFill xmlns:a14="http://schemas.microsoft.com/office/drawing/2010/main">
                <a:solidFill>
                  <a:srgbClr val="FFFFFF"/>
                </a:solidFill>
              </a14:hiddenFill>
            </a:ext>
          </a:extLst>
        </p:spPr>
      </p:pic>
      <p:graphicFrame>
        <p:nvGraphicFramePr>
          <p:cNvPr id="16" name="Diagram 15">
            <a:extLst>
              <a:ext uri="{FF2B5EF4-FFF2-40B4-BE49-F238E27FC236}">
                <a16:creationId xmlns:a16="http://schemas.microsoft.com/office/drawing/2014/main" id="{0530CAA3-FA08-4911-E738-CCAD249EDB5E}"/>
              </a:ext>
            </a:extLst>
          </p:cNvPr>
          <p:cNvGraphicFramePr/>
          <p:nvPr>
            <p:extLst>
              <p:ext uri="{D42A27DB-BD31-4B8C-83A1-F6EECF244321}">
                <p14:modId xmlns:p14="http://schemas.microsoft.com/office/powerpoint/2010/main" val="449440302"/>
              </p:ext>
            </p:extLst>
          </p:nvPr>
        </p:nvGraphicFramePr>
        <p:xfrm>
          <a:off x="1731617" y="1169517"/>
          <a:ext cx="8728765" cy="564800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5</a:t>
            </a:fld>
            <a:endParaRPr lang="en-US" dirty="0"/>
          </a:p>
        </p:txBody>
      </p:sp>
      <p:sp>
        <p:nvSpPr>
          <p:cNvPr id="17" name="Flowchart: Data 16">
            <a:extLst>
              <a:ext uri="{FF2B5EF4-FFF2-40B4-BE49-F238E27FC236}">
                <a16:creationId xmlns:a16="http://schemas.microsoft.com/office/drawing/2014/main" id="{59DA3162-449F-7514-AE0D-4D8E7EF584C4}"/>
              </a:ext>
            </a:extLst>
          </p:cNvPr>
          <p:cNvSpPr/>
          <p:nvPr/>
        </p:nvSpPr>
        <p:spPr>
          <a:xfrm>
            <a:off x="0" y="572484"/>
            <a:ext cx="6684134" cy="538566"/>
          </a:xfrm>
          <a:prstGeom prst="flowChartInputOutput">
            <a:avLst/>
          </a:prstGeom>
          <a:effectLst>
            <a:softEdge rad="127000"/>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lvl="0" algn="ctr"/>
            <a:r>
              <a:rPr lang="en-US" sz="2400" b="1" i="1" dirty="0"/>
              <a:t>Constraint</a:t>
            </a:r>
          </a:p>
        </p:txBody>
      </p:sp>
    </p:spTree>
    <p:extLst>
      <p:ext uri="{BB962C8B-B14F-4D97-AF65-F5344CB8AC3E}">
        <p14:creationId xmlns:p14="http://schemas.microsoft.com/office/powerpoint/2010/main" val="360727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pic>
        <p:nvPicPr>
          <p:cNvPr id="8" name="Picture 7" descr="A city at night&#10;&#10;Description automatically generated with low confidence">
            <a:extLst>
              <a:ext uri="{FF2B5EF4-FFF2-40B4-BE49-F238E27FC236}">
                <a16:creationId xmlns:a16="http://schemas.microsoft.com/office/drawing/2014/main" id="{6F528110-EABB-9035-FB16-84CD23D27542}"/>
              </a:ext>
            </a:extLst>
          </p:cNvPr>
          <p:cNvPicPr>
            <a:picLocks noChangeAspect="1"/>
          </p:cNvPicPr>
          <p:nvPr/>
        </p:nvPicPr>
        <p:blipFill>
          <a:blip r:embed="rId3"/>
          <a:stretch>
            <a:fillRect/>
          </a:stretch>
        </p:blipFill>
        <p:spPr>
          <a:xfrm>
            <a:off x="-4120" y="0"/>
            <a:ext cx="12196119" cy="6822480"/>
          </a:xfrm>
          <a:prstGeom prst="rect">
            <a:avLst/>
          </a:prstGeom>
        </p:spPr>
      </p:pic>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5039138" y="2133601"/>
            <a:ext cx="6271591" cy="3929270"/>
          </a:xfrm>
        </p:spPr>
        <p:txBody>
          <a:bodyPr vert="horz" lIns="91440" tIns="45720" rIns="91440" bIns="45720" rtlCol="0" anchor="t">
            <a:normAutofit/>
          </a:bodyPr>
          <a:lstStyle/>
          <a:p>
            <a:pPr marL="0" indent="0">
              <a:lnSpc>
                <a:spcPct val="90000"/>
              </a:lnSpc>
              <a:spcBef>
                <a:spcPct val="20000"/>
              </a:spcBef>
              <a:spcAft>
                <a:spcPts val="600"/>
              </a:spcAft>
              <a:buNone/>
            </a:pPr>
            <a:r>
              <a:rPr lang="en-US" sz="1800" b="1" dirty="0" err="1">
                <a:gradFill flip="none" rotWithShape="1">
                  <a:gsLst>
                    <a:gs pos="0">
                      <a:schemeClr val="tx1"/>
                    </a:gs>
                    <a:gs pos="100000">
                      <a:schemeClr val="tx1">
                        <a:lumMod val="75000"/>
                      </a:schemeClr>
                    </a:gs>
                  </a:gsLst>
                  <a:lin ang="5580000" scaled="0"/>
                  <a:tileRect/>
                </a:gradFill>
                <a:cs typeface="+mn-cs"/>
              </a:rPr>
              <a:t>pengamatan</a:t>
            </a:r>
            <a:r>
              <a:rPr lang="en-US" sz="1800" b="1" dirty="0">
                <a:gradFill flip="none" rotWithShape="1">
                  <a:gsLst>
                    <a:gs pos="0">
                      <a:schemeClr val="tx1"/>
                    </a:gs>
                    <a:gs pos="100000">
                      <a:schemeClr val="tx1">
                        <a:lumMod val="75000"/>
                      </a:schemeClr>
                    </a:gs>
                  </a:gsLst>
                  <a:lin ang="5580000" scaled="0"/>
                  <a:tileRect/>
                </a:gradFill>
                <a:cs typeface="+mn-cs"/>
              </a:rPr>
              <a:t> </a:t>
            </a:r>
            <a:r>
              <a:rPr lang="en-US" sz="1800" b="1" dirty="0" err="1">
                <a:gradFill flip="none" rotWithShape="1">
                  <a:gsLst>
                    <a:gs pos="0">
                      <a:schemeClr val="tx1"/>
                    </a:gs>
                    <a:gs pos="100000">
                      <a:schemeClr val="tx1">
                        <a:lumMod val="75000"/>
                      </a:schemeClr>
                    </a:gs>
                  </a:gsLst>
                  <a:lin ang="5580000" scaled="0"/>
                  <a:tileRect/>
                </a:gradFill>
                <a:cs typeface="+mn-cs"/>
              </a:rPr>
              <a:t>akan</a:t>
            </a:r>
            <a:r>
              <a:rPr lang="en-US" sz="1800" b="1" dirty="0">
                <a:gradFill flip="none" rotWithShape="1">
                  <a:gsLst>
                    <a:gs pos="0">
                      <a:schemeClr val="tx1"/>
                    </a:gs>
                    <a:gs pos="100000">
                      <a:schemeClr val="tx1">
                        <a:lumMod val="75000"/>
                      </a:schemeClr>
                    </a:gs>
                  </a:gsLst>
                  <a:lin ang="5580000" scaled="0"/>
                  <a:tileRect/>
                </a:gradFill>
                <a:cs typeface="+mn-cs"/>
              </a:rPr>
              <a:t> </a:t>
            </a:r>
            <a:r>
              <a:rPr lang="en-US" sz="1800" b="1" dirty="0" err="1">
                <a:gradFill flip="none" rotWithShape="1">
                  <a:gsLst>
                    <a:gs pos="0">
                      <a:schemeClr val="tx1"/>
                    </a:gs>
                    <a:gs pos="100000">
                      <a:schemeClr val="tx1">
                        <a:lumMod val="75000"/>
                      </a:schemeClr>
                    </a:gs>
                  </a:gsLst>
                  <a:lin ang="5580000" scaled="0"/>
                  <a:tileRect/>
                </a:gradFill>
                <a:cs typeface="+mn-cs"/>
              </a:rPr>
              <a:t>denyut</a:t>
            </a:r>
            <a:r>
              <a:rPr lang="en-US" sz="1800" b="1" dirty="0">
                <a:gradFill flip="none" rotWithShape="1">
                  <a:gsLst>
                    <a:gs pos="0">
                      <a:schemeClr val="tx1"/>
                    </a:gs>
                    <a:gs pos="100000">
                      <a:schemeClr val="tx1">
                        <a:lumMod val="75000"/>
                      </a:schemeClr>
                    </a:gs>
                  </a:gsLst>
                  <a:lin ang="5580000" scaled="0"/>
                  <a:tileRect/>
                </a:gradFill>
                <a:cs typeface="+mn-cs"/>
              </a:rPr>
              <a:t> </a:t>
            </a:r>
            <a:r>
              <a:rPr lang="en-US" sz="1800" b="1" dirty="0" err="1">
                <a:gradFill flip="none" rotWithShape="1">
                  <a:gsLst>
                    <a:gs pos="0">
                      <a:schemeClr val="tx1"/>
                    </a:gs>
                    <a:gs pos="100000">
                      <a:schemeClr val="tx1">
                        <a:lumMod val="75000"/>
                      </a:schemeClr>
                    </a:gs>
                  </a:gsLst>
                  <a:lin ang="5580000" scaled="0"/>
                  <a:tileRect/>
                </a:gradFill>
                <a:cs typeface="+mn-cs"/>
              </a:rPr>
              <a:t>jantung</a:t>
            </a:r>
            <a:r>
              <a:rPr lang="en-US" sz="1800" b="1" dirty="0">
                <a:gradFill flip="none" rotWithShape="1">
                  <a:gsLst>
                    <a:gs pos="0">
                      <a:schemeClr val="tx1"/>
                    </a:gs>
                    <a:gs pos="100000">
                      <a:schemeClr val="tx1">
                        <a:lumMod val="75000"/>
                      </a:schemeClr>
                    </a:gs>
                  </a:gsLst>
                  <a:lin ang="5580000" scaled="0"/>
                  <a:tileRect/>
                </a:gradFill>
                <a:cs typeface="+mn-cs"/>
              </a:rPr>
              <a:t> </a:t>
            </a:r>
            <a:r>
              <a:rPr lang="en-US" sz="1800" b="1" dirty="0" err="1">
                <a:gradFill flip="none" rotWithShape="1">
                  <a:gsLst>
                    <a:gs pos="0">
                      <a:schemeClr val="tx1"/>
                    </a:gs>
                    <a:gs pos="100000">
                      <a:schemeClr val="tx1">
                        <a:lumMod val="75000"/>
                      </a:schemeClr>
                    </a:gs>
                  </a:gsLst>
                  <a:lin ang="5580000" scaled="0"/>
                  <a:tileRect/>
                </a:gradFill>
                <a:cs typeface="+mn-cs"/>
              </a:rPr>
              <a:t>merupakan</a:t>
            </a:r>
            <a:r>
              <a:rPr lang="en-US" sz="1800" b="1" dirty="0">
                <a:gradFill flip="none" rotWithShape="1">
                  <a:gsLst>
                    <a:gs pos="0">
                      <a:schemeClr val="tx1"/>
                    </a:gs>
                    <a:gs pos="100000">
                      <a:schemeClr val="tx1">
                        <a:lumMod val="75000"/>
                      </a:schemeClr>
                    </a:gs>
                  </a:gsLst>
                  <a:lin ang="5580000" scaled="0"/>
                  <a:tileRect/>
                </a:gradFill>
                <a:cs typeface="+mn-cs"/>
              </a:rPr>
              <a:t> </a:t>
            </a:r>
            <a:r>
              <a:rPr lang="en-US" sz="1800" b="1" dirty="0" err="1">
                <a:gradFill flip="none" rotWithShape="1">
                  <a:gsLst>
                    <a:gs pos="0">
                      <a:schemeClr val="tx1"/>
                    </a:gs>
                    <a:gs pos="100000">
                      <a:schemeClr val="tx1">
                        <a:lumMod val="75000"/>
                      </a:schemeClr>
                    </a:gs>
                  </a:gsLst>
                  <a:lin ang="5580000" scaled="0"/>
                  <a:tileRect/>
                </a:gradFill>
                <a:cs typeface="+mn-cs"/>
              </a:rPr>
              <a:t>hal</a:t>
            </a:r>
            <a:r>
              <a:rPr lang="en-US" sz="1800" b="1" dirty="0">
                <a:gradFill flip="none" rotWithShape="1">
                  <a:gsLst>
                    <a:gs pos="0">
                      <a:schemeClr val="tx1"/>
                    </a:gs>
                    <a:gs pos="100000">
                      <a:schemeClr val="tx1">
                        <a:lumMod val="75000"/>
                      </a:schemeClr>
                    </a:gs>
                  </a:gsLst>
                  <a:lin ang="5580000" scaled="0"/>
                  <a:tileRect/>
                </a:gradFill>
                <a:cs typeface="+mn-cs"/>
              </a:rPr>
              <a:t> yang </a:t>
            </a:r>
            <a:r>
              <a:rPr lang="en-US" sz="1800" b="1" dirty="0" err="1">
                <a:gradFill flip="none" rotWithShape="1">
                  <a:gsLst>
                    <a:gs pos="0">
                      <a:schemeClr val="tx1"/>
                    </a:gs>
                    <a:gs pos="100000">
                      <a:schemeClr val="tx1">
                        <a:lumMod val="75000"/>
                      </a:schemeClr>
                    </a:gs>
                  </a:gsLst>
                  <a:lin ang="5580000" scaled="0"/>
                  <a:tileRect/>
                </a:gradFill>
                <a:cs typeface="+mn-cs"/>
              </a:rPr>
              <a:t>penting</a:t>
            </a:r>
            <a:r>
              <a:rPr lang="en-US" sz="1800" b="1" dirty="0">
                <a:gradFill flip="none" rotWithShape="1">
                  <a:gsLst>
                    <a:gs pos="0">
                      <a:schemeClr val="tx1"/>
                    </a:gs>
                    <a:gs pos="100000">
                      <a:schemeClr val="tx1">
                        <a:lumMod val="75000"/>
                      </a:schemeClr>
                    </a:gs>
                  </a:gsLst>
                  <a:lin ang="5580000" scaled="0"/>
                  <a:tileRect/>
                </a:gradFill>
                <a:cs typeface="+mn-cs"/>
              </a:rPr>
              <a:t>. </a:t>
            </a:r>
            <a:r>
              <a:rPr lang="en-US" sz="1800" b="1" dirty="0" err="1">
                <a:gradFill flip="none" rotWithShape="1">
                  <a:gsLst>
                    <a:gs pos="0">
                      <a:schemeClr val="tx1"/>
                    </a:gs>
                    <a:gs pos="100000">
                      <a:schemeClr val="tx1">
                        <a:lumMod val="75000"/>
                      </a:schemeClr>
                    </a:gs>
                  </a:gsLst>
                  <a:lin ang="5580000" scaled="0"/>
                  <a:tileRect/>
                </a:gradFill>
                <a:cs typeface="+mn-cs"/>
              </a:rPr>
              <a:t>Menurut</a:t>
            </a:r>
            <a:r>
              <a:rPr lang="en-US" sz="1800" b="1" dirty="0">
                <a:gradFill flip="none" rotWithShape="1">
                  <a:gsLst>
                    <a:gs pos="0">
                      <a:schemeClr val="tx1"/>
                    </a:gs>
                    <a:gs pos="100000">
                      <a:schemeClr val="tx1">
                        <a:lumMod val="75000"/>
                      </a:schemeClr>
                    </a:gs>
                  </a:gsLst>
                  <a:lin ang="5580000" scaled="0"/>
                  <a:tileRect/>
                </a:gradFill>
                <a:cs typeface="+mn-cs"/>
              </a:rPr>
              <a:t> data </a:t>
            </a:r>
            <a:r>
              <a:rPr lang="en-US" sz="1800" b="1" dirty="0" err="1">
                <a:gradFill flip="none" rotWithShape="1">
                  <a:gsLst>
                    <a:gs pos="0">
                      <a:schemeClr val="tx1"/>
                    </a:gs>
                    <a:gs pos="100000">
                      <a:schemeClr val="tx1">
                        <a:lumMod val="75000"/>
                      </a:schemeClr>
                    </a:gs>
                  </a:gsLst>
                  <a:lin ang="5580000" scaled="0"/>
                  <a:tileRect/>
                </a:gradFill>
                <a:cs typeface="+mn-cs"/>
              </a:rPr>
              <a:t>dari</a:t>
            </a:r>
            <a:r>
              <a:rPr lang="en-US" sz="1800" b="1" dirty="0">
                <a:gradFill flip="none" rotWithShape="1">
                  <a:gsLst>
                    <a:gs pos="0">
                      <a:schemeClr val="tx1"/>
                    </a:gs>
                    <a:gs pos="100000">
                      <a:schemeClr val="tx1">
                        <a:lumMod val="75000"/>
                      </a:schemeClr>
                    </a:gs>
                  </a:gsLst>
                  <a:lin ang="5580000" scaled="0"/>
                  <a:tileRect/>
                </a:gradFill>
                <a:cs typeface="+mn-cs"/>
              </a:rPr>
              <a:t> World Health Organization (WHO) pada </a:t>
            </a:r>
            <a:r>
              <a:rPr lang="en-US" sz="1800" b="1" dirty="0" err="1">
                <a:gradFill flip="none" rotWithShape="1">
                  <a:gsLst>
                    <a:gs pos="0">
                      <a:schemeClr val="tx1"/>
                    </a:gs>
                    <a:gs pos="100000">
                      <a:schemeClr val="tx1">
                        <a:lumMod val="75000"/>
                      </a:schemeClr>
                    </a:gs>
                  </a:gsLst>
                  <a:lin ang="5580000" scaled="0"/>
                  <a:tileRect/>
                </a:gradFill>
                <a:cs typeface="+mn-cs"/>
              </a:rPr>
              <a:t>tahun</a:t>
            </a:r>
            <a:r>
              <a:rPr lang="en-US" sz="1800" b="1" dirty="0">
                <a:gradFill flip="none" rotWithShape="1">
                  <a:gsLst>
                    <a:gs pos="0">
                      <a:schemeClr val="tx1"/>
                    </a:gs>
                    <a:gs pos="100000">
                      <a:schemeClr val="tx1">
                        <a:lumMod val="75000"/>
                      </a:schemeClr>
                    </a:gs>
                  </a:gsLst>
                  <a:lin ang="5580000" scaled="0"/>
                  <a:tileRect/>
                </a:gradFill>
                <a:cs typeface="+mn-cs"/>
              </a:rPr>
              <a:t> 2012 </a:t>
            </a:r>
            <a:r>
              <a:rPr lang="en-US" sz="1800" b="1" dirty="0" err="1">
                <a:gradFill flip="none" rotWithShape="1">
                  <a:gsLst>
                    <a:gs pos="0">
                      <a:schemeClr val="tx1"/>
                    </a:gs>
                    <a:gs pos="100000">
                      <a:schemeClr val="tx1">
                        <a:lumMod val="75000"/>
                      </a:schemeClr>
                    </a:gs>
                  </a:gsLst>
                  <a:lin ang="5580000" scaled="0"/>
                  <a:tileRect/>
                </a:gradFill>
                <a:cs typeface="+mn-cs"/>
              </a:rPr>
              <a:t>menunjukkan</a:t>
            </a:r>
            <a:r>
              <a:rPr lang="en-US" sz="1800" b="1" dirty="0">
                <a:gradFill flip="none" rotWithShape="1">
                  <a:gsLst>
                    <a:gs pos="0">
                      <a:schemeClr val="tx1"/>
                    </a:gs>
                    <a:gs pos="100000">
                      <a:schemeClr val="tx1">
                        <a:lumMod val="75000"/>
                      </a:schemeClr>
                    </a:gs>
                  </a:gsLst>
                  <a:lin ang="5580000" scaled="0"/>
                  <a:tileRect/>
                </a:gradFill>
                <a:cs typeface="+mn-cs"/>
              </a:rPr>
              <a:t> </a:t>
            </a:r>
            <a:r>
              <a:rPr lang="en-US" sz="1800" b="1" dirty="0" err="1">
                <a:gradFill flip="none" rotWithShape="1">
                  <a:gsLst>
                    <a:gs pos="0">
                      <a:schemeClr val="tx1"/>
                    </a:gs>
                    <a:gs pos="100000">
                      <a:schemeClr val="tx1">
                        <a:lumMod val="75000"/>
                      </a:schemeClr>
                    </a:gs>
                  </a:gsLst>
                  <a:lin ang="5580000" scaled="0"/>
                  <a:tileRect/>
                </a:gradFill>
                <a:cs typeface="+mn-cs"/>
              </a:rPr>
              <a:t>jumlah</a:t>
            </a:r>
            <a:r>
              <a:rPr lang="en-US" sz="1800" b="1" dirty="0">
                <a:gradFill flip="none" rotWithShape="1">
                  <a:gsLst>
                    <a:gs pos="0">
                      <a:schemeClr val="tx1"/>
                    </a:gs>
                    <a:gs pos="100000">
                      <a:schemeClr val="tx1">
                        <a:lumMod val="75000"/>
                      </a:schemeClr>
                    </a:gs>
                  </a:gsLst>
                  <a:lin ang="5580000" scaled="0"/>
                  <a:tileRect/>
                </a:gradFill>
                <a:cs typeface="+mn-cs"/>
              </a:rPr>
              <a:t> </a:t>
            </a:r>
            <a:r>
              <a:rPr lang="en-US" sz="1800" b="1" dirty="0" err="1">
                <a:gradFill flip="none" rotWithShape="1">
                  <a:gsLst>
                    <a:gs pos="0">
                      <a:schemeClr val="tx1"/>
                    </a:gs>
                    <a:gs pos="100000">
                      <a:schemeClr val="tx1">
                        <a:lumMod val="75000"/>
                      </a:schemeClr>
                    </a:gs>
                  </a:gsLst>
                  <a:lin ang="5580000" scaled="0"/>
                  <a:tileRect/>
                </a:gradFill>
                <a:cs typeface="+mn-cs"/>
              </a:rPr>
              <a:t>kematian</a:t>
            </a:r>
            <a:r>
              <a:rPr lang="en-US" sz="1800" b="1" dirty="0">
                <a:gradFill flip="none" rotWithShape="1">
                  <a:gsLst>
                    <a:gs pos="0">
                      <a:schemeClr val="tx1"/>
                    </a:gs>
                    <a:gs pos="100000">
                      <a:schemeClr val="tx1">
                        <a:lumMod val="75000"/>
                      </a:schemeClr>
                    </a:gs>
                  </a:gsLst>
                  <a:lin ang="5580000" scaled="0"/>
                  <a:tileRect/>
                </a:gradFill>
                <a:cs typeface="+mn-cs"/>
              </a:rPr>
              <a:t> </a:t>
            </a:r>
            <a:r>
              <a:rPr lang="en-US" sz="1800" b="1" dirty="0" err="1">
                <a:gradFill flip="none" rotWithShape="1">
                  <a:gsLst>
                    <a:gs pos="0">
                      <a:schemeClr val="tx1"/>
                    </a:gs>
                    <a:gs pos="100000">
                      <a:schemeClr val="tx1">
                        <a:lumMod val="75000"/>
                      </a:schemeClr>
                    </a:gs>
                  </a:gsLst>
                  <a:lin ang="5580000" scaled="0"/>
                  <a:tileRect/>
                </a:gradFill>
                <a:cs typeface="+mn-cs"/>
              </a:rPr>
              <a:t>akibat</a:t>
            </a:r>
            <a:r>
              <a:rPr lang="en-US" sz="1800" b="1" dirty="0">
                <a:gradFill flip="none" rotWithShape="1">
                  <a:gsLst>
                    <a:gs pos="0">
                      <a:schemeClr val="tx1"/>
                    </a:gs>
                    <a:gs pos="100000">
                      <a:schemeClr val="tx1">
                        <a:lumMod val="75000"/>
                      </a:schemeClr>
                    </a:gs>
                  </a:gsLst>
                  <a:lin ang="5580000" scaled="0"/>
                  <a:tileRect/>
                </a:gradFill>
                <a:cs typeface="+mn-cs"/>
              </a:rPr>
              <a:t> </a:t>
            </a:r>
            <a:r>
              <a:rPr lang="en-US" sz="1800" b="1" dirty="0" err="1">
                <a:gradFill flip="none" rotWithShape="1">
                  <a:gsLst>
                    <a:gs pos="0">
                      <a:schemeClr val="tx1"/>
                    </a:gs>
                    <a:gs pos="100000">
                      <a:schemeClr val="tx1">
                        <a:lumMod val="75000"/>
                      </a:schemeClr>
                    </a:gs>
                  </a:gsLst>
                  <a:lin ang="5580000" scaled="0"/>
                  <a:tileRect/>
                </a:gradFill>
                <a:cs typeface="+mn-cs"/>
              </a:rPr>
              <a:t>penyakit</a:t>
            </a:r>
            <a:r>
              <a:rPr lang="en-US" sz="1800" b="1" dirty="0">
                <a:gradFill flip="none" rotWithShape="1">
                  <a:gsLst>
                    <a:gs pos="0">
                      <a:schemeClr val="tx1"/>
                    </a:gs>
                    <a:gs pos="100000">
                      <a:schemeClr val="tx1">
                        <a:lumMod val="75000"/>
                      </a:schemeClr>
                    </a:gs>
                  </a:gsLst>
                  <a:lin ang="5580000" scaled="0"/>
                  <a:tileRect/>
                </a:gradFill>
                <a:cs typeface="+mn-cs"/>
              </a:rPr>
              <a:t> </a:t>
            </a:r>
            <a:r>
              <a:rPr lang="en-US" sz="1800" b="1" dirty="0" err="1">
                <a:gradFill flip="none" rotWithShape="1">
                  <a:gsLst>
                    <a:gs pos="0">
                      <a:schemeClr val="tx1"/>
                    </a:gs>
                    <a:gs pos="100000">
                      <a:schemeClr val="tx1">
                        <a:lumMod val="75000"/>
                      </a:schemeClr>
                    </a:gs>
                  </a:gsLst>
                  <a:lin ang="5580000" scaled="0"/>
                  <a:tileRect/>
                </a:gradFill>
                <a:cs typeface="+mn-cs"/>
              </a:rPr>
              <a:t>jantung</a:t>
            </a:r>
            <a:r>
              <a:rPr lang="en-US" sz="1800" b="1" dirty="0">
                <a:gradFill flip="none" rotWithShape="1">
                  <a:gsLst>
                    <a:gs pos="0">
                      <a:schemeClr val="tx1"/>
                    </a:gs>
                    <a:gs pos="100000">
                      <a:schemeClr val="tx1">
                        <a:lumMod val="75000"/>
                      </a:schemeClr>
                    </a:gs>
                  </a:gsLst>
                  <a:lin ang="5580000" scaled="0"/>
                  <a:tileRect/>
                </a:gradFill>
                <a:cs typeface="+mn-cs"/>
              </a:rPr>
              <a:t> </a:t>
            </a:r>
            <a:r>
              <a:rPr lang="en-US" sz="1800" b="1" dirty="0" err="1">
                <a:gradFill flip="none" rotWithShape="1">
                  <a:gsLst>
                    <a:gs pos="0">
                      <a:schemeClr val="tx1"/>
                    </a:gs>
                    <a:gs pos="100000">
                      <a:schemeClr val="tx1">
                        <a:lumMod val="75000"/>
                      </a:schemeClr>
                    </a:gs>
                  </a:gsLst>
                  <a:lin ang="5580000" scaled="0"/>
                  <a:tileRect/>
                </a:gradFill>
                <a:cs typeface="+mn-cs"/>
              </a:rPr>
              <a:t>sebanyak</a:t>
            </a:r>
            <a:r>
              <a:rPr lang="en-US" sz="1800" b="1" dirty="0">
                <a:gradFill flip="none" rotWithShape="1">
                  <a:gsLst>
                    <a:gs pos="0">
                      <a:schemeClr val="tx1"/>
                    </a:gs>
                    <a:gs pos="100000">
                      <a:schemeClr val="tx1">
                        <a:lumMod val="75000"/>
                      </a:schemeClr>
                    </a:gs>
                  </a:gsLst>
                  <a:lin ang="5580000" scaled="0"/>
                  <a:tileRect/>
                </a:gradFill>
                <a:cs typeface="+mn-cs"/>
              </a:rPr>
              <a:t> 17,5 </a:t>
            </a:r>
            <a:r>
              <a:rPr lang="en-US" sz="1800" b="1" dirty="0" err="1">
                <a:gradFill flip="none" rotWithShape="1">
                  <a:gsLst>
                    <a:gs pos="0">
                      <a:schemeClr val="tx1"/>
                    </a:gs>
                    <a:gs pos="100000">
                      <a:schemeClr val="tx1">
                        <a:lumMod val="75000"/>
                      </a:schemeClr>
                    </a:gs>
                  </a:gsLst>
                  <a:lin ang="5580000" scaled="0"/>
                  <a:tileRect/>
                </a:gradFill>
                <a:cs typeface="+mn-cs"/>
              </a:rPr>
              <a:t>juta</a:t>
            </a:r>
            <a:r>
              <a:rPr lang="en-US" sz="1800" b="1" dirty="0">
                <a:gradFill flip="none" rotWithShape="1">
                  <a:gsLst>
                    <a:gs pos="0">
                      <a:schemeClr val="tx1"/>
                    </a:gs>
                    <a:gs pos="100000">
                      <a:schemeClr val="tx1">
                        <a:lumMod val="75000"/>
                      </a:schemeClr>
                    </a:gs>
                  </a:gsLst>
                  <a:lin ang="5580000" scaled="0"/>
                  <a:tileRect/>
                </a:gradFill>
                <a:cs typeface="+mn-cs"/>
              </a:rPr>
              <a:t> </a:t>
            </a:r>
            <a:r>
              <a:rPr lang="en-US" sz="1800" b="1" dirty="0" err="1">
                <a:gradFill flip="none" rotWithShape="1">
                  <a:gsLst>
                    <a:gs pos="0">
                      <a:schemeClr val="tx1"/>
                    </a:gs>
                    <a:gs pos="100000">
                      <a:schemeClr val="tx1">
                        <a:lumMod val="75000"/>
                      </a:schemeClr>
                    </a:gs>
                  </a:gsLst>
                  <a:lin ang="5580000" scaled="0"/>
                  <a:tileRect/>
                </a:gradFill>
                <a:cs typeface="+mn-cs"/>
              </a:rPr>
              <a:t>atau</a:t>
            </a:r>
            <a:r>
              <a:rPr lang="en-US" sz="1800" b="1" dirty="0">
                <a:gradFill flip="none" rotWithShape="1">
                  <a:gsLst>
                    <a:gs pos="0">
                      <a:schemeClr val="tx1"/>
                    </a:gs>
                    <a:gs pos="100000">
                      <a:schemeClr val="tx1">
                        <a:lumMod val="75000"/>
                      </a:schemeClr>
                    </a:gs>
                  </a:gsLst>
                  <a:lin ang="5580000" scaled="0"/>
                  <a:tileRect/>
                </a:gradFill>
                <a:cs typeface="+mn-cs"/>
              </a:rPr>
              <a:t> 31% </a:t>
            </a:r>
            <a:r>
              <a:rPr lang="en-US" sz="1800" b="1" dirty="0" err="1">
                <a:gradFill flip="none" rotWithShape="1">
                  <a:gsLst>
                    <a:gs pos="0">
                      <a:schemeClr val="tx1"/>
                    </a:gs>
                    <a:gs pos="100000">
                      <a:schemeClr val="tx1">
                        <a:lumMod val="75000"/>
                      </a:schemeClr>
                    </a:gs>
                  </a:gsLst>
                  <a:lin ang="5580000" scaled="0"/>
                  <a:tileRect/>
                </a:gradFill>
                <a:cs typeface="+mn-cs"/>
              </a:rPr>
              <a:t>dari</a:t>
            </a:r>
            <a:r>
              <a:rPr lang="en-US" sz="1800" b="1" dirty="0">
                <a:gradFill flip="none" rotWithShape="1">
                  <a:gsLst>
                    <a:gs pos="0">
                      <a:schemeClr val="tx1"/>
                    </a:gs>
                    <a:gs pos="100000">
                      <a:schemeClr val="tx1">
                        <a:lumMod val="75000"/>
                      </a:schemeClr>
                    </a:gs>
                  </a:gsLst>
                  <a:lin ang="5580000" scaled="0"/>
                  <a:tileRect/>
                </a:gradFill>
                <a:cs typeface="+mn-cs"/>
              </a:rPr>
              <a:t> 56,5 </a:t>
            </a:r>
            <a:r>
              <a:rPr lang="en-US" sz="1800" b="1" dirty="0" err="1">
                <a:gradFill flip="none" rotWithShape="1">
                  <a:gsLst>
                    <a:gs pos="0">
                      <a:schemeClr val="tx1"/>
                    </a:gs>
                    <a:gs pos="100000">
                      <a:schemeClr val="tx1">
                        <a:lumMod val="75000"/>
                      </a:schemeClr>
                    </a:gs>
                  </a:gsLst>
                  <a:lin ang="5580000" scaled="0"/>
                  <a:tileRect/>
                </a:gradFill>
                <a:cs typeface="+mn-cs"/>
              </a:rPr>
              <a:t>juta</a:t>
            </a:r>
            <a:r>
              <a:rPr lang="en-US" sz="1800" b="1" dirty="0">
                <a:gradFill flip="none" rotWithShape="1">
                  <a:gsLst>
                    <a:gs pos="0">
                      <a:schemeClr val="tx1"/>
                    </a:gs>
                    <a:gs pos="100000">
                      <a:schemeClr val="tx1">
                        <a:lumMod val="75000"/>
                      </a:schemeClr>
                    </a:gs>
                  </a:gsLst>
                  <a:lin ang="5580000" scaled="0"/>
                  <a:tileRect/>
                </a:gradFill>
                <a:cs typeface="+mn-cs"/>
              </a:rPr>
              <a:t> </a:t>
            </a:r>
            <a:r>
              <a:rPr lang="en-US" sz="1800" b="1" dirty="0" err="1">
                <a:gradFill flip="none" rotWithShape="1">
                  <a:gsLst>
                    <a:gs pos="0">
                      <a:schemeClr val="tx1"/>
                    </a:gs>
                    <a:gs pos="100000">
                      <a:schemeClr val="tx1">
                        <a:lumMod val="75000"/>
                      </a:schemeClr>
                    </a:gs>
                  </a:gsLst>
                  <a:lin ang="5580000" scaled="0"/>
                  <a:tileRect/>
                </a:gradFill>
                <a:cs typeface="+mn-cs"/>
              </a:rPr>
              <a:t>kematian</a:t>
            </a:r>
            <a:r>
              <a:rPr lang="en-US" sz="1800" b="1" dirty="0">
                <a:gradFill flip="none" rotWithShape="1">
                  <a:gsLst>
                    <a:gs pos="0">
                      <a:schemeClr val="tx1"/>
                    </a:gs>
                    <a:gs pos="100000">
                      <a:schemeClr val="tx1">
                        <a:lumMod val="75000"/>
                      </a:schemeClr>
                    </a:gs>
                  </a:gsLst>
                  <a:lin ang="5580000" scaled="0"/>
                  <a:tileRect/>
                </a:gradFill>
                <a:cs typeface="+mn-cs"/>
              </a:rPr>
              <a:t> di </a:t>
            </a:r>
            <a:r>
              <a:rPr lang="en-US" sz="1800" b="1" dirty="0" err="1">
                <a:gradFill flip="none" rotWithShape="1">
                  <a:gsLst>
                    <a:gs pos="0">
                      <a:schemeClr val="tx1"/>
                    </a:gs>
                    <a:gs pos="100000">
                      <a:schemeClr val="tx1">
                        <a:lumMod val="75000"/>
                      </a:schemeClr>
                    </a:gs>
                  </a:gsLst>
                  <a:lin ang="5580000" scaled="0"/>
                  <a:tileRect/>
                </a:gradFill>
                <a:cs typeface="+mn-cs"/>
              </a:rPr>
              <a:t>seluruh</a:t>
            </a:r>
            <a:r>
              <a:rPr lang="en-US" sz="1800" b="1" dirty="0">
                <a:gradFill flip="none" rotWithShape="1">
                  <a:gsLst>
                    <a:gs pos="0">
                      <a:schemeClr val="tx1"/>
                    </a:gs>
                    <a:gs pos="100000">
                      <a:schemeClr val="tx1">
                        <a:lumMod val="75000"/>
                      </a:schemeClr>
                    </a:gs>
                  </a:gsLst>
                  <a:lin ang="5580000" scaled="0"/>
                  <a:tileRect/>
                </a:gradFill>
                <a:cs typeface="+mn-cs"/>
              </a:rPr>
              <a:t> dunia. Pada negara </a:t>
            </a:r>
            <a:r>
              <a:rPr lang="en-US" sz="1800" b="1" dirty="0" err="1">
                <a:gradFill flip="none" rotWithShape="1">
                  <a:gsLst>
                    <a:gs pos="0">
                      <a:schemeClr val="tx1"/>
                    </a:gs>
                    <a:gs pos="100000">
                      <a:schemeClr val="tx1">
                        <a:lumMod val="75000"/>
                      </a:schemeClr>
                    </a:gs>
                  </a:gsLst>
                  <a:lin ang="5580000" scaled="0"/>
                  <a:tileRect/>
                </a:gradFill>
                <a:cs typeface="+mn-cs"/>
              </a:rPr>
              <a:t>berkembang</a:t>
            </a:r>
            <a:r>
              <a:rPr lang="en-US" sz="1800" b="1" dirty="0">
                <a:gradFill flip="none" rotWithShape="1">
                  <a:gsLst>
                    <a:gs pos="0">
                      <a:schemeClr val="tx1"/>
                    </a:gs>
                    <a:gs pos="100000">
                      <a:schemeClr val="tx1">
                        <a:lumMod val="75000"/>
                      </a:schemeClr>
                    </a:gs>
                  </a:gsLst>
                  <a:lin ang="5580000" scaled="0"/>
                  <a:tileRect/>
                </a:gradFill>
                <a:cs typeface="+mn-cs"/>
              </a:rPr>
              <a:t>, </a:t>
            </a:r>
            <a:r>
              <a:rPr lang="en-US" sz="1800" b="1" dirty="0" err="1">
                <a:gradFill flip="none" rotWithShape="1">
                  <a:gsLst>
                    <a:gs pos="0">
                      <a:schemeClr val="tx1"/>
                    </a:gs>
                    <a:gs pos="100000">
                      <a:schemeClr val="tx1">
                        <a:lumMod val="75000"/>
                      </a:schemeClr>
                    </a:gs>
                  </a:gsLst>
                  <a:lin ang="5580000" scaled="0"/>
                  <a:tileRect/>
                </a:gradFill>
                <a:cs typeface="+mn-cs"/>
              </a:rPr>
              <a:t>kejadian</a:t>
            </a:r>
            <a:r>
              <a:rPr lang="en-US" sz="1800" b="1" dirty="0">
                <a:gradFill flip="none" rotWithShape="1">
                  <a:gsLst>
                    <a:gs pos="0">
                      <a:schemeClr val="tx1"/>
                    </a:gs>
                    <a:gs pos="100000">
                      <a:schemeClr val="tx1">
                        <a:lumMod val="75000"/>
                      </a:schemeClr>
                    </a:gs>
                  </a:gsLst>
                  <a:lin ang="5580000" scaled="0"/>
                  <a:tileRect/>
                </a:gradFill>
                <a:cs typeface="+mn-cs"/>
              </a:rPr>
              <a:t> </a:t>
            </a:r>
            <a:r>
              <a:rPr lang="en-US" sz="1800" b="1" dirty="0" err="1">
                <a:gradFill flip="none" rotWithShape="1">
                  <a:gsLst>
                    <a:gs pos="0">
                      <a:schemeClr val="tx1"/>
                    </a:gs>
                    <a:gs pos="100000">
                      <a:schemeClr val="tx1">
                        <a:lumMod val="75000"/>
                      </a:schemeClr>
                    </a:gs>
                  </a:gsLst>
                  <a:lin ang="5580000" scaled="0"/>
                  <a:tileRect/>
                </a:gradFill>
                <a:cs typeface="+mn-cs"/>
              </a:rPr>
              <a:t>kematian</a:t>
            </a:r>
            <a:r>
              <a:rPr lang="en-US" sz="1800" b="1" dirty="0">
                <a:gradFill flip="none" rotWithShape="1">
                  <a:gsLst>
                    <a:gs pos="0">
                      <a:schemeClr val="tx1"/>
                    </a:gs>
                    <a:gs pos="100000">
                      <a:schemeClr val="tx1">
                        <a:lumMod val="75000"/>
                      </a:schemeClr>
                    </a:gs>
                  </a:gsLst>
                  <a:lin ang="5580000" scaled="0"/>
                  <a:tileRect/>
                </a:gradFill>
                <a:cs typeface="+mn-cs"/>
              </a:rPr>
              <a:t> </a:t>
            </a:r>
            <a:r>
              <a:rPr lang="en-US" sz="1800" b="1" dirty="0" err="1">
                <a:gradFill flip="none" rotWithShape="1">
                  <a:gsLst>
                    <a:gs pos="0">
                      <a:schemeClr val="tx1"/>
                    </a:gs>
                    <a:gs pos="100000">
                      <a:schemeClr val="tx1">
                        <a:lumMod val="75000"/>
                      </a:schemeClr>
                    </a:gs>
                  </a:gsLst>
                  <a:lin ang="5580000" scaled="0"/>
                  <a:tileRect/>
                </a:gradFill>
                <a:cs typeface="+mn-cs"/>
              </a:rPr>
              <a:t>akibat</a:t>
            </a:r>
            <a:r>
              <a:rPr lang="en-US" sz="1800" b="1" dirty="0">
                <a:gradFill flip="none" rotWithShape="1">
                  <a:gsLst>
                    <a:gs pos="0">
                      <a:schemeClr val="tx1"/>
                    </a:gs>
                    <a:gs pos="100000">
                      <a:schemeClr val="tx1">
                        <a:lumMod val="75000"/>
                      </a:schemeClr>
                    </a:gs>
                  </a:gsLst>
                  <a:lin ang="5580000" scaled="0"/>
                  <a:tileRect/>
                </a:gradFill>
                <a:cs typeface="+mn-cs"/>
              </a:rPr>
              <a:t> </a:t>
            </a:r>
            <a:r>
              <a:rPr lang="en-US" sz="1800" b="1" dirty="0" err="1">
                <a:gradFill flip="none" rotWithShape="1">
                  <a:gsLst>
                    <a:gs pos="0">
                      <a:schemeClr val="tx1"/>
                    </a:gs>
                    <a:gs pos="100000">
                      <a:schemeClr val="tx1">
                        <a:lumMod val="75000"/>
                      </a:schemeClr>
                    </a:gs>
                  </a:gsLst>
                  <a:lin ang="5580000" scaled="0"/>
                  <a:tileRect/>
                </a:gradFill>
                <a:cs typeface="+mn-cs"/>
              </a:rPr>
              <a:t>penyakit</a:t>
            </a:r>
            <a:r>
              <a:rPr lang="en-US" sz="1800" b="1" dirty="0">
                <a:gradFill flip="none" rotWithShape="1">
                  <a:gsLst>
                    <a:gs pos="0">
                      <a:schemeClr val="tx1"/>
                    </a:gs>
                    <a:gs pos="100000">
                      <a:schemeClr val="tx1">
                        <a:lumMod val="75000"/>
                      </a:schemeClr>
                    </a:gs>
                  </a:gsLst>
                  <a:lin ang="5580000" scaled="0"/>
                  <a:tileRect/>
                </a:gradFill>
                <a:cs typeface="+mn-cs"/>
              </a:rPr>
              <a:t> </a:t>
            </a:r>
            <a:r>
              <a:rPr lang="en-US" sz="1800" b="1" dirty="0" err="1">
                <a:gradFill flip="none" rotWithShape="1">
                  <a:gsLst>
                    <a:gs pos="0">
                      <a:schemeClr val="tx1"/>
                    </a:gs>
                    <a:gs pos="100000">
                      <a:schemeClr val="tx1">
                        <a:lumMod val="75000"/>
                      </a:schemeClr>
                    </a:gs>
                  </a:gsLst>
                  <a:lin ang="5580000" scaled="0"/>
                  <a:tileRect/>
                </a:gradFill>
                <a:cs typeface="+mn-cs"/>
              </a:rPr>
              <a:t>jantung</a:t>
            </a:r>
            <a:r>
              <a:rPr lang="en-US" sz="1800" b="1" dirty="0">
                <a:gradFill flip="none" rotWithShape="1">
                  <a:gsLst>
                    <a:gs pos="0">
                      <a:schemeClr val="tx1"/>
                    </a:gs>
                    <a:gs pos="100000">
                      <a:schemeClr val="tx1">
                        <a:lumMod val="75000"/>
                      </a:schemeClr>
                    </a:gs>
                  </a:gsLst>
                  <a:lin ang="5580000" scaled="0"/>
                  <a:tileRect/>
                </a:gradFill>
                <a:cs typeface="+mn-cs"/>
              </a:rPr>
              <a:t> </a:t>
            </a:r>
            <a:r>
              <a:rPr lang="en-US" sz="1800" b="1" dirty="0" err="1">
                <a:gradFill flip="none" rotWithShape="1">
                  <a:gsLst>
                    <a:gs pos="0">
                      <a:schemeClr val="tx1"/>
                    </a:gs>
                    <a:gs pos="100000">
                      <a:schemeClr val="tx1">
                        <a:lumMod val="75000"/>
                      </a:schemeClr>
                    </a:gs>
                  </a:gsLst>
                  <a:lin ang="5580000" scaled="0"/>
                  <a:tileRect/>
                </a:gradFill>
                <a:cs typeface="+mn-cs"/>
              </a:rPr>
              <a:t>terjadi</a:t>
            </a:r>
            <a:r>
              <a:rPr lang="en-US" sz="1800" b="1" dirty="0">
                <a:gradFill flip="none" rotWithShape="1">
                  <a:gsLst>
                    <a:gs pos="0">
                      <a:schemeClr val="tx1"/>
                    </a:gs>
                    <a:gs pos="100000">
                      <a:schemeClr val="tx1">
                        <a:lumMod val="75000"/>
                      </a:schemeClr>
                    </a:gs>
                  </a:gsLst>
                  <a:lin ang="5580000" scaled="0"/>
                  <a:tileRect/>
                </a:gradFill>
                <a:cs typeface="+mn-cs"/>
              </a:rPr>
              <a:t> 3/4 </a:t>
            </a:r>
            <a:r>
              <a:rPr lang="en-US" sz="1800" b="1" dirty="0" err="1">
                <a:gradFill flip="none" rotWithShape="1">
                  <a:gsLst>
                    <a:gs pos="0">
                      <a:schemeClr val="tx1"/>
                    </a:gs>
                    <a:gs pos="100000">
                      <a:schemeClr val="tx1">
                        <a:lumMod val="75000"/>
                      </a:schemeClr>
                    </a:gs>
                  </a:gsLst>
                  <a:lin ang="5580000" scaled="0"/>
                  <a:tileRect/>
                </a:gradFill>
                <a:cs typeface="+mn-cs"/>
              </a:rPr>
              <a:t>dari</a:t>
            </a:r>
            <a:r>
              <a:rPr lang="en-US" sz="1800" b="1" dirty="0">
                <a:gradFill flip="none" rotWithShape="1">
                  <a:gsLst>
                    <a:gs pos="0">
                      <a:schemeClr val="tx1"/>
                    </a:gs>
                    <a:gs pos="100000">
                      <a:schemeClr val="tx1">
                        <a:lumMod val="75000"/>
                      </a:schemeClr>
                    </a:gs>
                  </a:gsLst>
                  <a:lin ang="5580000" scaled="0"/>
                  <a:tileRect/>
                </a:gradFill>
                <a:cs typeface="+mn-cs"/>
              </a:rPr>
              <a:t> total </a:t>
            </a:r>
            <a:r>
              <a:rPr lang="en-US" sz="1800" b="1" dirty="0" err="1">
                <a:gradFill flip="none" rotWithShape="1">
                  <a:gsLst>
                    <a:gs pos="0">
                      <a:schemeClr val="tx1"/>
                    </a:gs>
                    <a:gs pos="100000">
                      <a:schemeClr val="tx1">
                        <a:lumMod val="75000"/>
                      </a:schemeClr>
                    </a:gs>
                  </a:gsLst>
                  <a:lin ang="5580000" scaled="0"/>
                  <a:tileRect/>
                </a:gradFill>
                <a:cs typeface="+mn-cs"/>
              </a:rPr>
              <a:t>kejadian</a:t>
            </a:r>
            <a:r>
              <a:rPr lang="en-US" sz="1800" b="1" dirty="0">
                <a:gradFill flip="none" rotWithShape="1">
                  <a:gsLst>
                    <a:gs pos="0">
                      <a:schemeClr val="tx1"/>
                    </a:gs>
                    <a:gs pos="100000">
                      <a:schemeClr val="tx1">
                        <a:lumMod val="75000"/>
                      </a:schemeClr>
                    </a:gs>
                  </a:gsLst>
                  <a:lin ang="5580000" scaled="0"/>
                  <a:tileRect/>
                </a:gradFill>
                <a:cs typeface="+mn-cs"/>
              </a:rPr>
              <a:t> </a:t>
            </a:r>
            <a:r>
              <a:rPr lang="en-US" sz="1800" b="1" dirty="0" err="1">
                <a:gradFill flip="none" rotWithShape="1">
                  <a:gsLst>
                    <a:gs pos="0">
                      <a:schemeClr val="tx1"/>
                    </a:gs>
                    <a:gs pos="100000">
                      <a:schemeClr val="tx1">
                        <a:lumMod val="75000"/>
                      </a:schemeClr>
                    </a:gs>
                  </a:gsLst>
                  <a:lin ang="5580000" scaled="0"/>
                  <a:tileRect/>
                </a:gradFill>
                <a:cs typeface="+mn-cs"/>
              </a:rPr>
              <a:t>skala</a:t>
            </a:r>
            <a:r>
              <a:rPr lang="en-US" sz="1800" b="1" dirty="0">
                <a:gradFill flip="none" rotWithShape="1">
                  <a:gsLst>
                    <a:gs pos="0">
                      <a:schemeClr val="tx1"/>
                    </a:gs>
                    <a:gs pos="100000">
                      <a:schemeClr val="tx1">
                        <a:lumMod val="75000"/>
                      </a:schemeClr>
                    </a:gs>
                  </a:gsLst>
                  <a:lin ang="5580000" scaled="0"/>
                  <a:tileRect/>
                </a:gradFill>
                <a:cs typeface="+mn-cs"/>
              </a:rPr>
              <a:t> global.</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a:xfrm>
            <a:off x="10514012" y="6217920"/>
            <a:ext cx="551167" cy="365125"/>
          </a:xfrm>
        </p:spPr>
        <p:txBody>
          <a:bodyPr vert="horz" lIns="91440" tIns="45720" rIns="91440" bIns="45720" rtlCol="0" anchor="ctr">
            <a:normAutofit/>
          </a:bodyPr>
          <a:lstStyle/>
          <a:p>
            <a:pPr defTabSz="914400">
              <a:spcAft>
                <a:spcPts val="600"/>
              </a:spcAft>
            </a:pPr>
            <a:fld id="{C263D6C4-4840-40CC-AC84-17E24B3B7BDE}" type="slidenum">
              <a:rPr lang="en-US" sz="900">
                <a:solidFill>
                  <a:prstClr val="white">
                    <a:lumMod val="75000"/>
                  </a:prstClr>
                </a:solidFill>
                <a:latin typeface="+mn-lt"/>
              </a:rPr>
              <a:pPr defTabSz="914400">
                <a:spcAft>
                  <a:spcPts val="600"/>
                </a:spcAft>
              </a:pPr>
              <a:t>6</a:t>
            </a:fld>
            <a:endParaRPr lang="en-US" sz="900">
              <a:solidFill>
                <a:prstClr val="white">
                  <a:lumMod val="75000"/>
                </a:prstClr>
              </a:solidFill>
              <a:latin typeface="+mn-lt"/>
            </a:endParaRPr>
          </a:p>
        </p:txBody>
      </p:sp>
      <p:sp>
        <p:nvSpPr>
          <p:cNvPr id="4" name="Flowchart: Data 3">
            <a:extLst>
              <a:ext uri="{FF2B5EF4-FFF2-40B4-BE49-F238E27FC236}">
                <a16:creationId xmlns:a16="http://schemas.microsoft.com/office/drawing/2014/main" id="{FA58F815-A95C-C4D6-D09C-09BD4A93DD83}"/>
              </a:ext>
            </a:extLst>
          </p:cNvPr>
          <p:cNvSpPr/>
          <p:nvPr/>
        </p:nvSpPr>
        <p:spPr>
          <a:xfrm>
            <a:off x="2752752" y="82154"/>
            <a:ext cx="6684134" cy="538566"/>
          </a:xfrm>
          <a:prstGeom prst="flowChartInputOutput">
            <a:avLst/>
          </a:prstGeom>
          <a:effectLst>
            <a:softEdge rad="127000"/>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lvl="0" algn="ctr">
              <a:spcAft>
                <a:spcPts val="600"/>
              </a:spcAft>
            </a:pPr>
            <a:r>
              <a:rPr lang="en-US" sz="2400" b="1" i="1" dirty="0"/>
              <a:t>Selected Solution</a:t>
            </a:r>
          </a:p>
        </p:txBody>
      </p:sp>
      <p:pic>
        <p:nvPicPr>
          <p:cNvPr id="5" name="Picture 4" descr="A picture containing text, suit&#10;&#10;Description automatically generated">
            <a:extLst>
              <a:ext uri="{FF2B5EF4-FFF2-40B4-BE49-F238E27FC236}">
                <a16:creationId xmlns:a16="http://schemas.microsoft.com/office/drawing/2014/main" id="{B891F4B3-CE68-9243-3F20-851F3F77CB8E}"/>
              </a:ext>
            </a:extLst>
          </p:cNvPr>
          <p:cNvPicPr>
            <a:picLocks noChangeAspect="1"/>
          </p:cNvPicPr>
          <p:nvPr/>
        </p:nvPicPr>
        <p:blipFill>
          <a:blip r:embed="rId4"/>
          <a:stretch>
            <a:fillRect/>
          </a:stretch>
        </p:blipFill>
        <p:spPr>
          <a:xfrm>
            <a:off x="1989872" y="933938"/>
            <a:ext cx="2462857" cy="2062695"/>
          </a:xfrm>
          <a:prstGeom prst="hexagon">
            <a:avLst/>
          </a:prstGeom>
        </p:spPr>
      </p:pic>
      <p:pic>
        <p:nvPicPr>
          <p:cNvPr id="4098" name="Picture 2" descr="Dokter Medis Stetoskop Alat Pemantauan Denyut Jantung Untuk Mendengarkan Detak  Jantung Pasien Foto Stok - Unduh Gambar Sekarang - iStock">
            <a:extLst>
              <a:ext uri="{FF2B5EF4-FFF2-40B4-BE49-F238E27FC236}">
                <a16:creationId xmlns:a16="http://schemas.microsoft.com/office/drawing/2014/main" id="{24374989-DE68-80C3-2D51-0BA6A86120A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2015801"/>
            <a:ext cx="2462857" cy="1961663"/>
          </a:xfrm>
          <a:prstGeom prst="hexagon">
            <a:avLst/>
          </a:prstGeom>
          <a:noFill/>
          <a:extLst>
            <a:ext uri="{909E8E84-426E-40DD-AFC4-6F175D3DCCD1}">
              <a14:hiddenFill xmlns:a14="http://schemas.microsoft.com/office/drawing/2010/main">
                <a:solidFill>
                  <a:srgbClr val="FFFFFF"/>
                </a:solidFill>
              </a14:hiddenFill>
            </a:ext>
          </a:extLst>
        </p:spPr>
      </p:pic>
      <p:pic>
        <p:nvPicPr>
          <p:cNvPr id="4100" name="Picture 4" descr="Smartphone Pegangan Tangan Dengan Aplikasi Pemantauan Detak Jantung  Ilustrasi Stok - Unduh Gambar Sekarang - iStock">
            <a:extLst>
              <a:ext uri="{FF2B5EF4-FFF2-40B4-BE49-F238E27FC236}">
                <a16:creationId xmlns:a16="http://schemas.microsoft.com/office/drawing/2014/main" id="{1FC41CA6-8E11-42D9-5273-7BF395F4C6A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33391" y="3047148"/>
            <a:ext cx="2419338" cy="1961663"/>
          </a:xfrm>
          <a:prstGeom prst="hexagon">
            <a:avLst/>
          </a:prstGeom>
          <a:noFill/>
          <a:extLst>
            <a:ext uri="{909E8E84-426E-40DD-AFC4-6F175D3DCCD1}">
              <a14:hiddenFill xmlns:a14="http://schemas.microsoft.com/office/drawing/2010/main">
                <a:solidFill>
                  <a:srgbClr val="FFFFFF"/>
                </a:solidFill>
              </a14:hiddenFill>
            </a:ext>
          </a:extLst>
        </p:spPr>
      </p:pic>
      <p:pic>
        <p:nvPicPr>
          <p:cNvPr id="4102" name="Picture 6" descr="Pemantauan Detak Jantung gambar unduh gratis_ Kreatif 500692170_Format  gambar JPG_lovepik.com">
            <a:extLst>
              <a:ext uri="{FF2B5EF4-FFF2-40B4-BE49-F238E27FC236}">
                <a16:creationId xmlns:a16="http://schemas.microsoft.com/office/drawing/2014/main" id="{63301EAD-A5F2-C004-07A5-C167A5A4670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8871" y="4033242"/>
            <a:ext cx="2363985" cy="1961662"/>
          </a:xfrm>
          <a:prstGeom prst="hexagon">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633890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descr="Japan Cherry Blossom Wallpapers - Top Free Japan Cherry Blossom Backgrounds  - WallpaperAccess">
            <a:extLst>
              <a:ext uri="{FF2B5EF4-FFF2-40B4-BE49-F238E27FC236}">
                <a16:creationId xmlns:a16="http://schemas.microsoft.com/office/drawing/2014/main" id="{48E2AAB5-AD02-D8F5-8A72-957997E20C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57530" y="0"/>
            <a:ext cx="9090992" cy="6858000"/>
          </a:xfrm>
          <a:prstGeom prst="parallelogram">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1586147" y="4353338"/>
            <a:ext cx="3303906" cy="2504662"/>
          </a:xfrm>
        </p:spPr>
        <p:txBody>
          <a:bodyPr/>
          <a:lstStyle/>
          <a:p>
            <a:pPr algn="ctr"/>
            <a:r>
              <a:rPr lang="en-US" sz="3200" dirty="0">
                <a:solidFill>
                  <a:schemeClr val="tx1"/>
                </a:solidFill>
              </a:rPr>
              <a:t>Thank You</a:t>
            </a:r>
            <a:br>
              <a:rPr lang="en-US" sz="3200" dirty="0">
                <a:solidFill>
                  <a:schemeClr val="tx1"/>
                </a:solidFill>
              </a:rPr>
            </a:br>
            <a:r>
              <a:rPr lang="en-US" sz="3200" dirty="0">
                <a:solidFill>
                  <a:schemeClr val="tx1"/>
                </a:solidFill>
              </a:rPr>
              <a:t>=========</a:t>
            </a:r>
            <a:br>
              <a:rPr lang="en-US" sz="3200" dirty="0">
                <a:solidFill>
                  <a:schemeClr val="tx1"/>
                </a:solidFill>
              </a:rPr>
            </a:br>
            <a:r>
              <a:rPr lang="ja-JP" altLang="en-US" sz="3200" dirty="0">
                <a:solidFill>
                  <a:schemeClr val="tx1"/>
                </a:solidFill>
              </a:rPr>
              <a:t>ありがとう</a:t>
            </a:r>
            <a:endParaRPr lang="en-GB" sz="3200" dirty="0">
              <a:solidFill>
                <a:schemeClr val="tx1"/>
              </a:solidFill>
            </a:endParaRPr>
          </a:p>
        </p:txBody>
      </p:sp>
    </p:spTree>
    <p:extLst>
      <p:ext uri="{BB962C8B-B14F-4D97-AF65-F5344CB8AC3E}">
        <p14:creationId xmlns:p14="http://schemas.microsoft.com/office/powerpoint/2010/main" val="429771863"/>
      </p:ext>
    </p:extLst>
  </p:cSld>
  <p:clrMapOvr>
    <a:masterClrMapping/>
  </p:clrMapOvr>
  <p:transition spd="slow">
    <p:wip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2.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Mesh</Template>
  <TotalTime>170</TotalTime>
  <Words>365</Words>
  <Application>Microsoft Office PowerPoint</Application>
  <PresentationFormat>Widescreen</PresentationFormat>
  <Paragraphs>41</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Century Gothic</vt:lpstr>
      <vt:lpstr>Times New Roman</vt:lpstr>
      <vt:lpstr>Trade Gothic LT Pro</vt:lpstr>
      <vt:lpstr>Mesh</vt:lpstr>
      <vt:lpstr>Pemantauan Detak Jantung</vt:lpstr>
      <vt:lpstr>PowerPoint Presentation</vt:lpstr>
      <vt:lpstr>heart rate monitoring</vt:lpstr>
      <vt:lpstr>heart rate monitoring</vt:lpstr>
      <vt:lpstr>PowerPoint Presentation</vt:lpstr>
      <vt:lpstr>PowerPoint Presentation</vt:lpstr>
      <vt:lpstr>Thank You ========= ありがとう</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Pemantauan Detak Jantung</dc:title>
  <dc:creator>Asus</dc:creator>
  <cp:lastModifiedBy>Asus</cp:lastModifiedBy>
  <cp:revision>4</cp:revision>
  <dcterms:created xsi:type="dcterms:W3CDTF">2022-06-05T12:55:23Z</dcterms:created>
  <dcterms:modified xsi:type="dcterms:W3CDTF">2022-06-05T17:23:54Z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