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C2BD1-4E16-E0FB-1276-2D0C8C48B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6BDAD-6408-0547-1956-045A794F6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03746F-D9EF-124C-3D8B-D34641AF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F6C1-0156-4AE6-A84F-AB0092DFD45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616C1-CC26-C17B-442D-F0685F4F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5E2256-55F8-5EAE-56A8-EE6C673E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D5A-DD8F-4374-A43B-63FFE54E2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18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9B709-7801-4F54-C345-19EC0222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0B1B3C-D792-80C8-29BA-7D70ECE5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1CC1A-863F-234E-BD97-8ED5F4E9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F6C1-0156-4AE6-A84F-AB0092DFD45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BA8B57-418E-69CA-72BF-64A61413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CAC86B-0A77-61AD-40D2-CD0524A0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D5A-DD8F-4374-A43B-63FFE54E2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6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C8A15F-861B-4FAD-CD7A-6FA1A3F02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28C4AF-F345-A9BA-CC16-8C9F52F9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78F0FA-A9BE-5EF2-60CB-3B49B135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F6C1-0156-4AE6-A84F-AB0092DFD45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AE0CFD-CBD5-3FC9-9335-6B37C831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2C9A9-0E16-AB89-97CB-DBC4CE48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D5A-DD8F-4374-A43B-63FFE54E2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65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901B-786A-3390-74D1-B4EDE174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7AD7B5-8EEA-1DFC-3B2B-D40C84C7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AF4E6-BFF8-BF05-17A7-19906068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F6C1-0156-4AE6-A84F-AB0092DFD45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193CF5-E5D8-0808-12EA-EB09637D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BF0D6-4A87-849D-373D-D080D92F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D5A-DD8F-4374-A43B-63FFE54E2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46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679B0-26E3-C24D-7311-B86BFE9B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7DDF84-B5B0-F61C-B866-6AD0BE42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C6FF7D-314A-167F-5F57-43316636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F6C1-0156-4AE6-A84F-AB0092DFD45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3A6172-F663-38A2-8AB4-7E995454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0FA099-B25B-3C21-639A-D86A8E13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D5A-DD8F-4374-A43B-63FFE54E2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75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15AA5-1493-00F0-BBE7-4767AAA2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258153-5B5C-B561-FB94-7A11AD7A3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91FCFD-8EED-6BA4-3FFC-50C3C2320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65E4DA-11CE-E868-F0E1-9FFF82EE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F6C1-0156-4AE6-A84F-AB0092DFD45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3B6AF1-0080-C8C4-6CC3-14FD59BB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3FA2C4-08A1-C65F-46D0-C8168A24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D5A-DD8F-4374-A43B-63FFE54E2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708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3DE16-EE7D-682E-6D1E-42F93F42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B0BB7E-3B9F-9D50-3C06-67C454FA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1F10B8-33B7-9FF1-E6D9-C7592BB35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E5DBCD-4979-3F99-81D6-47B55EACD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4E420D-4960-6F56-5706-0E8D08058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DE6680-FA5E-1B1E-61B9-F4A513E7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F6C1-0156-4AE6-A84F-AB0092DFD45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5DDEAB-284A-4BE8-A814-AE2C8C20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7DDC06-72E5-E672-6CD6-82F70900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D5A-DD8F-4374-A43B-63FFE54E2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05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47AE2-1175-1220-A0AB-511FBE34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4DBDAC-05AD-2708-36D7-523F2FFE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F6C1-0156-4AE6-A84F-AB0092DFD45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7BAC71-11F5-76DD-26A3-4211463E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847A9C-500F-B0C6-F1E0-E1BC86BB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D5A-DD8F-4374-A43B-63FFE54E2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11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8CCD5F0-BF6C-C34D-4E36-9BCE427D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F6C1-0156-4AE6-A84F-AB0092DFD45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788C75-CD05-4F5E-5496-41C4CFE1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1ABFE1-F4F4-DBEC-218A-E937419F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D5A-DD8F-4374-A43B-63FFE54E2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8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85D27-67BB-CA30-4DEC-9E46ABDA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59C914-73B1-3387-57CE-488C2090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5E061C-DFEC-AE9F-04DA-7FCF13AD0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B3D5FD-C93D-23F4-8D23-1056A2D1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F6C1-0156-4AE6-A84F-AB0092DFD45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32F003-2A4C-EB81-60F0-E43851FF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245518-CBA5-0B2B-CE23-B5811154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D5A-DD8F-4374-A43B-63FFE54E2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8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83AC4-9D78-7A9D-9BB7-A1C3A479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EF8625-0528-9988-F9B9-361473B7B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3665CC-FFB5-7EBE-96A4-A997C3515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EB8927-6657-8E7C-61CB-050998BC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F6C1-0156-4AE6-A84F-AB0092DFD45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16FEA1-245B-F2C9-1D0A-382EF30D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B0C0C2-20F8-E95D-5E93-1ADF000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D5A-DD8F-4374-A43B-63FFE54E2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46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99E420-374E-4D0F-DB4C-8A690701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A15422-785B-61C9-A878-D7E46EE5B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9FB12E-33EA-3EDF-3CF3-9C8157C88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EF6C1-0156-4AE6-A84F-AB0092DFD456}" type="datetimeFigureOut">
              <a:rPr lang="fr-FR" smtClean="0"/>
              <a:t>17/05/2024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2D98B-7CF5-1E15-2062-3BC276F4F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4BAEC7-9081-426F-FFEF-E7AE48CD0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0D5A-DD8F-4374-A43B-63FFE54E204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C36334-C2B3-4E79-1592-F636D729964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07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</a:t>
            </a:r>
          </a:p>
        </p:txBody>
      </p:sp>
    </p:spTree>
    <p:extLst>
      <p:ext uri="{BB962C8B-B14F-4D97-AF65-F5344CB8AC3E}">
        <p14:creationId xmlns:p14="http://schemas.microsoft.com/office/powerpoint/2010/main" val="3163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1F95578-2A42-A3B9-DC1D-E6E167BBC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9" y="903954"/>
            <a:ext cx="5159087" cy="5050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89195F-C749-1F40-A2EC-F4D11F0B8EE0}"/>
              </a:ext>
            </a:extLst>
          </p:cNvPr>
          <p:cNvSpPr/>
          <p:nvPr/>
        </p:nvSpPr>
        <p:spPr>
          <a:xfrm>
            <a:off x="6538563" y="1025874"/>
            <a:ext cx="486543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>
                <a:ln w="0"/>
                <a:solidFill>
                  <a:srgbClr val="1911A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BIMO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97145-8D6D-9B76-8A45-02A14B84433C}"/>
              </a:ext>
            </a:extLst>
          </p:cNvPr>
          <p:cNvSpPr/>
          <p:nvPr/>
        </p:nvSpPr>
        <p:spPr>
          <a:xfrm>
            <a:off x="6096000" y="3847901"/>
            <a:ext cx="5750561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800" b="1" cap="none" spc="0" dirty="0">
                <a:ln w="0"/>
                <a:solidFill>
                  <a:srgbClr val="1911A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Une plateforme Open Source de transformation de données de transport public</a:t>
            </a:r>
          </a:p>
        </p:txBody>
      </p:sp>
    </p:spTree>
    <p:extLst>
      <p:ext uri="{BB962C8B-B14F-4D97-AF65-F5344CB8AC3E}">
        <p14:creationId xmlns:p14="http://schemas.microsoft.com/office/powerpoint/2010/main" val="274886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1F95578-2A42-A3B9-DC1D-E6E167BBC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9" y="903954"/>
            <a:ext cx="5159087" cy="50500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89195F-C749-1F40-A2EC-F4D11F0B8EE0}"/>
              </a:ext>
            </a:extLst>
          </p:cNvPr>
          <p:cNvSpPr/>
          <p:nvPr/>
        </p:nvSpPr>
        <p:spPr>
          <a:xfrm>
            <a:off x="6538563" y="1025874"/>
            <a:ext cx="4865434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6600" b="1" cap="none" spc="0" dirty="0">
                <a:ln w="0"/>
                <a:solidFill>
                  <a:srgbClr val="1911A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BIMO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97145-8D6D-9B76-8A45-02A14B84433C}"/>
              </a:ext>
            </a:extLst>
          </p:cNvPr>
          <p:cNvSpPr/>
          <p:nvPr/>
        </p:nvSpPr>
        <p:spPr>
          <a:xfrm>
            <a:off x="6096000" y="3847901"/>
            <a:ext cx="5750561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800" b="1" cap="none" spc="0" dirty="0">
                <a:ln w="0"/>
                <a:solidFill>
                  <a:srgbClr val="1911A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An Open Source platform for </a:t>
            </a:r>
            <a:r>
              <a:rPr lang="fr-FR" sz="2800" b="1" dirty="0">
                <a:ln w="0"/>
                <a:solidFill>
                  <a:srgbClr val="1911A9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public transit data transformation</a:t>
            </a:r>
            <a:endParaRPr lang="fr-FR" sz="2800" b="1" cap="none" spc="0" dirty="0">
              <a:ln w="0"/>
              <a:solidFill>
                <a:srgbClr val="1911A9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826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Thème Office</vt:lpstr>
      <vt:lpstr>Présentation PowerPoint</vt:lpstr>
      <vt:lpstr>Présentation PowerPoint</vt:lpstr>
    </vt:vector>
  </TitlesOfParts>
  <Company>SNCF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HAMEON Gael (SNCF / DIR TECHNOLOGIES INNOVATION ET PROJETS GROUPE / IR DIR RECHERCHE -MEV)</dc:creator>
  <cp:lastModifiedBy>HAMEON Gael (SNCF / DIR TECHNOLOGIES INNOVATION ET PROJETS GROUPE / IR DIR RECHERCHE -MEV)</cp:lastModifiedBy>
  <cp:revision>2</cp:revision>
  <dcterms:created xsi:type="dcterms:W3CDTF">2024-05-17T13:57:01Z</dcterms:created>
  <dcterms:modified xsi:type="dcterms:W3CDTF">2024-05-17T14:06:35Z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d3f7c8-5c4b-4ab6-9486-a0a9eb08efa7_Enabled">
    <vt:lpwstr>true</vt:lpwstr>
  </property>
  <property fmtid="{D5CDD505-2E9C-101B-9397-08002B2CF9AE}" pid="3" name="MSIP_Label_c8d3f7c8-5c4b-4ab6-9486-a0a9eb08efa7_SetDate">
    <vt:lpwstr>2024-05-17T14:04:27Z</vt:lpwstr>
  </property>
  <property fmtid="{D5CDD505-2E9C-101B-9397-08002B2CF9AE}" pid="4" name="MSIP_Label_c8d3f7c8-5c4b-4ab6-9486-a0a9eb08efa7_Method">
    <vt:lpwstr>Standard</vt:lpwstr>
  </property>
  <property fmtid="{D5CDD505-2E9C-101B-9397-08002B2CF9AE}" pid="5" name="MSIP_Label_c8d3f7c8-5c4b-4ab6-9486-a0a9eb08efa7_Name">
    <vt:lpwstr>Interne - Groupe</vt:lpwstr>
  </property>
  <property fmtid="{D5CDD505-2E9C-101B-9397-08002B2CF9AE}" pid="6" name="MSIP_Label_c8d3f7c8-5c4b-4ab6-9486-a0a9eb08efa7_SiteId">
    <vt:lpwstr>4a7c8238-5799-4b16-9fc6-9ad8fce5a7d9</vt:lpwstr>
  </property>
  <property fmtid="{D5CDD505-2E9C-101B-9397-08002B2CF9AE}" pid="7" name="MSIP_Label_c8d3f7c8-5c4b-4ab6-9486-a0a9eb08efa7_ActionId">
    <vt:lpwstr>7b78635e-5e3e-43df-9c6b-ff8a3f7d0bc6</vt:lpwstr>
  </property>
  <property fmtid="{D5CDD505-2E9C-101B-9397-08002B2CF9AE}" pid="8" name="MSIP_Label_c8d3f7c8-5c4b-4ab6-9486-a0a9eb08efa7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Interne</vt:lpwstr>
  </property>
</Properties>
</file>