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3" r:id="rId4"/>
    <p:sldId id="265" r:id="rId5"/>
    <p:sldId id="266" r:id="rId6"/>
    <p:sldId id="267" r:id="rId7"/>
    <p:sldId id="268" r:id="rId8"/>
    <p:sldId id="269" r:id="rId9"/>
    <p:sldId id="262" r:id="rId10"/>
    <p:sldId id="259" r:id="rId11"/>
    <p:sldId id="279" r:id="rId12"/>
    <p:sldId id="260" r:id="rId13"/>
    <p:sldId id="261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94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EEC1-43D8-477A-938A-16A8841A7CC8}" type="datetimeFigureOut">
              <a:rPr lang="en-US" smtClean="0"/>
              <a:pPr/>
              <a:t>3/16/2014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65E5-C6F7-4E9C-88AC-FC8912C6F4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0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EEC1-43D8-477A-938A-16A8841A7CC8}" type="datetimeFigureOut">
              <a:rPr lang="en-US" smtClean="0"/>
              <a:pPr/>
              <a:t>3/16/2014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65E5-C6F7-4E9C-88AC-FC8912C6F4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7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EEC1-43D8-477A-938A-16A8841A7CC8}" type="datetimeFigureOut">
              <a:rPr lang="en-US" smtClean="0"/>
              <a:pPr/>
              <a:t>3/16/2014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65E5-C6F7-4E9C-88AC-FC8912C6F4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4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EEC1-43D8-477A-938A-16A8841A7CC8}" type="datetimeFigureOut">
              <a:rPr lang="en-US" smtClean="0"/>
              <a:pPr/>
              <a:t>3/16/2014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65E5-C6F7-4E9C-88AC-FC8912C6F4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1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EEC1-43D8-477A-938A-16A8841A7CC8}" type="datetimeFigureOut">
              <a:rPr lang="en-US" smtClean="0"/>
              <a:pPr/>
              <a:t>3/16/2014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65E5-C6F7-4E9C-88AC-FC8912C6F4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4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EEC1-43D8-477A-938A-16A8841A7CC8}" type="datetimeFigureOut">
              <a:rPr lang="en-US" smtClean="0"/>
              <a:pPr/>
              <a:t>3/16/2014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65E5-C6F7-4E9C-88AC-FC8912C6F4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0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EEC1-43D8-477A-938A-16A8841A7CC8}" type="datetimeFigureOut">
              <a:rPr lang="en-US" smtClean="0"/>
              <a:pPr/>
              <a:t>3/16/2014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65E5-C6F7-4E9C-88AC-FC8912C6F4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5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EEC1-43D8-477A-938A-16A8841A7CC8}" type="datetimeFigureOut">
              <a:rPr lang="en-US" smtClean="0"/>
              <a:pPr/>
              <a:t>3/16/2014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65E5-C6F7-4E9C-88AC-FC8912C6F4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5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EEC1-43D8-477A-938A-16A8841A7CC8}" type="datetimeFigureOut">
              <a:rPr lang="en-US" smtClean="0"/>
              <a:pPr/>
              <a:t>3/16/2014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65E5-C6F7-4E9C-88AC-FC8912C6F4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4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EEC1-43D8-477A-938A-16A8841A7CC8}" type="datetimeFigureOut">
              <a:rPr lang="en-US" smtClean="0"/>
              <a:pPr/>
              <a:t>3/16/2014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65E5-C6F7-4E9C-88AC-FC8912C6F4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0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EEC1-43D8-477A-938A-16A8841A7CC8}" type="datetimeFigureOut">
              <a:rPr lang="en-US" smtClean="0"/>
              <a:pPr/>
              <a:t>3/16/2014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65E5-C6F7-4E9C-88AC-FC8912C6F4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1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EEC1-43D8-477A-938A-16A8841A7CC8}" type="datetimeFigureOut">
              <a:rPr lang="en-US" smtClean="0"/>
              <a:pPr/>
              <a:t>3/16/2014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065E5-C6F7-4E9C-88AC-FC8912C6F4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4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29600" cy="1905000"/>
          </a:xfrm>
        </p:spPr>
        <p:txBody>
          <a:bodyPr/>
          <a:lstStyle/>
          <a:p>
            <a:pPr algn="ctr"/>
            <a:r>
              <a:rPr lang="en-US" dirty="0"/>
              <a:t>Hospital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743200"/>
            <a:ext cx="7855634" cy="3810000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5800" dirty="0" smtClean="0">
                <a:solidFill>
                  <a:schemeClr val="tx1"/>
                </a:solidFill>
              </a:rPr>
              <a:t>User Interface Presentation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4300" dirty="0">
                <a:solidFill>
                  <a:schemeClr val="tx1"/>
                </a:solidFill>
              </a:rPr>
              <a:t>  </a:t>
            </a:r>
            <a:r>
              <a:rPr lang="en-US" sz="4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 : Group 5</a:t>
            </a:r>
            <a:br>
              <a:rPr lang="en-US" sz="43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2200" dirty="0">
                <a:solidFill>
                  <a:schemeClr val="tx1"/>
                </a:solidFill>
              </a:rPr>
              <a:t>Student </a:t>
            </a:r>
            <a:r>
              <a:rPr lang="en-US" sz="2200" dirty="0" smtClean="0">
                <a:solidFill>
                  <a:schemeClr val="tx1"/>
                </a:solidFill>
              </a:rPr>
              <a:t>ID:1005011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			1005016</a:t>
            </a:r>
          </a:p>
          <a:p>
            <a:r>
              <a:rPr lang="en-US" sz="2200" dirty="0">
                <a:solidFill>
                  <a:schemeClr val="tx1"/>
                </a:solidFill>
              </a:rPr>
              <a:t>			1005019</a:t>
            </a:r>
          </a:p>
          <a:p>
            <a:r>
              <a:rPr lang="en-US" sz="2200" dirty="0">
                <a:solidFill>
                  <a:schemeClr val="tx1"/>
                </a:solidFill>
              </a:rPr>
              <a:t>			1005021</a:t>
            </a:r>
          </a:p>
          <a:p>
            <a:r>
              <a:rPr lang="en-US" sz="2200" dirty="0">
                <a:solidFill>
                  <a:schemeClr val="tx1"/>
                </a:solidFill>
              </a:rPr>
              <a:t>			1005024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6CFFB-088C-4159-8D69-48E3763E790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9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RCP HOME</a:t>
            </a:r>
            <a:endParaRPr lang="en-US" sz="3000" dirty="0"/>
          </a:p>
        </p:txBody>
      </p:sp>
      <p:pic>
        <p:nvPicPr>
          <p:cNvPr id="6" name="Content Placeholder 5" descr="RC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51" y="1005682"/>
            <a:ext cx="8997949" cy="5623718"/>
          </a:xfrm>
        </p:spPr>
      </p:pic>
    </p:spTree>
    <p:extLst>
      <p:ext uri="{BB962C8B-B14F-4D97-AF65-F5344CB8AC3E}">
        <p14:creationId xmlns:p14="http://schemas.microsoft.com/office/powerpoint/2010/main" val="27872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CREATE PATIENT ACCOUNT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83058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487362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>ASSIGN DOCTOR</a:t>
            </a:r>
            <a:endParaRPr lang="en-US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4400"/>
            <a:ext cx="8542378" cy="5562600"/>
          </a:xfrm>
        </p:spPr>
      </p:pic>
    </p:spTree>
    <p:extLst>
      <p:ext uri="{BB962C8B-B14F-4D97-AF65-F5344CB8AC3E}">
        <p14:creationId xmlns:p14="http://schemas.microsoft.com/office/powerpoint/2010/main" val="490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CABIN ASSIGN</a:t>
            </a:r>
            <a:endParaRPr lang="en-US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8534400" cy="5562600"/>
          </a:xfrm>
        </p:spPr>
      </p:pic>
    </p:spTree>
    <p:extLst>
      <p:ext uri="{BB962C8B-B14F-4D97-AF65-F5344CB8AC3E}">
        <p14:creationId xmlns:p14="http://schemas.microsoft.com/office/powerpoint/2010/main" val="490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000"/>
              <a:t>CLERK </a:t>
            </a:r>
            <a:r>
              <a:rPr lang="en-US" sz="3000" smtClean="0"/>
              <a:t> AS EMPLOYEE </a:t>
            </a:r>
            <a:r>
              <a:rPr lang="en-US" sz="3000" smtClean="0"/>
              <a:t>HOME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31066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PATIENT/CLERK VIEW BILL STATUS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31066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CLERK BILL RECEIVE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8305800" cy="5486400"/>
          </a:xfrm>
        </p:spPr>
      </p:pic>
    </p:spTree>
    <p:extLst>
      <p:ext uri="{BB962C8B-B14F-4D97-AF65-F5344CB8AC3E}">
        <p14:creationId xmlns:p14="http://schemas.microsoft.com/office/powerpoint/2010/main" val="31066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DEM AS EMPLOYEE HOME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4478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31066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ADMIN HOME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90600"/>
            <a:ext cx="8153400" cy="5135563"/>
          </a:xfrm>
        </p:spPr>
      </p:pic>
    </p:spTree>
    <p:extLst>
      <p:ext uri="{BB962C8B-B14F-4D97-AF65-F5344CB8AC3E}">
        <p14:creationId xmlns:p14="http://schemas.microsoft.com/office/powerpoint/2010/main" val="31066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ADMIN EMPLOYEE PROFILE CREATION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8153400" cy="5211763"/>
          </a:xfrm>
        </p:spPr>
      </p:pic>
    </p:spTree>
    <p:extLst>
      <p:ext uri="{BB962C8B-B14F-4D97-AF65-F5344CB8AC3E}">
        <p14:creationId xmlns:p14="http://schemas.microsoft.com/office/powerpoint/2010/main" val="31066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LOGIN</a:t>
            </a:r>
            <a:endParaRPr lang="en-US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88" y="914400"/>
            <a:ext cx="8044411" cy="5486400"/>
          </a:xfrm>
        </p:spPr>
      </p:pic>
    </p:spTree>
    <p:extLst>
      <p:ext uri="{BB962C8B-B14F-4D97-AF65-F5344CB8AC3E}">
        <p14:creationId xmlns:p14="http://schemas.microsoft.com/office/powerpoint/2010/main" val="490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ADMIN LEAVE MANAGEMENT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8229600" cy="5410200"/>
          </a:xfrm>
        </p:spPr>
      </p:pic>
    </p:spTree>
    <p:extLst>
      <p:ext uri="{BB962C8B-B14F-4D97-AF65-F5344CB8AC3E}">
        <p14:creationId xmlns:p14="http://schemas.microsoft.com/office/powerpoint/2010/main" val="31066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HRO HOME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8305800" cy="5211763"/>
          </a:xfrm>
        </p:spPr>
      </p:pic>
    </p:spTree>
    <p:extLst>
      <p:ext uri="{BB962C8B-B14F-4D97-AF65-F5344CB8AC3E}">
        <p14:creationId xmlns:p14="http://schemas.microsoft.com/office/powerpoint/2010/main" val="31066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5000" y="1600200"/>
            <a:ext cx="5105400" cy="3200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/>
              <a:t>THANK YOU</a:t>
            </a:r>
          </a:p>
          <a:p>
            <a:pPr algn="ctr"/>
            <a:r>
              <a:rPr lang="en-US" sz="5000" dirty="0" smtClean="0"/>
              <a:t>QUESTIONS?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1066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PATIENT HOME</a:t>
            </a:r>
            <a:endParaRPr lang="en-US" sz="3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90600"/>
            <a:ext cx="8077200" cy="5135563"/>
          </a:xfrm>
        </p:spPr>
      </p:pic>
    </p:spTree>
    <p:extLst>
      <p:ext uri="{BB962C8B-B14F-4D97-AF65-F5344CB8AC3E}">
        <p14:creationId xmlns:p14="http://schemas.microsoft.com/office/powerpoint/2010/main" val="490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PATIENT CONTACT EDIT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90600"/>
            <a:ext cx="8153400" cy="5486400"/>
          </a:xfrm>
        </p:spPr>
      </p:pic>
    </p:spTree>
    <p:extLst>
      <p:ext uri="{BB962C8B-B14F-4D97-AF65-F5344CB8AC3E}">
        <p14:creationId xmlns:p14="http://schemas.microsoft.com/office/powerpoint/2010/main" val="31066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PATIENT SEARCH FOR DOCTORS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8229600" cy="5410200"/>
          </a:xfrm>
        </p:spPr>
      </p:pic>
    </p:spTree>
    <p:extLst>
      <p:ext uri="{BB962C8B-B14F-4D97-AF65-F5344CB8AC3E}">
        <p14:creationId xmlns:p14="http://schemas.microsoft.com/office/powerpoint/2010/main" val="31066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DOCTOR HOME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8229600" cy="5486400"/>
          </a:xfrm>
        </p:spPr>
      </p:pic>
    </p:spTree>
    <p:extLst>
      <p:ext uri="{BB962C8B-B14F-4D97-AF65-F5344CB8AC3E}">
        <p14:creationId xmlns:p14="http://schemas.microsoft.com/office/powerpoint/2010/main" val="31066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DOCTOR  PATIENT HISTORY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90600"/>
            <a:ext cx="8382000" cy="5334000"/>
          </a:xfrm>
        </p:spPr>
      </p:pic>
    </p:spTree>
    <p:extLst>
      <p:ext uri="{BB962C8B-B14F-4D97-AF65-F5344CB8AC3E}">
        <p14:creationId xmlns:p14="http://schemas.microsoft.com/office/powerpoint/2010/main" val="31066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DOCTOR VIEW SCHEDULE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14400"/>
            <a:ext cx="8153400" cy="5486400"/>
          </a:xfrm>
        </p:spPr>
      </p:pic>
    </p:spTree>
    <p:extLst>
      <p:ext uri="{BB962C8B-B14F-4D97-AF65-F5344CB8AC3E}">
        <p14:creationId xmlns:p14="http://schemas.microsoft.com/office/powerpoint/2010/main" val="31066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PREPARE PRESCRIPTION</a:t>
            </a:r>
            <a:endParaRPr lang="en-US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8" y="914400"/>
            <a:ext cx="8214852" cy="5486400"/>
          </a:xfrm>
        </p:spPr>
      </p:pic>
    </p:spTree>
    <p:extLst>
      <p:ext uri="{BB962C8B-B14F-4D97-AF65-F5344CB8AC3E}">
        <p14:creationId xmlns:p14="http://schemas.microsoft.com/office/powerpoint/2010/main" val="490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31</TotalTime>
  <Words>66</Words>
  <Application>Microsoft Office PowerPoint</Application>
  <PresentationFormat>On-screen Show (4:3)</PresentationFormat>
  <Paragraphs>31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Hospital Management System</vt:lpstr>
      <vt:lpstr>LOGIN</vt:lpstr>
      <vt:lpstr>PATIENT HOME</vt:lpstr>
      <vt:lpstr>PATIENT CONTACT EDIT</vt:lpstr>
      <vt:lpstr>PATIENT SEARCH FOR DOCTORS</vt:lpstr>
      <vt:lpstr>DOCTOR HOME</vt:lpstr>
      <vt:lpstr>DOCTOR  PATIENT HISTORY</vt:lpstr>
      <vt:lpstr>DOCTOR VIEW SCHEDULE</vt:lpstr>
      <vt:lpstr>PREPARE PRESCRIPTION</vt:lpstr>
      <vt:lpstr>RCP HOME</vt:lpstr>
      <vt:lpstr>CREATE PATIENT ACCOUNT</vt:lpstr>
      <vt:lpstr>ASSIGN DOCTOR</vt:lpstr>
      <vt:lpstr>CABIN ASSIGN</vt:lpstr>
      <vt:lpstr>CLERK  AS EMPLOYEE HOME</vt:lpstr>
      <vt:lpstr>PATIENT/CLERK VIEW BILL STATUS</vt:lpstr>
      <vt:lpstr>CLERK BILL RECEIVE</vt:lpstr>
      <vt:lpstr>DEM AS EMPLOYEE HOME</vt:lpstr>
      <vt:lpstr>ADMIN HOME</vt:lpstr>
      <vt:lpstr>ADMIN EMPLOYEE PROFILE CREATION</vt:lpstr>
      <vt:lpstr>ADMIN LEAVE MANAGEMENT</vt:lpstr>
      <vt:lpstr>HRO HOME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MUJAHID</dc:creator>
  <cp:lastModifiedBy>bimurto</cp:lastModifiedBy>
  <cp:revision>32</cp:revision>
  <dcterms:created xsi:type="dcterms:W3CDTF">2014-03-15T20:51:52Z</dcterms:created>
  <dcterms:modified xsi:type="dcterms:W3CDTF">2014-03-16T05:46:39Z</dcterms:modified>
</cp:coreProperties>
</file>