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407" r:id="rId3"/>
    <p:sldId id="364" r:id="rId4"/>
    <p:sldId id="366" r:id="rId5"/>
    <p:sldId id="367" r:id="rId6"/>
    <p:sldId id="408" r:id="rId7"/>
    <p:sldId id="368" r:id="rId8"/>
    <p:sldId id="391" r:id="rId9"/>
    <p:sldId id="409" r:id="rId10"/>
    <p:sldId id="370" r:id="rId11"/>
    <p:sldId id="371" r:id="rId12"/>
    <p:sldId id="392" r:id="rId13"/>
    <p:sldId id="373" r:id="rId14"/>
    <p:sldId id="393" r:id="rId15"/>
    <p:sldId id="374" r:id="rId16"/>
    <p:sldId id="394" r:id="rId17"/>
    <p:sldId id="375" r:id="rId18"/>
    <p:sldId id="395" r:id="rId19"/>
    <p:sldId id="376" r:id="rId20"/>
    <p:sldId id="396" r:id="rId21"/>
    <p:sldId id="413" r:id="rId22"/>
    <p:sldId id="414" r:id="rId23"/>
    <p:sldId id="378" r:id="rId24"/>
    <p:sldId id="379" r:id="rId25"/>
    <p:sldId id="397" r:id="rId26"/>
    <p:sldId id="380" r:id="rId27"/>
    <p:sldId id="398" r:id="rId28"/>
    <p:sldId id="381" r:id="rId29"/>
    <p:sldId id="399" r:id="rId30"/>
    <p:sldId id="382" r:id="rId31"/>
    <p:sldId id="400" r:id="rId32"/>
    <p:sldId id="383" r:id="rId33"/>
    <p:sldId id="401" r:id="rId34"/>
    <p:sldId id="411" r:id="rId35"/>
    <p:sldId id="412" r:id="rId36"/>
    <p:sldId id="384" r:id="rId37"/>
    <p:sldId id="385" r:id="rId38"/>
    <p:sldId id="402" r:id="rId39"/>
    <p:sldId id="386" r:id="rId40"/>
    <p:sldId id="403" r:id="rId41"/>
    <p:sldId id="387" r:id="rId42"/>
    <p:sldId id="388" r:id="rId43"/>
    <p:sldId id="404" r:id="rId44"/>
    <p:sldId id="389" r:id="rId45"/>
    <p:sldId id="405" r:id="rId46"/>
    <p:sldId id="410" r:id="rId47"/>
    <p:sldId id="360" r:id="rId48"/>
    <p:sldId id="36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39" autoAdjust="0"/>
    <p:restoredTop sz="98046" autoAdjust="0"/>
  </p:normalViewPr>
  <p:slideViewPr>
    <p:cSldViewPr>
      <p:cViewPr>
        <p:scale>
          <a:sx n="70" d="100"/>
          <a:sy n="70" d="100"/>
        </p:scale>
        <p:origin x="-135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B3D58-05BB-4C09-92A0-616083F20AE5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BB720-F6D2-4F35-84FA-97B4CD9DE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687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A85E569-D761-43EE-9C18-CBC3584DA866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FB173-C6D6-4FEF-9C5A-6FD3E2845317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7A1AA6-2E00-4089-A48D-A2E8A16DE06E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98470-8820-415C-B15D-EAA61EDF4EE1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BA5283E-0B9D-47DD-82CF-D9BEA8393936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B3D97-B223-4A82-B8DF-75C7E6074B5E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45EE28-77B9-4CEE-975C-030549023573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23D91-CE27-4DCE-951C-B0199DBBD7E8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D40B70-ED3B-49F5-A6BB-EDC381E3CD94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334DBA2-D180-42D5-AE82-24FAECA29427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640D992-C1CF-4444-A12A-4E16EF9E165A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DE51BCB-5EB7-4185-A387-AA2498EB1E41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905000"/>
          </a:xfrm>
        </p:spPr>
        <p:txBody>
          <a:bodyPr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855634" cy="38100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5800" dirty="0" smtClean="0"/>
              <a:t>Sequence Diagram, Activity Diagram, </a:t>
            </a:r>
            <a:r>
              <a:rPr lang="en-US" sz="5800" dirty="0" err="1" smtClean="0"/>
              <a:t>StateChart</a:t>
            </a:r>
            <a:r>
              <a:rPr lang="en-US" sz="5800" dirty="0" smtClean="0"/>
              <a:t> Presentation</a:t>
            </a:r>
            <a:r>
              <a:rPr lang="en-US" dirty="0"/>
              <a:t/>
            </a:r>
            <a:br>
              <a:rPr lang="en-US" dirty="0"/>
            </a:br>
            <a:r>
              <a:rPr lang="en-US" sz="4300" dirty="0"/>
              <a:t>  </a:t>
            </a:r>
            <a: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 Group 5</a:t>
            </a:r>
            <a:b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	</a:t>
            </a:r>
            <a:r>
              <a:rPr lang="en-US" sz="2200" dirty="0"/>
              <a:t>Student </a:t>
            </a:r>
            <a:r>
              <a:rPr lang="en-US" sz="2200" dirty="0" smtClean="0"/>
              <a:t>ID:1005011</a:t>
            </a:r>
            <a:endParaRPr lang="en-US" sz="2200" dirty="0"/>
          </a:p>
          <a:p>
            <a:r>
              <a:rPr lang="en-US" sz="2200" dirty="0"/>
              <a:t>			1005016</a:t>
            </a:r>
          </a:p>
          <a:p>
            <a:r>
              <a:rPr lang="en-US" sz="2200" dirty="0"/>
              <a:t>			1005019</a:t>
            </a:r>
          </a:p>
          <a:p>
            <a:r>
              <a:rPr lang="en-US" sz="2200" dirty="0"/>
              <a:t>			1005021</a:t>
            </a:r>
          </a:p>
          <a:p>
            <a:r>
              <a:rPr lang="en-US" sz="2200" dirty="0"/>
              <a:t>			1005024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46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2879"/>
            <a:ext cx="8229600" cy="851079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2.Patient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6999751"/>
              </p:ext>
            </p:extLst>
          </p:nvPr>
        </p:nvGraphicFramePr>
        <p:xfrm>
          <a:off x="304800" y="1302430"/>
          <a:ext cx="8686800" cy="4354527"/>
        </p:xfrm>
        <a:graphic>
          <a:graphicData uri="http://schemas.openxmlformats.org/drawingml/2006/table">
            <a:tbl>
              <a:tblPr firstRow="1" firstCol="1" bandRow="1"/>
              <a:tblGrid>
                <a:gridCol w="2895600"/>
                <a:gridCol w="2895600"/>
                <a:gridCol w="2895600"/>
              </a:tblGrid>
              <a:tr h="697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75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2.1&gt;Appointment Assign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goes to RCP and requests for an appointment, RCP checks the duty schedule of the DOC and  makes an appointment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DOC,RCP,PT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879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2.2&gt;Prepare Prescription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 will prepare electronic prescription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4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2.3&gt;Update Patient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DEM will update the patient database by updating prescription and diagnostic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31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2.4&gt;Cabin/Bed Assign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requests for cabin/bed to RCP,RCP contacts with the AD and assigns a bed/cabin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PT,RCP,AD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879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2.5&gt;Discharge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DOC, CLK permits the PT to be discharged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PT,DOC,CLK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7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52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2.1: Appointment Assign 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C:\Users\Shamim\Downloads\Compressed\Sequence\Sequence\2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7534275" cy="6453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296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2.1: Appointment Assign 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2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376362"/>
            <a:ext cx="7348538" cy="47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7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  Sequence Diagram 2.2: Prepare Prescription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hamim\Downloads\Compressed\Sequence\Sequence\2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70085"/>
            <a:ext cx="7810500" cy="5887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621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2.2: Prepare Prescription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05000"/>
            <a:ext cx="762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98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2.3: Update Patient Database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hamim\Downloads\Compressed\Sequence\Sequence\2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41638"/>
            <a:ext cx="7086600" cy="5511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621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2.3: Update Patient Database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400"/>
            <a:ext cx="6705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53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2.4: Cabin/Bed Assign 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Shamim\Downloads\Compressed\Sequence\Sequence\2.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34278"/>
            <a:ext cx="7315200" cy="5923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621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err="1" smtClean="0"/>
              <a:t>Acitivity</a:t>
            </a:r>
            <a:r>
              <a:rPr lang="en-US" sz="3400" dirty="0" smtClean="0"/>
              <a:t> Diagram 2.4: Cabin/Bed Assign 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27206"/>
            <a:ext cx="7162800" cy="37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40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Sequence Diagram 2.5:Discharge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Shamim\Downloads\Compressed\Sequence\Sequence\2.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01778"/>
            <a:ext cx="7696200" cy="5856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621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Subsystems</a:t>
            </a:r>
          </a:p>
          <a:p>
            <a:r>
              <a:rPr lang="en-US" sz="4000" dirty="0" smtClean="0"/>
              <a:t>Sequence Diagram</a:t>
            </a:r>
          </a:p>
          <a:p>
            <a:r>
              <a:rPr lang="en-US" sz="4000" dirty="0" smtClean="0"/>
              <a:t>Activity Diagram</a:t>
            </a:r>
          </a:p>
          <a:p>
            <a:r>
              <a:rPr lang="en-US" sz="4000" dirty="0" err="1" smtClean="0"/>
              <a:t>Statechart</a:t>
            </a:r>
            <a:r>
              <a:rPr lang="en-US" sz="4000" dirty="0" smtClean="0"/>
              <a:t>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1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Activity Diagram</a:t>
            </a:r>
            <a:r>
              <a:rPr lang="en-US" sz="3400" dirty="0" smtClean="0"/>
              <a:t> 2.5:Discharge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9" y="914400"/>
            <a:ext cx="808892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17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Chart of Patient management Subsystem</a:t>
            </a:r>
            <a:endParaRPr lang="en-US" dirty="0"/>
          </a:p>
        </p:txBody>
      </p:sp>
      <p:pic>
        <p:nvPicPr>
          <p:cNvPr id="5" name="Content Placeholder 4" descr="2.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196" y="1646238"/>
            <a:ext cx="5857608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chart of Patient management Subsystem</a:t>
            </a:r>
            <a:endParaRPr lang="en-US" dirty="0"/>
          </a:p>
        </p:txBody>
      </p:sp>
      <p:pic>
        <p:nvPicPr>
          <p:cNvPr id="5" name="Content Placeholder 4" descr="2.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835" y="1646238"/>
            <a:ext cx="4080329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3</a:t>
            </a:r>
            <a:r>
              <a:rPr lang="en-US" dirty="0" smtClean="0">
                <a:effectLst/>
              </a:rPr>
              <a:t>. </a:t>
            </a:r>
            <a:r>
              <a:rPr lang="en-US" dirty="0">
                <a:effectLst/>
              </a:rPr>
              <a:t>Employee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9796392"/>
              </p:ext>
            </p:extLst>
          </p:nvPr>
        </p:nvGraphicFramePr>
        <p:xfrm>
          <a:off x="533400" y="1752600"/>
          <a:ext cx="7696200" cy="4801743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390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3.1&gt; Employee Profile Creation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creates new employee profile for each employee in the hospital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3.2&gt;Receive and Distribute Duty Schedule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HRO gets the duty schedule from   6.2 and gives it to the 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3.3&gt;View Employee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can view the employee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3.4&gt;Update Employee Profile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can update employee profile, AD can also fire an employee, AD  changes the pay scale salary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3.5&gt; Leave 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EMP applies for leave , AD grants/denies the request and send it back to Scheduling Subsystem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8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3.1 : Employee Profile Creation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hamim\Downloads\Compressed\Sequence\Sequence\3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90164"/>
            <a:ext cx="7286625" cy="6067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01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Activity Diagram</a:t>
            </a:r>
            <a:r>
              <a:rPr lang="en-US" sz="3400" dirty="0" smtClean="0"/>
              <a:t> 3.1 : Employee Profile Creation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6" y="2747299"/>
            <a:ext cx="7470914" cy="19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51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3.2: Receive and Distribute Duty Schedule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3.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990600"/>
            <a:ext cx="8296275" cy="560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1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3.2: Receive and Distribute Duty Schedule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591" y="1295400"/>
            <a:ext cx="29188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49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3.3: View Employee List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990600"/>
            <a:ext cx="6629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1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3.3: View Employee List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 descr="3.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38300"/>
            <a:ext cx="4872037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41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Patient Management</a:t>
            </a:r>
          </a:p>
          <a:p>
            <a:r>
              <a:rPr lang="en-US" dirty="0" smtClean="0"/>
              <a:t>Employee Management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Billing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6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3.4: Update Employee Profile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 descr="3.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7696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1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3.4: Update Employee Profile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 descr="3.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152525"/>
            <a:ext cx="43910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36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3.5: Leave Management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74676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1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Activity Diagram</a:t>
            </a:r>
            <a:r>
              <a:rPr lang="en-US" sz="3400" dirty="0" smtClean="0"/>
              <a:t> 3.5: Leave Management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1" y="1219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67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Diagram of </a:t>
            </a:r>
            <a:r>
              <a:rPr lang="en-US" dirty="0" err="1" smtClean="0"/>
              <a:t>CreateEmployeeProfile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5" name="Content Placeholder 4" descr="3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963" y="1646238"/>
            <a:ext cx="4154074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State Diagram of </a:t>
            </a:r>
            <a:r>
              <a:rPr lang="en-US" sz="2800" dirty="0" err="1" smtClean="0"/>
              <a:t>DistributeEmployeeSchedule</a:t>
            </a:r>
            <a:r>
              <a:rPr lang="en-US" sz="2800" dirty="0" smtClean="0"/>
              <a:t> Class</a:t>
            </a:r>
            <a:endParaRPr lang="en-US" sz="2800" dirty="0"/>
          </a:p>
        </p:txBody>
      </p:sp>
      <p:pic>
        <p:nvPicPr>
          <p:cNvPr id="5" name="Content Placeholder 4" descr="3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533" y="1646238"/>
            <a:ext cx="5106934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79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effectLst/>
              </a:rPr>
              <a:t>4</a:t>
            </a:r>
            <a:r>
              <a:rPr lang="en-US" dirty="0" smtClean="0">
                <a:effectLst/>
              </a:rPr>
              <a:t>. </a:t>
            </a:r>
            <a:r>
              <a:rPr lang="en-US" dirty="0"/>
              <a:t>Scheduling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4076046"/>
              </p:ext>
            </p:extLst>
          </p:nvPr>
        </p:nvGraphicFramePr>
        <p:xfrm>
          <a:off x="609600" y="2590800"/>
          <a:ext cx="7696200" cy="3276601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1164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3229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4.1&gt;Get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Active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Employee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 gets the active employee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93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.2&gt;Duty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Schedule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AD specifies duty schedules of all employees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40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4.1: Active Employee List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7543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64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Activity Diagram</a:t>
            </a:r>
            <a:r>
              <a:rPr lang="en-US" sz="3400" dirty="0" smtClean="0"/>
              <a:t> 4.1: Active Employee List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60" y="1219200"/>
            <a:ext cx="644887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86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Sequence Diagram 4.2: Duty Schedule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7543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64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1</a:t>
            </a:r>
            <a:r>
              <a:rPr lang="en-US" dirty="0" smtClean="0">
                <a:effectLst/>
              </a:rPr>
              <a:t>. Registration </a:t>
            </a:r>
            <a:r>
              <a:rPr lang="en-US" dirty="0">
                <a:effectLst/>
              </a:rPr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120"/>
            <a:ext cx="8229600" cy="45262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7272712"/>
              </p:ext>
            </p:extLst>
          </p:nvPr>
        </p:nvGraphicFramePr>
        <p:xfrm>
          <a:off x="762000" y="2590800"/>
          <a:ext cx="7696200" cy="2884170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565400"/>
                <a:gridCol w="2565400"/>
              </a:tblGrid>
              <a:tr h="390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1.1&gt;Register Patient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 completes the registration process by giving necessary information to 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PT,RCP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1.2&gt;Prepare and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View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Current Patient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RCP,AD can see the current patient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RCP,AD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09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Activity Diagram 4.2: Duty Schedule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6" descr="4.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4" y="1804987"/>
            <a:ext cx="5629275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28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79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effectLst/>
              </a:rPr>
              <a:t>5</a:t>
            </a:r>
            <a:r>
              <a:rPr lang="en-US" dirty="0" smtClean="0">
                <a:effectLst/>
              </a:rPr>
              <a:t>. </a:t>
            </a:r>
            <a:r>
              <a:rPr lang="en-US" dirty="0"/>
              <a:t>Billing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4438000"/>
              </p:ext>
            </p:extLst>
          </p:nvPr>
        </p:nvGraphicFramePr>
        <p:xfrm>
          <a:off x="533400" y="2362200"/>
          <a:ext cx="7696200" cy="2361625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903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263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5.1&gt;Collect Bill Information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CLK collects all billing information from different sub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31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5.2&gt;Receive bill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PT gives total bill to 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PT,CLK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70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5.1:Collect Bill Information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800099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83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Activity Diagram</a:t>
            </a:r>
            <a:r>
              <a:rPr lang="en-US" sz="3400" dirty="0" smtClean="0"/>
              <a:t> 5.1:Collect Bill Information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35" y="1371600"/>
            <a:ext cx="6238930" cy="4343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26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Sequence Diagram 5.2: Receive Bill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371600"/>
            <a:ext cx="6858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83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Activity Diagram 5.2: Receive Bill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47800"/>
            <a:ext cx="5410200" cy="44958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20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State Diagram of </a:t>
            </a:r>
            <a:r>
              <a:rPr lang="en-US" dirty="0" err="1" smtClean="0"/>
              <a:t>PrepareBill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5" name="Content Placeholder 4" descr="5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646238"/>
            <a:ext cx="4495799" cy="48307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34666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QUESTIONS???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765891"/>
            <a:ext cx="5628250" cy="42539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45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613864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68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Sequence Diagram 1.1: Register Patient 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1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838200"/>
            <a:ext cx="7086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38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Activity Diagram 1.1:</a:t>
            </a:r>
            <a:r>
              <a:rPr lang="en-US" sz="4800" dirty="0" smtClean="0">
                <a:effectLst/>
              </a:rPr>
              <a:t>RegisterPatient</a:t>
            </a:r>
            <a:r>
              <a:rPr lang="en-US" sz="4800" dirty="0" smtClean="0"/>
              <a:t> </a:t>
            </a:r>
            <a:endParaRPr lang="en-US" dirty="0"/>
          </a:p>
        </p:txBody>
      </p:sp>
      <p:pic>
        <p:nvPicPr>
          <p:cNvPr id="5" name="Content Placeholder 4" descr="1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524000"/>
            <a:ext cx="4572000" cy="4876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>Sequence Diagram 1.2: </a:t>
            </a:r>
            <a:r>
              <a:rPr lang="en-US" sz="2800" dirty="0" smtClean="0">
                <a:effectLst/>
                <a:latin typeface="Calibri"/>
                <a:ea typeface="Calibri"/>
                <a:cs typeface="Vrinda"/>
              </a:rPr>
              <a:t>Prepare and View Current Patient List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6357730"/>
            <a:ext cx="6560234" cy="1000539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C:\Users\Shamim\Downloads\Compressed\Sequence\Sequence\1.2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990600"/>
            <a:ext cx="7315200" cy="5410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199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1.2: Prepare Current Patient List 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90600"/>
            <a:ext cx="419099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State Chart of Register Patient Class </a:t>
            </a:r>
            <a:endParaRPr lang="en-US" dirty="0"/>
          </a:p>
        </p:txBody>
      </p:sp>
      <p:pic>
        <p:nvPicPr>
          <p:cNvPr id="5" name="Content Placeholder 4" descr="1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46238"/>
            <a:ext cx="5943600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615</TotalTime>
  <Words>706</Words>
  <Application>Microsoft Office PowerPoint</Application>
  <PresentationFormat>On-screen Show (4:3)</PresentationFormat>
  <Paragraphs>209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Foundry</vt:lpstr>
      <vt:lpstr>Hospital Management System</vt:lpstr>
      <vt:lpstr>Outline of the presentation</vt:lpstr>
      <vt:lpstr>Subsystems</vt:lpstr>
      <vt:lpstr>1. Registration System</vt:lpstr>
      <vt:lpstr>Sequence Diagram 1.1: Register Patient </vt:lpstr>
      <vt:lpstr>Activity Diagram 1.1:RegisterPatient </vt:lpstr>
      <vt:lpstr>Sequence Diagram 1.2: Prepare and View Current Patient List</vt:lpstr>
      <vt:lpstr>Activity Diagram 1.2: Prepare Current Patient List </vt:lpstr>
      <vt:lpstr>State Chart of Register Patient Class </vt:lpstr>
      <vt:lpstr>2.Patient Management</vt:lpstr>
      <vt:lpstr>Sequence Diagram 2.1: Appointment Assign </vt:lpstr>
      <vt:lpstr>Activity Diagram 2.1: Appointment Assign </vt:lpstr>
      <vt:lpstr>  Sequence Diagram 2.2: Prepare Prescription</vt:lpstr>
      <vt:lpstr>Activity Diagram 2.2: Prepare Prescription</vt:lpstr>
      <vt:lpstr>Sequence Diagram 2.3: Update Patient Database</vt:lpstr>
      <vt:lpstr>Activity Diagram 2.3: Update Patient Database</vt:lpstr>
      <vt:lpstr>Sequence Diagram 2.4: Cabin/Bed Assign </vt:lpstr>
      <vt:lpstr>Acitivity Diagram 2.4: Cabin/Bed Assign </vt:lpstr>
      <vt:lpstr>Sequence Diagram 2.5:Discharge</vt:lpstr>
      <vt:lpstr>Activity Diagram 2.5:Discharge</vt:lpstr>
      <vt:lpstr>State Chart of Patient management Subsystem</vt:lpstr>
      <vt:lpstr>State chart of Patient management Subsystem</vt:lpstr>
      <vt:lpstr>3. Employee Management</vt:lpstr>
      <vt:lpstr>Sequence Diagram 3.1 : Employee Profile Creation</vt:lpstr>
      <vt:lpstr>Activity Diagram 3.1 : Employee Profile Creation</vt:lpstr>
      <vt:lpstr>Sequence Diagram 3.2: Receive and Distribute Duty Schedule</vt:lpstr>
      <vt:lpstr>Activity Diagram 3.2: Receive and Distribute Duty Schedule</vt:lpstr>
      <vt:lpstr>Sequence Diagram 3.3: View Employee List</vt:lpstr>
      <vt:lpstr>Activity Diagram 3.3: View Employee List</vt:lpstr>
      <vt:lpstr>Sequence Diagram 3.4: Update Employee Profile</vt:lpstr>
      <vt:lpstr>Activity Diagram 3.4: Update Employee Profile</vt:lpstr>
      <vt:lpstr>Sequence Diagram 3.5: Leave Management</vt:lpstr>
      <vt:lpstr>Activity Diagram 3.5: Leave Management</vt:lpstr>
      <vt:lpstr>State Diagram of CreateEmployeeProfile Class</vt:lpstr>
      <vt:lpstr>State Diagram of DistributeEmployeeSchedule Class</vt:lpstr>
      <vt:lpstr>4. Scheduling System</vt:lpstr>
      <vt:lpstr>Sequence Diagram 4.1: Active Employee List</vt:lpstr>
      <vt:lpstr>Activity Diagram 4.1: Active Employee List</vt:lpstr>
      <vt:lpstr>Sequence Diagram 4.2: Duty Schedule</vt:lpstr>
      <vt:lpstr>Activity Diagram 4.2: Duty Schedule</vt:lpstr>
      <vt:lpstr>5. Billing System</vt:lpstr>
      <vt:lpstr>Sequence Diagram 5.1:Collect Bill Information</vt:lpstr>
      <vt:lpstr>Activity Diagram 5.1:Collect Bill Information</vt:lpstr>
      <vt:lpstr>Sequence Diagram 5.2: Receive Bill</vt:lpstr>
      <vt:lpstr>Activity Diagram 5.2: Receive Bill</vt:lpstr>
      <vt:lpstr>State Diagram of PrepareBill Class</vt:lpstr>
      <vt:lpstr>QUESTIONS???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mahmud</dc:creator>
  <cp:lastModifiedBy>Shamim</cp:lastModifiedBy>
  <cp:revision>124</cp:revision>
  <dcterms:created xsi:type="dcterms:W3CDTF">2014-02-01T15:24:16Z</dcterms:created>
  <dcterms:modified xsi:type="dcterms:W3CDTF">2014-03-02T06:06:07Z</dcterms:modified>
</cp:coreProperties>
</file>