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4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20DE-ECE4-45A3-8BD9-157CFBDADFC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A3C3-75E8-48CB-988C-0F8B1C4C33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hospital &amp; Information Management 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086600" cy="2133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Student no:1005011</a:t>
            </a:r>
          </a:p>
          <a:p>
            <a:pPr algn="r"/>
            <a:r>
              <a:rPr lang="en-US" dirty="0" smtClean="0"/>
              <a:t>1005016</a:t>
            </a:r>
          </a:p>
          <a:p>
            <a:pPr algn="r"/>
            <a:r>
              <a:rPr lang="en-US" dirty="0" smtClean="0"/>
              <a:t>1005019</a:t>
            </a:r>
          </a:p>
          <a:p>
            <a:pPr algn="r"/>
            <a:r>
              <a:rPr lang="en-US" dirty="0" smtClean="0"/>
              <a:t>1005021</a:t>
            </a:r>
          </a:p>
          <a:p>
            <a:pPr algn="r"/>
            <a:r>
              <a:rPr lang="en-US" dirty="0" smtClean="0"/>
              <a:t>1005024</a:t>
            </a:r>
          </a:p>
          <a:p>
            <a:pPr algn="r"/>
            <a:endParaRPr lang="en-US" dirty="0"/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22679">
            <a:off x="611281" y="686288"/>
            <a:ext cx="2303192" cy="160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Global Database provides all past records of patients .So next treatment will be much more better.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Automated system can reduce overhead problems of treatments.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Forum can develop more awareness or boost extra facilities.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Using medicine Database can reduce wrong treatments.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Hospital employees can be managed well.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global blood record database can be developed and thus dying patients will be benefited.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lot more benefits may be visible when implemented.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 smtClean="0">
                <a:latin typeface="Algerian" pitchFamily="82" charset="0"/>
              </a:rPr>
              <a:t>Question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Mohammad </a:t>
            </a:r>
            <a:r>
              <a:rPr lang="en-US" dirty="0" err="1"/>
              <a:t>Kalam</a:t>
            </a:r>
            <a:r>
              <a:rPr lang="en-US" dirty="0"/>
              <a:t> is a (fourth class )government employee. His elder son Babul is suffering from fever from 2 days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As his income was little he took his son to Dhaka medical college hospital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He bought a ticket and was sent to visit a doctor by the register. But the doctor was nowhere near to be found and the </a:t>
            </a:r>
            <a:r>
              <a:rPr lang="en-US" dirty="0" smtClean="0"/>
              <a:t>registrar </a:t>
            </a:r>
            <a:r>
              <a:rPr lang="en-US" dirty="0"/>
              <a:t>couldn't tell when he should be </a:t>
            </a:r>
            <a:r>
              <a:rPr lang="en-US" dirty="0" smtClean="0"/>
              <a:t>available.</a:t>
            </a:r>
            <a:endParaRPr lang="en-US" dirty="0"/>
          </a:p>
        </p:txBody>
      </p:sp>
      <p:pic>
        <p:nvPicPr>
          <p:cNvPr id="5" name="Content Placeholder 4" descr="2009-09-01__back0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419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 1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So he waited 2 hours just to visit the doctor. </a:t>
            </a:r>
          </a:p>
          <a:p>
            <a:pPr>
              <a:buNone/>
            </a:pPr>
            <a:r>
              <a:rPr lang="en-US" dirty="0" smtClean="0"/>
              <a:t>Then he was told to admit his son to the hospital but there he found that no bed was available.</a:t>
            </a:r>
          </a:p>
          <a:p>
            <a:pPr>
              <a:buNone/>
            </a:pPr>
            <a:r>
              <a:rPr lang="en-US" dirty="0" smtClean="0"/>
              <a:t> But some broker offered him bed for money.</a:t>
            </a:r>
          </a:p>
          <a:p>
            <a:pPr>
              <a:buNone/>
            </a:pPr>
            <a:r>
              <a:rPr lang="en-US" dirty="0" smtClean="0"/>
              <a:t> He admitted his son and went to get medicine but he found that the medicine was not in </a:t>
            </a:r>
            <a:r>
              <a:rPr lang="en-US" smtClean="0"/>
              <a:t>the </a:t>
            </a:r>
            <a:r>
              <a:rPr lang="en-US" smtClean="0"/>
              <a:t>store</a:t>
            </a:r>
            <a:r>
              <a:rPr lang="en-US" smtClean="0"/>
              <a:t> </a:t>
            </a:r>
            <a:r>
              <a:rPr lang="en-US" dirty="0" smtClean="0"/>
              <a:t>and he had to buy it.</a:t>
            </a:r>
          </a:p>
          <a:p>
            <a:pPr>
              <a:buNone/>
            </a:pPr>
            <a:r>
              <a:rPr lang="en-US" dirty="0" smtClean="0"/>
              <a:t> He heard that the storekeeper sold them in the market for his own profit.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1370441080-3000-people-wait-for-attention-at-dhaka-medical-college-and-hospital_212213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20347"/>
            <a:ext cx="4038600" cy="268566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Mrs</a:t>
            </a:r>
            <a:r>
              <a:rPr lang="en-US" sz="2200" dirty="0"/>
              <a:t>. </a:t>
            </a:r>
            <a:r>
              <a:rPr lang="en-US" sz="2200" dirty="0" err="1"/>
              <a:t>Halim</a:t>
            </a:r>
            <a:r>
              <a:rPr lang="en-US" sz="2200" dirty="0"/>
              <a:t> is an old lady. She is not feeling well so she went to visit a doctor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/>
              <a:t>The doctor examined her and asked for her past history but Mrs. </a:t>
            </a:r>
            <a:r>
              <a:rPr lang="en-US" sz="2200" dirty="0" err="1"/>
              <a:t>Halim</a:t>
            </a:r>
            <a:r>
              <a:rPr lang="en-US" sz="2200" dirty="0"/>
              <a:t> lives in a different city and </a:t>
            </a:r>
            <a:r>
              <a:rPr lang="en-US" sz="2200"/>
              <a:t>she </a:t>
            </a:r>
            <a:r>
              <a:rPr lang="en-US" sz="2200" smtClean="0"/>
              <a:t>didn't </a:t>
            </a:r>
            <a:r>
              <a:rPr lang="en-US" sz="2200" dirty="0"/>
              <a:t>brought that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/>
              <a:t>So the doctor had to give her a lot of tests to diagnose her disease. In the end it was found that it was the continuation of a previous disease</a:t>
            </a:r>
            <a:r>
              <a:rPr lang="en-US" sz="2200" dirty="0" smtClean="0"/>
              <a:t>. </a:t>
            </a:r>
          </a:p>
          <a:p>
            <a:pPr>
              <a:buNone/>
            </a:pPr>
            <a:r>
              <a:rPr lang="en-US" sz="2200" dirty="0" smtClean="0"/>
              <a:t>But those tests cost her a lot of money.</a:t>
            </a:r>
            <a:endParaRPr lang="en-US" sz="2200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7800" y="1371600"/>
            <a:ext cx="3124200" cy="40386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/>
              <a:t>   In Existing public medical system,  </a:t>
            </a:r>
            <a:r>
              <a:rPr lang="en-US" sz="2300" dirty="0"/>
              <a:t>t</a:t>
            </a:r>
            <a:r>
              <a:rPr lang="en-US" sz="2300" dirty="0" smtClean="0"/>
              <a:t>here occurs a lot of problems as well as wasting a lot of time. From those 2 scenarios we can easily identify some preliminary problems.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/>
              <a:t> </a:t>
            </a:r>
            <a:r>
              <a:rPr lang="en-US" sz="2300" dirty="0" smtClean="0"/>
              <a:t>Manual registration system is a lengthy procedure</a:t>
            </a:r>
            <a:r>
              <a:rPr lang="en-US" sz="2300" dirty="0"/>
              <a:t> </a:t>
            </a:r>
            <a:r>
              <a:rPr lang="en-US" sz="2300" dirty="0" smtClean="0">
                <a:sym typeface="Wingdings" pitchFamily="2" charset="2"/>
              </a:rPr>
              <a:t></a:t>
            </a:r>
            <a:r>
              <a:rPr lang="en-US" sz="2300" dirty="0" smtClean="0"/>
              <a:t> wastage of time and patience standing in long queue and crowd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/>
              <a:t>Disordered and undeclared time </a:t>
            </a:r>
            <a:r>
              <a:rPr lang="en-US" sz="2300" dirty="0" smtClean="0"/>
              <a:t>schedule </a:t>
            </a:r>
            <a:r>
              <a:rPr lang="en-US" sz="2300" dirty="0" smtClean="0">
                <a:sym typeface="Wingdings" pitchFamily="2" charset="2"/>
              </a:rPr>
              <a:t></a:t>
            </a:r>
            <a:r>
              <a:rPr lang="en-US" sz="2300" dirty="0" smtClean="0"/>
              <a:t>patients </a:t>
            </a:r>
            <a:r>
              <a:rPr lang="en-US" sz="2300" dirty="0"/>
              <a:t>are not concerned of </a:t>
            </a:r>
            <a:r>
              <a:rPr lang="en-US" sz="2300" dirty="0" smtClean="0"/>
              <a:t>doctor‘s availability.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Sometimes long human queue is not maintained properly.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Sometimes cunning brokers cheat people coming from far distance.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Some Private medical offers better service in huge </a:t>
            </a:r>
            <a:r>
              <a:rPr lang="en-US" sz="2300" dirty="0" err="1" smtClean="0"/>
              <a:t>costs</a:t>
            </a:r>
            <a:r>
              <a:rPr lang="en-US" sz="2300" dirty="0" err="1" smtClean="0">
                <a:sym typeface="Wingdings" pitchFamily="2" charset="2"/>
              </a:rPr>
              <a:t></a:t>
            </a:r>
            <a:r>
              <a:rPr lang="en-US" sz="2300" dirty="0" err="1" smtClean="0"/>
              <a:t>a</a:t>
            </a:r>
            <a:r>
              <a:rPr lang="en-US" sz="2300" dirty="0" smtClean="0"/>
              <a:t> nightmare for an ordinary people of our country.</a:t>
            </a:r>
            <a:br>
              <a:rPr lang="en-US" sz="2300" dirty="0" smtClean="0"/>
            </a:br>
            <a:endParaRPr lang="en-US" sz="2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Problems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Due to poor medicine distribution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patients face crisis severely in case of emergency treatment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For proper treatment doctors need past records of the patients .In most cases, patients just lost their medical reports , prescriptions ,how long they continued medicine etc.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Patients coming from far distance face difficulties much. Perfectly telling about intermediate medication becomes more hard.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Patients have to pay extra money for same medical reports they did before.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010400" cy="838200"/>
          </a:xfrm>
        </p:spPr>
        <p:txBody>
          <a:bodyPr/>
          <a:lstStyle/>
          <a:p>
            <a:r>
              <a:rPr lang="en-US" dirty="0" smtClean="0"/>
              <a:t>Existing Automated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Patients are registered electrically only for the purpose of cost payments.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Money receipts for medicines are produced electrically. In some case, error prone software cause patients harassments about money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2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We propose our system to remove existing deficiencies and provide some advanced service to all class of people.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Our first concept: A universal medical institution independent ‘Global Medication Database’.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Global database will not be under any hospital .Rather it contains all medical records of all patients across the country using national id card.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Once any patient is registered from any hospital across the country will be given medical services according to hospital.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Then the records will be saved in local hospital database and also be uploaded to Global Database for further better treatment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Records consist of electrically produced prescriptions , different medical reports(</a:t>
            </a:r>
            <a:r>
              <a:rPr lang="en-US" dirty="0" err="1" smtClean="0"/>
              <a:t>ecg,mri,ct</a:t>
            </a:r>
            <a:r>
              <a:rPr lang="en-US" dirty="0" smtClean="0"/>
              <a:t> </a:t>
            </a:r>
            <a:r>
              <a:rPr lang="en-US" dirty="0" err="1" smtClean="0"/>
              <a:t>scan,x</a:t>
            </a:r>
            <a:r>
              <a:rPr lang="en-US" dirty="0" smtClean="0"/>
              <a:t>-ray </a:t>
            </a:r>
            <a:r>
              <a:rPr lang="en-US" dirty="0" err="1" smtClean="0"/>
              <a:t>etc</a:t>
            </a:r>
            <a:r>
              <a:rPr lang="en-US" dirty="0" smtClean="0"/>
              <a:t>) and all the biological </a:t>
            </a:r>
            <a:r>
              <a:rPr lang="en-US" dirty="0" err="1" smtClean="0"/>
              <a:t>informations</a:t>
            </a:r>
            <a:r>
              <a:rPr lang="en-US" dirty="0" smtClean="0"/>
              <a:t> (blood </a:t>
            </a:r>
            <a:r>
              <a:rPr lang="en-US" dirty="0" err="1" smtClean="0"/>
              <a:t>grp</a:t>
            </a:r>
            <a:r>
              <a:rPr lang="en-US" dirty="0" smtClean="0"/>
              <a:t> etc.)of  patients along with national ID No.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300" dirty="0" smtClean="0"/>
              <a:t>Patients can be registered online or by sms from cell phone.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 There will a store </a:t>
            </a:r>
            <a:r>
              <a:rPr lang="en-US" sz="2300" dirty="0"/>
              <a:t>M</a:t>
            </a:r>
            <a:r>
              <a:rPr lang="en-US" sz="2300" dirty="0" smtClean="0"/>
              <a:t>edicine database .Where all kinds of medicine informations,usage,dosages will be recorded.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/>
              <a:t> </a:t>
            </a:r>
            <a:r>
              <a:rPr lang="en-US" sz="2300" dirty="0" smtClean="0"/>
              <a:t>Doctors availability and schedule will be automated and updated  in the hospital website.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All kinds of costs(medicine s,tests,services) will be produced electrically by our information system.Hospital can also issue credit cards.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For increasing much more consciousness about health and take immediate instructions from experts .There will be a doctor-patient forum or community .Also there can be forum developed for only doctors to share theirs knowledges.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Some system can be developed for employee management.</a:t>
            </a:r>
            <a:br>
              <a:rPr lang="en-US" sz="2300" dirty="0" smtClean="0"/>
            </a:br>
            <a:endParaRPr lang="en-US" sz="23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838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AUTOMATED hospital &amp; Information Management  System</vt:lpstr>
      <vt:lpstr>Current Scenario 1</vt:lpstr>
      <vt:lpstr>Current Scenario 1 (cont.)</vt:lpstr>
      <vt:lpstr>Current Scenario 2</vt:lpstr>
      <vt:lpstr>Existing Problems</vt:lpstr>
      <vt:lpstr>Existing Problems cont.</vt:lpstr>
      <vt:lpstr>Existing Automated System</vt:lpstr>
      <vt:lpstr>Our proposed System</vt:lpstr>
      <vt:lpstr>Our proposed System</vt:lpstr>
      <vt:lpstr>Benefits</vt:lpstr>
      <vt:lpstr>Any Question?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HOSPITAL &amp; INFORMATION MANAGEMENT SYSTEM</dc:title>
  <dc:creator>Shamim</dc:creator>
  <cp:lastModifiedBy>Bimurto</cp:lastModifiedBy>
  <cp:revision>64</cp:revision>
  <dcterms:created xsi:type="dcterms:W3CDTF">2014-01-18T18:37:42Z</dcterms:created>
  <dcterms:modified xsi:type="dcterms:W3CDTF">2014-01-19T04:52:50Z</dcterms:modified>
</cp:coreProperties>
</file>