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Roboto Mon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.fntdata"/><Relationship Id="rId14" Type="http://schemas.openxmlformats.org/officeDocument/2006/relationships/slide" Target="slides/slide9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a4ba1285c_0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0a4ba1285c_0_9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a4ba1285c_0_10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0a4ba1285c_0_10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a4ba1285c_0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0a4ba1285c_0_10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a4ba1285c_0_1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0a4ba1285c_0_10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aa21ca33c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30aa21ca33c_0_2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aa643395f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0aa643395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aa21ca33c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30aa21ca33c_0_2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aa643395f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aa643395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aa21ca33c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30aa21ca33c_0_2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aa643395f_1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0aa643395f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0aa21ca33c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30aa21ca33c_0_2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0aa643395f_1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0aa643395f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a4ba1285c_0_1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30a4ba1285c_0_10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a4ba128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30a4ba1285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a4ba1285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30a4ba1285c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a4ba1285c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30a4ba1285c_0_8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a4ba1285c_0_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30a4ba1285c_0_9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aa21ca33c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0aa21ca33c_0_3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a4ba1285c_0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0a4ba1285c_0_9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Purpose &amp; 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311700" y="3778821"/>
            <a:ext cx="852060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Eggshell Home Builder Database Project Overview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Presented by: Team2</a:t>
            </a:r>
            <a:endParaRPr>
              <a:solidFill>
                <a:srgbClr val="888888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Team member: </a:t>
            </a:r>
            <a:r>
              <a:rPr lang="en-US">
                <a:solidFill>
                  <a:srgbClr val="888888"/>
                </a:solidFill>
              </a:rPr>
              <a:t>Tim Yeung CHAN</a:t>
            </a:r>
            <a:r>
              <a:rPr lang="en-US">
                <a:solidFill>
                  <a:srgbClr val="888888"/>
                </a:solidFill>
              </a:rPr>
              <a:t>, Xun Yi LIM, Taiyuan ZHANG</a:t>
            </a:r>
            <a:endParaRPr>
              <a:solidFill>
                <a:srgbClr val="888888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Date: 2024/10/10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and Triggers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1242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 CALC_REFUND: Calculates refundable deposit amount based on progress.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2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 VOID_SALE: Trigger to nullify sale data when contract status is voided.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2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3. UPDATE_PROJECT_PCT_COMPLETE: Updates project completion based on tasks.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2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4. CP_DEL_CASCADE: Cascade deletes associated tasks when a project is deleted.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2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5. Scheduled Job: Yearly job to remove inactive customers.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Role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Access to their own sales record via CustomerSaleRecord view.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Restricted view of SalesRepresentative and ConstructionManager data.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Access to limited tables: Option_List, Decorator_Choice, Construction_Project, and Lot.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Role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General access with permissions to select, update, delete on most tables.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Access to customer data is restricted based on specific responsibilities.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Specialized views for managing project-related tasks and choices.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 Representative and Construction Manager Roles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Sales Representatives have access to customer addresses for their own sales records.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Construction Managers have access to project-specific entries in Task and Decorator_Choice.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Specific views provided to manage projects and decorator choices.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Restricted Database Access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Scenario: Restricted access for customers to project stages.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 Stages 1-3 displayed as Stage 1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 Stages 4-6 displayed as Stage 4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3. Stage 7 displayed as Stage 7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Customers can only view and filter their own sales records and project progress.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Restricted Database Access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expected output of </a:t>
            </a: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CustomerSaleRecord</a:t>
            </a:r>
            <a:endParaRPr sz="1700"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75" y="2014975"/>
            <a:ext cx="3467100" cy="5048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3394913"/>
            <a:ext cx="8077200" cy="5048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80" name="Google Shape;18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375" y="4774850"/>
            <a:ext cx="5943600" cy="5238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81" name="Google Shape;181;p28"/>
          <p:cNvSpPr txBox="1"/>
          <p:nvPr/>
        </p:nvSpPr>
        <p:spPr>
          <a:xfrm>
            <a:off x="457200" y="4184788"/>
            <a:ext cx="710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filter and view the options available by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PROJECT_OPTIONS_VIEW: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457200" y="2519800"/>
            <a:ext cx="67266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 our project progress via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ACCESSIBLE_PROJECTS</a:t>
            </a:r>
            <a:r>
              <a:rPr lang="en-US"/>
              <a:t> view(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Project_Stage</a:t>
            </a:r>
            <a:r>
              <a:rPr lang="en-US"/>
              <a:t> is displayed as 1, while actual project stage inserted in the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Construction_Project</a:t>
            </a:r>
            <a:r>
              <a:rPr lang="en-US"/>
              <a:t> table is 2 )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 Cancellation Process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 Deleting a sale triggers cascading deletions.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 Entities affected: Construction_Project, Escrow, Chosen_Style.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3. Refund is calculated based on escrow and project completion.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Example: $2000 escrow, 25% completion results in $500 refund.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 Cancellation Process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performs the deletion of a sale record with invoice_id = 1 by calling cancel_sale_record procedure and contrasts the Sale tables before and after the deletion.</a:t>
            </a: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245600"/>
            <a:ext cx="3687025" cy="16933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96" name="Google Shape;19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279200"/>
            <a:ext cx="4174884" cy="16933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97" name="Google Shape;19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950" y="5897700"/>
            <a:ext cx="3619500" cy="2286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98" name="Google Shape;198;p30"/>
          <p:cNvSpPr txBox="1"/>
          <p:nvPr/>
        </p:nvSpPr>
        <p:spPr>
          <a:xfrm>
            <a:off x="409200" y="5225850"/>
            <a:ext cx="8325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escrow deposit associated with the deleted sale record is 2000 and the percentage of project completed is 25%. The amount of refund is calculated as: 2000 * 0.25 = 500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Filtering Options by Category</a:t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 Use 'FilterOptionsByCategory' procedure to sort options.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 Categories include: Electrical, Exterior, Interior, Plumbing.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3. Input NULL to display all options, or specify a category to filter.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Filtering Options by Category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00" y="1724775"/>
            <a:ext cx="6976550" cy="17929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12" name="Google Shape;212;p32"/>
          <p:cNvSpPr txBox="1"/>
          <p:nvPr/>
        </p:nvSpPr>
        <p:spPr>
          <a:xfrm>
            <a:off x="881950" y="3971275"/>
            <a:ext cx="7274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‘Electrical’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500" y="4825400"/>
            <a:ext cx="8865725" cy="10206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 Database Purpose &amp; Overview</a:t>
            </a:r>
            <a:endParaRPr>
              <a:solidFill>
                <a:schemeClr val="dk2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 Entity Relational Diagram 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3. Key Business Rules  </a:t>
            </a:r>
            <a:endParaRPr>
              <a:solidFill>
                <a:schemeClr val="dk2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4. Database Functionality &amp; Screenshots</a:t>
            </a:r>
            <a:endParaRPr>
              <a:solidFill>
                <a:schemeClr val="dk2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5. Reports &amp; Outputs  </a:t>
            </a:r>
            <a:endParaRPr>
              <a:solidFill>
                <a:schemeClr val="dk2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2"/>
              </a:buClr>
              <a:buSzPts val="32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6. Summary and Benefits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 Record Creation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Create a sale record using 'create_sale_record' procedure.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600750"/>
            <a:ext cx="4193825" cy="19429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21" name="Google Shape;22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6466" y="3600750"/>
            <a:ext cx="3940684" cy="19429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 Size Derivation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4"/>
          <p:cNvSpPr txBox="1"/>
          <p:nvPr/>
        </p:nvSpPr>
        <p:spPr>
          <a:xfrm>
            <a:off x="362850" y="1600200"/>
            <a:ext cx="8577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ato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Style size is derived from summing room sizes.</a:t>
            </a:r>
            <a:endParaRPr/>
          </a:p>
        </p:txBody>
      </p:sp>
      <p:pic>
        <p:nvPicPr>
          <p:cNvPr id="229" name="Google Shape;2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425" y="2797738"/>
            <a:ext cx="4644575" cy="10206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30" name="Google Shape;2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5425" y="4811450"/>
            <a:ext cx="4767582" cy="10206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31" name="Google Shape;231;p34"/>
          <p:cNvSpPr txBox="1"/>
          <p:nvPr/>
        </p:nvSpPr>
        <p:spPr>
          <a:xfrm>
            <a:off x="851700" y="4364375"/>
            <a:ext cx="831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After a new room with size of 100 is added for the Colonial style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 and Benefits</a:t>
            </a:r>
            <a:endParaRPr/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Eggshell Home Builders Database provides robust functionality to streamline operations.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Improves operational efficiency.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Ensures secure access to sensitive data.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Supports customization for user-specific needs.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Purpose &amp; Overview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667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Purpose: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74295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 support Eggshell Home Builders' operations by managing customer orders, construction projects, sales, and financial transactions.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74295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Enhance information flow between sales agents, sales representatives, and construction managers.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Motivations: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74295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Support sales agents in handling paperwork.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74295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Provide buyers with up-to-date information via the web on houses and customization options.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74295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Keep sales representatives updated on construction progress.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74295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Assist construction managers in tracking and updating project progress efficiently.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Situation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1242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Challenges: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4170" lvl="1" marL="74295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Sales agents handle significant paperwork, including forms for house styles, options, and sales.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4170" lvl="1" marL="74295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Sales representatives must visit subdivisions to update buyers on house progress.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4170" lvl="1" marL="74295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Construction managers are responsible for tracking progress and reporting it to sales reps.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4170" lvl="1" marL="74295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Customers face difficulties browsing available decorator options, limiting their experience.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758200"/>
            <a:ext cx="27684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ERD </a:t>
            </a:r>
            <a:endParaRPr/>
          </a:p>
        </p:txBody>
      </p:sp>
      <p:pic>
        <p:nvPicPr>
          <p:cNvPr descr="06da197b514775dbfb4c0f1a9e37158.jpg" id="117" name="Google Shape;11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7175" y="479050"/>
            <a:ext cx="5939849" cy="632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Assumptions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766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 Each school belongs to one district and has unique levels: elementary, middle, high.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 House styles have at least one elevation as a base design.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3. Lots can be built in regular or reversed styles.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4. Construction projects have 7 defined stages, visible to managers, limited for customers.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5. Option list updated by stages, with additional costs based on stage availability.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Assumptions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1242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 School names are unique and serve as primary keys.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2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 House styles can share lots; elevations are weak entities identified by IDs.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2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3. Sales records include escrow, financing, and calculated lot premiums.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2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4. Construction project completion is calculated from task completion rates.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2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5. Decorator choices are fixed-price, can be revised only before task start.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Setup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1242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 Download and unzip Team2_eggshell.zip.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2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 SQLDeveloper Database Connection: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2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- Username: Team2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2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- Password: Password99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2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- Hostname: Heinz-db-03.andrew.local.cmu.edu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2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- Port: 1561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2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- Service Name: https://heinzdb3.andrew.cmu.edu/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2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3. Edit 'main.sql' to set base_path.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2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4. Execute 'main.sql' to create database tables.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 and Procedures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1242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 ACCESSIBLE_PROJECTS view: Customer visibility on </a:t>
            </a: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project stages.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2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 PROJECT_OPTIONS_VIEW: Limits decorator options based on stage.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2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3. Filter Options By Category: Procedure filters options by category.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2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4. Create_Sale_Record: Links customer and sale data into Sales table.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2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5. Sale_Operations Package: Handles operations for Sale table.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