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6"/>
  </p:notesMasterIdLst>
  <p:handoutMasterIdLst>
    <p:handoutMasterId r:id="rId7"/>
  </p:handoutMasterIdLst>
  <p:sldIdLst>
    <p:sldId id="8261" r:id="rId3"/>
    <p:sldId id="8266" r:id="rId4"/>
    <p:sldId id="8268" r:id="rId5"/>
  </p:sldIdLst>
  <p:sldSz cx="12858750" cy="723265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 userDrawn="1">
          <p15:clr>
            <a:srgbClr val="A4A3A4"/>
          </p15:clr>
        </p15:guide>
        <p15:guide id="2" pos="4149" userDrawn="1">
          <p15:clr>
            <a:srgbClr val="A4A3A4"/>
          </p15:clr>
        </p15:guide>
        <p15:guide id="3" pos="516" userDrawn="1">
          <p15:clr>
            <a:srgbClr val="A4A3A4"/>
          </p15:clr>
        </p15:guide>
        <p15:guide id="4" orient="horz" pos="4134" userDrawn="1">
          <p15:clr>
            <a:srgbClr val="A4A3A4"/>
          </p15:clr>
        </p15:guide>
        <p15:guide id="5" pos="7473" userDrawn="1">
          <p15:clr>
            <a:srgbClr val="A4A3A4"/>
          </p15:clr>
        </p15:guide>
        <p15:guide id="6" pos="6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9D7F60"/>
    <a:srgbClr val="73A6A3"/>
    <a:srgbClr val="FBB80D"/>
    <a:srgbClr val="ED1C24"/>
    <a:srgbClr val="38AABA"/>
    <a:srgbClr val="1E6C7A"/>
    <a:srgbClr val="BF0000"/>
    <a:srgbClr val="166CA3"/>
    <a:srgbClr val="10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76236" autoAdjust="0"/>
  </p:normalViewPr>
  <p:slideViewPr>
    <p:cSldViewPr showGuides="1">
      <p:cViewPr varScale="1">
        <p:scale>
          <a:sx n="62" d="100"/>
          <a:sy n="62" d="100"/>
        </p:scale>
        <p:origin x="62" y="715"/>
      </p:cViewPr>
      <p:guideLst>
        <p:guide orient="horz" pos="304"/>
        <p:guide pos="4149"/>
        <p:guide pos="516"/>
        <p:guide orient="horz" pos="4134"/>
        <p:guide pos="7473"/>
        <p:guide pos="681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2024-11-12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2024-11-12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2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1" cy="1225532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3" y="287968"/>
            <a:ext cx="7188399" cy="6172866"/>
          </a:xfrm>
        </p:spPr>
        <p:txBody>
          <a:bodyPr/>
          <a:lstStyle>
            <a:lvl1pPr>
              <a:defRPr sz="3375"/>
            </a:lvl1pPr>
            <a:lvl2pPr>
              <a:defRPr sz="2950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1" cy="4947334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0"/>
            </a:lvl2pPr>
            <a:lvl3pPr marL="963930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0460" indent="0">
              <a:buNone/>
              <a:defRPr sz="2110"/>
            </a:lvl6pPr>
            <a:lvl7pPr marL="2892425" indent="0">
              <a:buNone/>
              <a:defRPr sz="2110"/>
            </a:lvl7pPr>
            <a:lvl8pPr marL="3374390" indent="0">
              <a:buNone/>
              <a:defRPr sz="2110"/>
            </a:lvl8pPr>
            <a:lvl9pPr marL="3856355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434589" y="289642"/>
            <a:ext cx="3857626" cy="61711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50" y="289642"/>
            <a:ext cx="11363027" cy="61711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2024-11-12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53754" cy="723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07" y="305830"/>
            <a:ext cx="1454048" cy="447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2" y="4098502"/>
            <a:ext cx="9001126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1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6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3" y="4647648"/>
            <a:ext cx="10929938" cy="1436485"/>
          </a:xfrm>
        </p:spPr>
        <p:txBody>
          <a:bodyPr anchor="t"/>
          <a:lstStyle>
            <a:lvl1pPr algn="l">
              <a:defRPr sz="42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3" y="3065506"/>
            <a:ext cx="10929938" cy="1582142"/>
          </a:xfrm>
        </p:spPr>
        <p:txBody>
          <a:bodyPr anchor="b"/>
          <a:lstStyle>
            <a:lvl1pPr marL="0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39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41046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89242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337439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85635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687619"/>
            <a:ext cx="7610326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81890" y="1687619"/>
            <a:ext cx="7610325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2024-11-12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6" cy="477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2024-11-12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6"/>
            <a:ext cx="4071937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7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  <p:txStyles>
    <p:titleStyle>
      <a:lvl1pPr algn="ctr" defTabSz="963930" rtl="0" eaLnBrk="1" latinLnBrk="0" hangingPunct="1">
        <a:spcBef>
          <a:spcPct val="0"/>
        </a:spcBef>
        <a:buNone/>
        <a:defRPr sz="464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361315" indent="-361315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783590" indent="-30099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5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20523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8719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16916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»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6511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7pPr>
      <a:lvl8pPr marL="361569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8pPr>
      <a:lvl9pPr marL="409765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9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04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4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3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35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delscope.cn/models/qwen/qwen1.5-7b-chat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huggingface.co/Qwen/Qwen1.5-7B-Chat" TargetMode="External"/><Relationship Id="rId12" Type="http://schemas.openxmlformats.org/officeDocument/2006/relationships/hyperlink" Target="https://www.modelscope.cn/models/qwen/qwen2-7b-instruct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hyperlink" Target="https://www.modelscope.cn/models/zhipuai/chatglm3-6b" TargetMode="External"/><Relationship Id="rId11" Type="http://schemas.openxmlformats.org/officeDocument/2006/relationships/hyperlink" Target="https://huggingface.co/Qwen/Qwen2-7B-Instruct" TargetMode="External"/><Relationship Id="rId5" Type="http://schemas.openxmlformats.org/officeDocument/2006/relationships/hyperlink" Target="https://huggingface.co/THUDM/chatglm3-6b" TargetMode="External"/><Relationship Id="rId10" Type="http://schemas.openxmlformats.org/officeDocument/2006/relationships/hyperlink" Target="https://www.modelscope.cn/models/llm-research/meta-llama-3-8b-instruct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huggingface.co/meta-llama/Meta-Llama-3-8B-Instr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269135" y="221643"/>
            <a:ext cx="4320480" cy="94641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大语言模型测试列表</a:t>
            </a:r>
            <a:endParaRPr lang="zh-CN" sz="3200" b="1" dirty="0">
              <a:solidFill>
                <a:schemeClr val="tx1"/>
              </a:solidFill>
              <a:latin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F36FAA-F05B-B90B-F07C-ED259B34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21309"/>
              </p:ext>
            </p:extLst>
          </p:nvPr>
        </p:nvGraphicFramePr>
        <p:xfrm>
          <a:off x="380703" y="1184639"/>
          <a:ext cx="12097344" cy="490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9988576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7538309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444675955"/>
                    </a:ext>
                  </a:extLst>
                </a:gridCol>
              </a:tblGrid>
              <a:tr h="587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基座模型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HuggingFace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Model Scope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31514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ChatGLM3-6B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5"/>
                        </a:rPr>
                        <a:t>https://huggingface.co/THUDM/chatglm3-6b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6"/>
                        </a:rPr>
                        <a:t>https://www.modelscope.cn/models/zhipuai/chatglm3-6b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793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Qwen1.5-7B-Chat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7"/>
                        </a:rPr>
                        <a:t>https://huggingface.co/Qwen/Qwen1.5-7B-Chat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8"/>
                        </a:rPr>
                        <a:t>https://www.modelscope.cn/models/qwen/qwen1.5-7b-chat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544260"/>
                  </a:ext>
                </a:extLst>
              </a:tr>
              <a:tr h="1310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Meta-Llama-3-8B-Instruct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9"/>
                        </a:rPr>
                        <a:t>https://huggingface.co/meta-llama/Meta-Llama-3-8B-Instruct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  <a:hlinkClick r:id="rId10"/>
                        </a:rPr>
                        <a:t>https://www.modelscope.cn/models/llm-research/meta-llama-3-8b-instruct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92249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Qwen2-7B-Instruct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1"/>
                        </a:rPr>
                        <a:t>https://huggingface.co/Qwen/Qwen2-7B-Instruct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2"/>
                        </a:rPr>
                        <a:t>https://www.modelscope.cn/models/qwen/qwen2-7b-instruct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647177" y="591989"/>
            <a:ext cx="3564396" cy="576064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测试数据简要介绍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01353-181C-7EFD-3F43-70355724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89" y="1960141"/>
            <a:ext cx="1257197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5061223" y="231949"/>
            <a:ext cx="2736304" cy="703269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测试结果记录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BC6EE7E-6B32-7D97-766D-D9F86F11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65095"/>
              </p:ext>
            </p:extLst>
          </p:nvPr>
        </p:nvGraphicFramePr>
        <p:xfrm>
          <a:off x="488715" y="1312069"/>
          <a:ext cx="12133349" cy="490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09988576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7538309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444675955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952199898"/>
                    </a:ext>
                  </a:extLst>
                </a:gridCol>
              </a:tblGrid>
              <a:tr h="587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基座模型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知识分类组织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6393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知识检索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6393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查重检测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31514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ChatGLM3-6B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9/15=60%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8/15=53.3%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因为效果太差没测了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793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Qwen1.5-7B-Chat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15/20=75%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14/18=77.8%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19/19=100%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544260"/>
                  </a:ext>
                </a:extLst>
              </a:tr>
              <a:tr h="1310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Meta-Llama-3-8B-Instruct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19/20=95%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19/20=95%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19/19=100%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92249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Qwen2-7B-Instruct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18/20=90%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17/19=89.5%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20/20=100%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c74f19-edab-4fd6-a452-cf159b6519e3"/>
  <p:tag name="COMMONDATA" val="eyJoZGlkIjoiNDFiZWY1YzZkNmQwNzA5OTgyYTNmMmRhZjQ5M2I2Y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riyo4h">
      <a:majorFont>
        <a:latin typeface="Comic Sans MS"/>
        <a:ea typeface="Comic Sans MS"/>
        <a:cs typeface=""/>
      </a:majorFont>
      <a:minorFont>
        <a:latin typeface="Comic Sans MS"/>
        <a:ea typeface="Comic Sans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自定义</PresentationFormat>
  <Paragraphs>41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方正黑体简体</vt:lpstr>
      <vt:lpstr>微软雅黑</vt:lpstr>
      <vt:lpstr>Arial</vt:lpstr>
      <vt:lpstr>Calibri</vt:lpstr>
      <vt:lpstr>Times New Roman</vt:lpstr>
      <vt:lpstr>自定义设计方案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2019-1008常规工作汇报</dc:title>
  <dc:creator/>
  <cp:lastModifiedBy/>
  <cp:revision>2354</cp:revision>
  <dcterms:created xsi:type="dcterms:W3CDTF">2023-10-19T04:50:00Z</dcterms:created>
  <dcterms:modified xsi:type="dcterms:W3CDTF">2024-11-12T13:32:40Z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1495D5E8D8C840E99A2AA8EA0BCB01A0</vt:lpwstr>
  </property>
</Properties>
</file>