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9" r:id="rId4"/>
    <p:sldId id="266" r:id="rId5"/>
    <p:sldId id="267" r:id="rId6"/>
    <p:sldId id="268" r:id="rId7"/>
    <p:sldId id="272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6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01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284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832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906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673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046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324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28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301CD-2F5D-4BD4-A37F-B82F68571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6306-32A2-FB4D-A653-B207064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EF0-DE2B-2648-9DEF-CF68F09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C73C83-CBC2-49ED-AB33-5DE60E12A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86694"/>
            <a:ext cx="11182350" cy="44759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69DD65-F766-44C3-B10D-F6D6C3A21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0200" y="365126"/>
            <a:ext cx="10029826" cy="907256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9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8E2D-9CEA-A14E-9F86-5FDB8544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686F05-CD36-C84D-9FA8-25922D614F2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868C-5D63-3E4B-9ED9-B79799D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D54-AE58-284D-A28E-B9285A1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DBD10-BBF0-0244-97CB-2109D51E9F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40E4A-F98B-4D82-81E4-EC1A040306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4530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F21D509-F11C-4BBF-AB1C-D2B34F076F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0498" y="496094"/>
            <a:ext cx="4114801" cy="914400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75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26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80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6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150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2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43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209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4EB80-464F-4FD5-9694-9C8ADF34DB37}" type="datetimeFigureOut">
              <a:rPr lang="en-ZA" smtClean="0"/>
              <a:t>2021/11/24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725CF1-367C-4335-A897-699153D963F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441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pbeat and Happy Background Music_160k">
            <a:hlinkClick r:id="" action="ppaction://media"/>
            <a:extLst>
              <a:ext uri="{FF2B5EF4-FFF2-40B4-BE49-F238E27FC236}">
                <a16:creationId xmlns:a16="http://schemas.microsoft.com/office/drawing/2014/main" id="{541180DB-71D3-4B4B-95D7-75672B5562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519" y="0"/>
            <a:ext cx="487363" cy="487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A0613-A483-457F-9FFE-2AD29244B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3" y="1895356"/>
            <a:ext cx="10978220" cy="30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9268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01216-7EB2-49BC-8CA2-04AA7C5D5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7739" y="1475892"/>
            <a:ext cx="9653174" cy="1466091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CF448-D3DB-4DDA-A4E5-FD7F4ABC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020117"/>
            <a:ext cx="10520142" cy="47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2DF37-9150-43A3-BAAC-4AD55D12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4" y="1040945"/>
            <a:ext cx="9782175" cy="486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82" y="338493"/>
            <a:ext cx="10029826" cy="907256"/>
          </a:xfrm>
        </p:spPr>
        <p:txBody>
          <a:bodyPr/>
          <a:lstStyle/>
          <a:p>
            <a:r>
              <a:rPr lang="en-US" dirty="0"/>
              <a:t>Strengths &amp; Weakness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254CF-6558-4A32-90DB-34AE21C35BB5}"/>
              </a:ext>
            </a:extLst>
          </p:cNvPr>
          <p:cNvSpPr/>
          <p:nvPr/>
        </p:nvSpPr>
        <p:spPr>
          <a:xfrm>
            <a:off x="189390" y="3429000"/>
            <a:ext cx="5101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Ensure faster deployment.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Stabilize work environment.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Significant improvement in product quality.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Automation in repetitive tasks leaves more room for innovation.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Promotes agility in your business.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Continuous delivery of software.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Fast and reliable problem-solving techniques.</a:t>
            </a:r>
            <a:endParaRPr lang="en-US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07ECD-B994-4DE2-9866-93C357D61D4E}"/>
              </a:ext>
            </a:extLst>
          </p:cNvPr>
          <p:cNvSpPr/>
          <p:nvPr/>
        </p:nvSpPr>
        <p:spPr>
          <a:xfrm>
            <a:off x="6556159" y="3541027"/>
            <a:ext cx="5101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No connection to Pluralsight flow on premises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works on Windows OS </a:t>
            </a:r>
          </a:p>
        </p:txBody>
      </p:sp>
      <p:pic>
        <p:nvPicPr>
          <p:cNvPr id="1026" name="Picture 2" descr="The Virtue of Being Vulnerable, Ethiopian job blog - Ethiojobs Blog">
            <a:extLst>
              <a:ext uri="{FF2B5EF4-FFF2-40B4-BE49-F238E27FC236}">
                <a16:creationId xmlns:a16="http://schemas.microsoft.com/office/drawing/2014/main" id="{3B4DB976-26A8-42F7-8C12-BC0AECCF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" y="1584990"/>
            <a:ext cx="2694928" cy="17319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should I do to overcome my weakness? - Quora">
            <a:extLst>
              <a:ext uri="{FF2B5EF4-FFF2-40B4-BE49-F238E27FC236}">
                <a16:creationId xmlns:a16="http://schemas.microsoft.com/office/drawing/2014/main" id="{EF1EF655-9E58-409F-B302-EF091F01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75" y="1526445"/>
            <a:ext cx="2694928" cy="179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2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7735A-7D2D-4A62-8DA2-35E1C9F685DA}"/>
              </a:ext>
            </a:extLst>
          </p:cNvPr>
          <p:cNvSpPr/>
          <p:nvPr/>
        </p:nvSpPr>
        <p:spPr>
          <a:xfrm>
            <a:off x="3733061" y="1623450"/>
            <a:ext cx="5101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No connection to Pluralsight flow on premises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works on Windows OS 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FCE53710-882D-4137-8664-CB1B89F0E40F}"/>
              </a:ext>
            </a:extLst>
          </p:cNvPr>
          <p:cNvSpPr/>
          <p:nvPr/>
        </p:nvSpPr>
        <p:spPr>
          <a:xfrm>
            <a:off x="239697" y="2459115"/>
            <a:ext cx="11952303" cy="64633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0F4A2-4301-4A26-8C85-68CA308039D0}"/>
              </a:ext>
            </a:extLst>
          </p:cNvPr>
          <p:cNvSpPr txBox="1"/>
          <p:nvPr/>
        </p:nvSpPr>
        <p:spPr>
          <a:xfrm>
            <a:off x="1855433" y="3284738"/>
            <a:ext cx="873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Cloud based on the fact that its currently used on premises</a:t>
            </a:r>
          </a:p>
          <a:p>
            <a:r>
              <a:rPr lang="en-US" dirty="0"/>
              <a:t>Repo Backups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36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43340F-1FC9-4FE6-AD08-B7CD5F19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07734"/>
            <a:ext cx="9839325" cy="49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69095B-FF56-4CC8-BA5E-17B8E9306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69" y="1009650"/>
            <a:ext cx="8692081" cy="49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3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7ACE4-9A5F-4F2A-93F3-621A256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Intelligence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9611FF-E5C9-4E8E-B5E1-BF992945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21391"/>
            <a:ext cx="9220200" cy="47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0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0ADA-8127-421B-88BD-D144EF37E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203560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100</Words>
  <Application>Microsoft Office PowerPoint</Application>
  <PresentationFormat>Widescreen</PresentationFormat>
  <Paragraphs>20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Assessment</vt:lpstr>
      <vt:lpstr>Strengths &amp; Weakness</vt:lpstr>
      <vt:lpstr>Suggestions</vt:lpstr>
      <vt:lpstr>Performance Measurement</vt:lpstr>
      <vt:lpstr>Performance Measurement</vt:lpstr>
      <vt:lpstr>Added Intelligence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Sive Koto</dc:creator>
  <cp:lastModifiedBy>Selina Naidu</cp:lastModifiedBy>
  <cp:revision>12</cp:revision>
  <dcterms:created xsi:type="dcterms:W3CDTF">2021-11-24T12:25:27Z</dcterms:created>
  <dcterms:modified xsi:type="dcterms:W3CDTF">2021-11-24T13:36:45Z</dcterms:modified>
</cp:coreProperties>
</file>