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1" r:id="rId4"/>
    <p:sldId id="259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0" r:id="rId13"/>
    <p:sldId id="260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4D4"/>
    <a:srgbClr val="023B69"/>
    <a:srgbClr val="00ADD8"/>
    <a:srgbClr val="02597D"/>
    <a:srgbClr val="022C5E"/>
    <a:srgbClr val="02C0CF"/>
    <a:srgbClr val="0F292F"/>
    <a:srgbClr val="1A545D"/>
    <a:srgbClr val="06090C"/>
    <a:srgbClr val="18F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1A3A9-CE7B-4041-8E49-6AB638BDD10C}" v="1212" dt="2024-09-21T01:50:36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/>
    <p:restoredTop sz="94685"/>
  </p:normalViewPr>
  <p:slideViewPr>
    <p:cSldViewPr snapToGrid="0">
      <p:cViewPr varScale="1">
        <p:scale>
          <a:sx n="186" d="100"/>
          <a:sy n="186" d="100"/>
        </p:scale>
        <p:origin x="248" y="456"/>
      </p:cViewPr>
      <p:guideLst>
        <p:guide orient="horz" pos="2160"/>
        <p:guide pos="3840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 Guo" userId="85c2ed03-a15a-49c3-a378-9182112495b8" providerId="ADAL" clId="{20F1A3A9-CE7B-4041-8E49-6AB638BDD10C}"/>
    <pc:docChg chg="undo redo custSel addSld delSld modSld sldOrd">
      <pc:chgData name="Bin Guo" userId="85c2ed03-a15a-49c3-a378-9182112495b8" providerId="ADAL" clId="{20F1A3A9-CE7B-4041-8E49-6AB638BDD10C}" dt="2024-09-21T01:50:36.578" v="8044" actId="1076"/>
      <pc:docMkLst>
        <pc:docMk/>
      </pc:docMkLst>
      <pc:sldChg chg="addSp delSp modSp mod">
        <pc:chgData name="Bin Guo" userId="85c2ed03-a15a-49c3-a378-9182112495b8" providerId="ADAL" clId="{20F1A3A9-CE7B-4041-8E49-6AB638BDD10C}" dt="2024-09-21T01:50:36.578" v="8044" actId="1076"/>
        <pc:sldMkLst>
          <pc:docMk/>
          <pc:sldMk cId="0" sldId="257"/>
        </pc:sldMkLst>
        <pc:spChg chg="mod">
          <ac:chgData name="Bin Guo" userId="85c2ed03-a15a-49c3-a378-9182112495b8" providerId="ADAL" clId="{20F1A3A9-CE7B-4041-8E49-6AB638BDD10C}" dt="2024-09-09T12:15:39.808" v="9"/>
          <ac:spMkLst>
            <pc:docMk/>
            <pc:sldMk cId="0" sldId="257"/>
            <ac:spMk id="19" creationId="{00000000-0000-0000-0000-000000000000}"/>
          </ac:spMkLst>
        </pc:spChg>
        <pc:spChg chg="mod">
          <ac:chgData name="Bin Guo" userId="85c2ed03-a15a-49c3-a378-9182112495b8" providerId="ADAL" clId="{20F1A3A9-CE7B-4041-8E49-6AB638BDD10C}" dt="2024-09-09T12:15:20.041" v="3"/>
          <ac:spMkLst>
            <pc:docMk/>
            <pc:sldMk cId="0" sldId="257"/>
            <ac:spMk id="23" creationId="{00000000-0000-0000-0000-000000000000}"/>
          </ac:spMkLst>
        </pc:spChg>
        <pc:spChg chg="mod">
          <ac:chgData name="Bin Guo" userId="85c2ed03-a15a-49c3-a378-9182112495b8" providerId="ADAL" clId="{20F1A3A9-CE7B-4041-8E49-6AB638BDD10C}" dt="2024-09-09T12:17:26.697" v="154" actId="1076"/>
          <ac:spMkLst>
            <pc:docMk/>
            <pc:sldMk cId="0" sldId="257"/>
            <ac:spMk id="25" creationId="{00000000-0000-0000-0000-000000000000}"/>
          </ac:spMkLst>
        </pc:spChg>
        <pc:picChg chg="add mod">
          <ac:chgData name="Bin Guo" userId="85c2ed03-a15a-49c3-a378-9182112495b8" providerId="ADAL" clId="{20F1A3A9-CE7B-4041-8E49-6AB638BDD10C}" dt="2024-09-21T01:50:36.578" v="8044" actId="1076"/>
          <ac:picMkLst>
            <pc:docMk/>
            <pc:sldMk cId="0" sldId="257"/>
            <ac:picMk id="2" creationId="{AA4D2FB5-D3A7-CC45-9999-6EBCD28E0B9D}"/>
          </ac:picMkLst>
        </pc:picChg>
        <pc:picChg chg="add del mod">
          <ac:chgData name="Bin Guo" userId="85c2ed03-a15a-49c3-a378-9182112495b8" providerId="ADAL" clId="{20F1A3A9-CE7B-4041-8E49-6AB638BDD10C}" dt="2024-09-21T01:50:07.250" v="8032" actId="21"/>
          <ac:picMkLst>
            <pc:docMk/>
            <pc:sldMk cId="0" sldId="257"/>
            <ac:picMk id="1026" creationId="{D5732124-9D00-5453-CC78-767A18A729DC}"/>
          </ac:picMkLst>
        </pc:picChg>
      </pc:sldChg>
      <pc:sldChg chg="addSp delSp modSp mod modClrScheme chgLayout">
        <pc:chgData name="Bin Guo" userId="85c2ed03-a15a-49c3-a378-9182112495b8" providerId="ADAL" clId="{20F1A3A9-CE7B-4041-8E49-6AB638BDD10C}" dt="2024-09-21T01:50:22.277" v="8038"/>
        <pc:sldMkLst>
          <pc:docMk/>
          <pc:sldMk cId="0" sldId="258"/>
        </pc:sldMkLst>
        <pc:spChg chg="add mod ord">
          <ac:chgData name="Bin Guo" userId="85c2ed03-a15a-49c3-a378-9182112495b8" providerId="ADAL" clId="{20F1A3A9-CE7B-4041-8E49-6AB638BDD10C}" dt="2024-09-20T19:42:09.389" v="7695" actId="1076"/>
          <ac:spMkLst>
            <pc:docMk/>
            <pc:sldMk cId="0" sldId="258"/>
            <ac:spMk id="2" creationId="{034C95C5-E48A-9D09-9360-5190C4E2977B}"/>
          </ac:spMkLst>
        </pc:spChg>
        <pc:spChg chg="add mod ord">
          <ac:chgData name="Bin Guo" userId="85c2ed03-a15a-49c3-a378-9182112495b8" providerId="ADAL" clId="{20F1A3A9-CE7B-4041-8E49-6AB638BDD10C}" dt="2024-09-20T19:44:51.552" v="7782" actId="20577"/>
          <ac:spMkLst>
            <pc:docMk/>
            <pc:sldMk cId="0" sldId="258"/>
            <ac:spMk id="4" creationId="{88E100EC-19F3-C6F5-F010-E74312672C9A}"/>
          </ac:spMkLst>
        </pc:spChg>
        <pc:spChg chg="add del mod">
          <ac:chgData name="Bin Guo" userId="85c2ed03-a15a-49c3-a378-9182112495b8" providerId="ADAL" clId="{20F1A3A9-CE7B-4041-8E49-6AB638BDD10C}" dt="2024-09-21T01:50:22.277" v="8038"/>
          <ac:spMkLst>
            <pc:docMk/>
            <pc:sldMk cId="0" sldId="258"/>
            <ac:spMk id="5" creationId="{8D0DEAF9-2C4E-A838-1BAD-AF18970CE770}"/>
          </ac:spMkLst>
        </pc:spChg>
        <pc:picChg chg="add mod">
          <ac:chgData name="Bin Guo" userId="85c2ed03-a15a-49c3-a378-9182112495b8" providerId="ADAL" clId="{20F1A3A9-CE7B-4041-8E49-6AB638BDD10C}" dt="2024-09-21T01:50:18.627" v="8036" actId="1076"/>
          <ac:picMkLst>
            <pc:docMk/>
            <pc:sldMk cId="0" sldId="258"/>
            <ac:picMk id="6" creationId="{432598D1-DFEB-A83B-19AC-0B09ED30CA51}"/>
          </ac:picMkLst>
        </pc:picChg>
      </pc:sldChg>
      <pc:sldChg chg="addSp modSp new mod ord modAnim">
        <pc:chgData name="Bin Guo" userId="85c2ed03-a15a-49c3-a378-9182112495b8" providerId="ADAL" clId="{20F1A3A9-CE7B-4041-8E49-6AB638BDD10C}" dt="2024-09-16T17:34:50.531" v="4873" actId="20578"/>
        <pc:sldMkLst>
          <pc:docMk/>
          <pc:sldMk cId="281568612" sldId="259"/>
        </pc:sldMkLst>
        <pc:spChg chg="mod">
          <ac:chgData name="Bin Guo" userId="85c2ed03-a15a-49c3-a378-9182112495b8" providerId="ADAL" clId="{20F1A3A9-CE7B-4041-8E49-6AB638BDD10C}" dt="2024-09-09T13:40:11.306" v="2588" actId="20577"/>
          <ac:spMkLst>
            <pc:docMk/>
            <pc:sldMk cId="281568612" sldId="259"/>
            <ac:spMk id="2" creationId="{084DCDCE-B608-72FD-FB2B-D400074A6698}"/>
          </ac:spMkLst>
        </pc:spChg>
        <pc:spChg chg="mod">
          <ac:chgData name="Bin Guo" userId="85c2ed03-a15a-49c3-a378-9182112495b8" providerId="ADAL" clId="{20F1A3A9-CE7B-4041-8E49-6AB638BDD10C}" dt="2024-09-16T16:02:45.834" v="4847" actId="207"/>
          <ac:spMkLst>
            <pc:docMk/>
            <pc:sldMk cId="281568612" sldId="259"/>
            <ac:spMk id="3" creationId="{EAC5316D-71E6-2B07-6C41-B6A29C441576}"/>
          </ac:spMkLst>
        </pc:spChg>
        <pc:spChg chg="add mod">
          <ac:chgData name="Bin Guo" userId="85c2ed03-a15a-49c3-a378-9182112495b8" providerId="ADAL" clId="{20F1A3A9-CE7B-4041-8E49-6AB638BDD10C}" dt="2024-09-16T15:44:25.474" v="4424" actId="1076"/>
          <ac:spMkLst>
            <pc:docMk/>
            <pc:sldMk cId="281568612" sldId="259"/>
            <ac:spMk id="4" creationId="{7A6A99C2-6588-54B7-C071-D4CA50B12B32}"/>
          </ac:spMkLst>
        </pc:spChg>
        <pc:spChg chg="add mod">
          <ac:chgData name="Bin Guo" userId="85c2ed03-a15a-49c3-a378-9182112495b8" providerId="ADAL" clId="{20F1A3A9-CE7B-4041-8E49-6AB638BDD10C}" dt="2024-09-16T15:44:25.474" v="4424" actId="1076"/>
          <ac:spMkLst>
            <pc:docMk/>
            <pc:sldMk cId="281568612" sldId="259"/>
            <ac:spMk id="5" creationId="{BFFFF311-2C5E-7E72-EE80-F3D71C8F9315}"/>
          </ac:spMkLst>
        </pc:spChg>
        <pc:spChg chg="add mod">
          <ac:chgData name="Bin Guo" userId="85c2ed03-a15a-49c3-a378-9182112495b8" providerId="ADAL" clId="{20F1A3A9-CE7B-4041-8E49-6AB638BDD10C}" dt="2024-09-16T15:45:39.241" v="4488" actId="14100"/>
          <ac:spMkLst>
            <pc:docMk/>
            <pc:sldMk cId="281568612" sldId="259"/>
            <ac:spMk id="6" creationId="{E425E153-3DED-32FA-866D-CA7701E738BC}"/>
          </ac:spMkLst>
        </pc:spChg>
        <pc:spChg chg="add mod">
          <ac:chgData name="Bin Guo" userId="85c2ed03-a15a-49c3-a378-9182112495b8" providerId="ADAL" clId="{20F1A3A9-CE7B-4041-8E49-6AB638BDD10C}" dt="2024-09-16T15:44:25.474" v="4424" actId="1076"/>
          <ac:spMkLst>
            <pc:docMk/>
            <pc:sldMk cId="281568612" sldId="259"/>
            <ac:spMk id="8" creationId="{82EED09C-3061-87D8-C6E3-F31703575CB3}"/>
          </ac:spMkLst>
        </pc:spChg>
        <pc:spChg chg="add mod">
          <ac:chgData name="Bin Guo" userId="85c2ed03-a15a-49c3-a378-9182112495b8" providerId="ADAL" clId="{20F1A3A9-CE7B-4041-8E49-6AB638BDD10C}" dt="2024-09-16T16:21:38.371" v="4854" actId="1076"/>
          <ac:spMkLst>
            <pc:docMk/>
            <pc:sldMk cId="281568612" sldId="259"/>
            <ac:spMk id="10" creationId="{17DC7529-B21F-79D3-B9FF-A30B6DE2F759}"/>
          </ac:spMkLst>
        </pc:spChg>
        <pc:spChg chg="add mod">
          <ac:chgData name="Bin Guo" userId="85c2ed03-a15a-49c3-a378-9182112495b8" providerId="ADAL" clId="{20F1A3A9-CE7B-4041-8E49-6AB638BDD10C}" dt="2024-09-16T15:44:25.474" v="4424" actId="1076"/>
          <ac:spMkLst>
            <pc:docMk/>
            <pc:sldMk cId="281568612" sldId="259"/>
            <ac:spMk id="14" creationId="{20AE19AE-69C2-F4C1-6D9F-CC9C19C27648}"/>
          </ac:spMkLst>
        </pc:spChg>
        <pc:spChg chg="add mod">
          <ac:chgData name="Bin Guo" userId="85c2ed03-a15a-49c3-a378-9182112495b8" providerId="ADAL" clId="{20F1A3A9-CE7B-4041-8E49-6AB638BDD10C}" dt="2024-09-09T12:57:14.528" v="1309" actId="12789"/>
          <ac:spMkLst>
            <pc:docMk/>
            <pc:sldMk cId="281568612" sldId="259"/>
            <ac:spMk id="23" creationId="{32AE1424-531C-4A28-916E-364EAC4615EB}"/>
          </ac:spMkLst>
        </pc:spChg>
        <pc:spChg chg="add mod">
          <ac:chgData name="Bin Guo" userId="85c2ed03-a15a-49c3-a378-9182112495b8" providerId="ADAL" clId="{20F1A3A9-CE7B-4041-8E49-6AB638BDD10C}" dt="2024-09-09T12:57:14.528" v="1309" actId="12789"/>
          <ac:spMkLst>
            <pc:docMk/>
            <pc:sldMk cId="281568612" sldId="259"/>
            <ac:spMk id="24" creationId="{C8723531-A741-6BAD-8428-B3724F038B61}"/>
          </ac:spMkLst>
        </pc:spChg>
        <pc:spChg chg="add mod">
          <ac:chgData name="Bin Guo" userId="85c2ed03-a15a-49c3-a378-9182112495b8" providerId="ADAL" clId="{20F1A3A9-CE7B-4041-8E49-6AB638BDD10C}" dt="2024-09-09T12:57:14.528" v="1309" actId="12789"/>
          <ac:spMkLst>
            <pc:docMk/>
            <pc:sldMk cId="281568612" sldId="259"/>
            <ac:spMk id="25" creationId="{D3AB4F8E-B2A7-0DDC-EE8B-432C7319A9D0}"/>
          </ac:spMkLst>
        </pc:spChg>
        <pc:spChg chg="add mod">
          <ac:chgData name="Bin Guo" userId="85c2ed03-a15a-49c3-a378-9182112495b8" providerId="ADAL" clId="{20F1A3A9-CE7B-4041-8E49-6AB638BDD10C}" dt="2024-09-09T12:57:14.528" v="1309" actId="12789"/>
          <ac:spMkLst>
            <pc:docMk/>
            <pc:sldMk cId="281568612" sldId="259"/>
            <ac:spMk id="26" creationId="{6F6A7872-1365-15EA-DDA5-009443DC02ED}"/>
          </ac:spMkLst>
        </pc:spChg>
        <pc:spChg chg="add mod">
          <ac:chgData name="Bin Guo" userId="85c2ed03-a15a-49c3-a378-9182112495b8" providerId="ADAL" clId="{20F1A3A9-CE7B-4041-8E49-6AB638BDD10C}" dt="2024-09-16T15:44:25.474" v="4424" actId="1076"/>
          <ac:spMkLst>
            <pc:docMk/>
            <pc:sldMk cId="281568612" sldId="259"/>
            <ac:spMk id="37" creationId="{6FAAC4F0-8E2A-5631-B6AF-09B20C665809}"/>
          </ac:spMkLst>
        </pc:spChg>
        <pc:spChg chg="add mod">
          <ac:chgData name="Bin Guo" userId="85c2ed03-a15a-49c3-a378-9182112495b8" providerId="ADAL" clId="{20F1A3A9-CE7B-4041-8E49-6AB638BDD10C}" dt="2024-09-09T12:56:52.095" v="1306" actId="1076"/>
          <ac:spMkLst>
            <pc:docMk/>
            <pc:sldMk cId="281568612" sldId="259"/>
            <ac:spMk id="38" creationId="{C6AC7B98-C5EA-787C-758A-501189DE9523}"/>
          </ac:spMkLst>
        </pc:spChg>
        <pc:spChg chg="add mod">
          <ac:chgData name="Bin Guo" userId="85c2ed03-a15a-49c3-a378-9182112495b8" providerId="ADAL" clId="{20F1A3A9-CE7B-4041-8E49-6AB638BDD10C}" dt="2024-09-09T13:06:30.791" v="1591" actId="403"/>
          <ac:spMkLst>
            <pc:docMk/>
            <pc:sldMk cId="281568612" sldId="259"/>
            <ac:spMk id="41" creationId="{71BE6245-785B-1A99-F53A-C3B5D406D1FF}"/>
          </ac:spMkLst>
        </pc:spChg>
        <pc:spChg chg="add mod">
          <ac:chgData name="Bin Guo" userId="85c2ed03-a15a-49c3-a378-9182112495b8" providerId="ADAL" clId="{20F1A3A9-CE7B-4041-8E49-6AB638BDD10C}" dt="2024-09-09T13:06:30.791" v="1591" actId="403"/>
          <ac:spMkLst>
            <pc:docMk/>
            <pc:sldMk cId="281568612" sldId="259"/>
            <ac:spMk id="42" creationId="{F44DB768-2F51-D264-923E-186F1AF95EA7}"/>
          </ac:spMkLst>
        </pc:spChg>
        <pc:spChg chg="add mod">
          <ac:chgData name="Bin Guo" userId="85c2ed03-a15a-49c3-a378-9182112495b8" providerId="ADAL" clId="{20F1A3A9-CE7B-4041-8E49-6AB638BDD10C}" dt="2024-09-09T13:06:30.791" v="1591" actId="403"/>
          <ac:spMkLst>
            <pc:docMk/>
            <pc:sldMk cId="281568612" sldId="259"/>
            <ac:spMk id="43" creationId="{71CEE9D4-2117-6FE4-1DEE-BB8C28BAF3EF}"/>
          </ac:spMkLst>
        </pc:spChg>
        <pc:spChg chg="add mod">
          <ac:chgData name="Bin Guo" userId="85c2ed03-a15a-49c3-a378-9182112495b8" providerId="ADAL" clId="{20F1A3A9-CE7B-4041-8E49-6AB638BDD10C}" dt="2024-09-09T13:06:30.791" v="1591" actId="403"/>
          <ac:spMkLst>
            <pc:docMk/>
            <pc:sldMk cId="281568612" sldId="259"/>
            <ac:spMk id="44" creationId="{D84BCCF5-E09E-D1CA-70A8-2D68791B4A16}"/>
          </ac:spMkLst>
        </pc:spChg>
        <pc:spChg chg="add mod">
          <ac:chgData name="Bin Guo" userId="85c2ed03-a15a-49c3-a378-9182112495b8" providerId="ADAL" clId="{20F1A3A9-CE7B-4041-8E49-6AB638BDD10C}" dt="2024-09-09T13:03:08.952" v="1381" actId="5793"/>
          <ac:spMkLst>
            <pc:docMk/>
            <pc:sldMk cId="281568612" sldId="259"/>
            <ac:spMk id="47" creationId="{B7BC6672-CE7E-846A-B14C-9CB1D5A39D34}"/>
          </ac:spMkLst>
        </pc:spChg>
        <pc:spChg chg="add mod">
          <ac:chgData name="Bin Guo" userId="85c2ed03-a15a-49c3-a378-9182112495b8" providerId="ADAL" clId="{20F1A3A9-CE7B-4041-8E49-6AB638BDD10C}" dt="2024-09-09T13:06:01.560" v="1587" actId="1076"/>
          <ac:spMkLst>
            <pc:docMk/>
            <pc:sldMk cId="281568612" sldId="259"/>
            <ac:spMk id="48" creationId="{B202A11A-F8FD-DAC6-C63A-E20CAF6A9900}"/>
          </ac:spMkLst>
        </pc:spChg>
        <pc:cxnChg chg="add mod">
          <ac:chgData name="Bin Guo" userId="85c2ed03-a15a-49c3-a378-9182112495b8" providerId="ADAL" clId="{20F1A3A9-CE7B-4041-8E49-6AB638BDD10C}" dt="2024-09-16T15:44:25.474" v="4424" actId="1076"/>
          <ac:cxnSpMkLst>
            <pc:docMk/>
            <pc:sldMk cId="281568612" sldId="259"/>
            <ac:cxnSpMk id="7" creationId="{5BC9A18D-F267-D95D-91DF-2260374C9336}"/>
          </ac:cxnSpMkLst>
        </pc:cxnChg>
        <pc:cxnChg chg="add mod">
          <ac:chgData name="Bin Guo" userId="85c2ed03-a15a-49c3-a378-9182112495b8" providerId="ADAL" clId="{20F1A3A9-CE7B-4041-8E49-6AB638BDD10C}" dt="2024-09-16T15:44:25.474" v="4424" actId="1076"/>
          <ac:cxnSpMkLst>
            <pc:docMk/>
            <pc:sldMk cId="281568612" sldId="259"/>
            <ac:cxnSpMk id="9" creationId="{900859D1-F74B-CEFF-6178-450641E49041}"/>
          </ac:cxnSpMkLst>
        </pc:cxnChg>
        <pc:cxnChg chg="add mod">
          <ac:chgData name="Bin Guo" userId="85c2ed03-a15a-49c3-a378-9182112495b8" providerId="ADAL" clId="{20F1A3A9-CE7B-4041-8E49-6AB638BDD10C}" dt="2024-09-16T15:44:25.474" v="4424" actId="1076"/>
          <ac:cxnSpMkLst>
            <pc:docMk/>
            <pc:sldMk cId="281568612" sldId="259"/>
            <ac:cxnSpMk id="15" creationId="{9E4218AC-5D76-024F-75C3-94F939837824}"/>
          </ac:cxnSpMkLst>
        </pc:cxnChg>
        <pc:cxnChg chg="add mod">
          <ac:chgData name="Bin Guo" userId="85c2ed03-a15a-49c3-a378-9182112495b8" providerId="ADAL" clId="{20F1A3A9-CE7B-4041-8E49-6AB638BDD10C}" dt="2024-09-16T15:44:25.474" v="4424" actId="1076"/>
          <ac:cxnSpMkLst>
            <pc:docMk/>
            <pc:sldMk cId="281568612" sldId="259"/>
            <ac:cxnSpMk id="18" creationId="{195EBB62-EBAC-641C-DBEE-BA14B700B976}"/>
          </ac:cxnSpMkLst>
        </pc:cxnChg>
        <pc:cxnChg chg="add mod">
          <ac:chgData name="Bin Guo" userId="85c2ed03-a15a-49c3-a378-9182112495b8" providerId="ADAL" clId="{20F1A3A9-CE7B-4041-8E49-6AB638BDD10C}" dt="2024-09-16T15:46:37.155" v="4494" actId="692"/>
          <ac:cxnSpMkLst>
            <pc:docMk/>
            <pc:sldMk cId="281568612" sldId="259"/>
            <ac:cxnSpMk id="27" creationId="{25A9F71A-F22A-02BF-0848-4715861EF147}"/>
          </ac:cxnSpMkLst>
        </pc:cxnChg>
        <pc:cxnChg chg="add mod">
          <ac:chgData name="Bin Guo" userId="85c2ed03-a15a-49c3-a378-9182112495b8" providerId="ADAL" clId="{20F1A3A9-CE7B-4041-8E49-6AB638BDD10C}" dt="2024-09-16T15:46:37.155" v="4494" actId="692"/>
          <ac:cxnSpMkLst>
            <pc:docMk/>
            <pc:sldMk cId="281568612" sldId="259"/>
            <ac:cxnSpMk id="31" creationId="{E0308412-9981-CA8D-7187-C86CD19C9CD3}"/>
          </ac:cxnSpMkLst>
        </pc:cxnChg>
        <pc:cxnChg chg="add mod">
          <ac:chgData name="Bin Guo" userId="85c2ed03-a15a-49c3-a378-9182112495b8" providerId="ADAL" clId="{20F1A3A9-CE7B-4041-8E49-6AB638BDD10C}" dt="2024-09-16T15:46:37.155" v="4494" actId="692"/>
          <ac:cxnSpMkLst>
            <pc:docMk/>
            <pc:sldMk cId="281568612" sldId="259"/>
            <ac:cxnSpMk id="34" creationId="{2385A1F9-ADBA-D80D-349A-A875C24740AB}"/>
          </ac:cxnSpMkLst>
        </pc:cxnChg>
        <pc:cxnChg chg="add mod">
          <ac:chgData name="Bin Guo" userId="85c2ed03-a15a-49c3-a378-9182112495b8" providerId="ADAL" clId="{20F1A3A9-CE7B-4041-8E49-6AB638BDD10C}" dt="2024-09-16T15:44:25.474" v="4424" actId="1076"/>
          <ac:cxnSpMkLst>
            <pc:docMk/>
            <pc:sldMk cId="281568612" sldId="259"/>
            <ac:cxnSpMk id="40" creationId="{26D10209-39C3-8C52-BEE0-A6EE648D430A}"/>
          </ac:cxnSpMkLst>
        </pc:cxnChg>
        <pc:cxnChg chg="add mod">
          <ac:chgData name="Bin Guo" userId="85c2ed03-a15a-49c3-a378-9182112495b8" providerId="ADAL" clId="{20F1A3A9-CE7B-4041-8E49-6AB638BDD10C}" dt="2024-09-16T15:46:37.155" v="4494" actId="692"/>
          <ac:cxnSpMkLst>
            <pc:docMk/>
            <pc:sldMk cId="281568612" sldId="259"/>
            <ac:cxnSpMk id="45" creationId="{0908A07F-2CCB-0A53-50B5-7DC041BA4BCC}"/>
          </ac:cxnSpMkLst>
        </pc:cxnChg>
      </pc:sldChg>
      <pc:sldChg chg="modSp new mod ord">
        <pc:chgData name="Bin Guo" userId="85c2ed03-a15a-49c3-a378-9182112495b8" providerId="ADAL" clId="{20F1A3A9-CE7B-4041-8E49-6AB638BDD10C}" dt="2024-09-09T12:40:38.605" v="671"/>
        <pc:sldMkLst>
          <pc:docMk/>
          <pc:sldMk cId="821104984" sldId="260"/>
        </pc:sldMkLst>
        <pc:spChg chg="mod">
          <ac:chgData name="Bin Guo" userId="85c2ed03-a15a-49c3-a378-9182112495b8" providerId="ADAL" clId="{20F1A3A9-CE7B-4041-8E49-6AB638BDD10C}" dt="2024-09-09T12:29:09.273" v="665" actId="20577"/>
          <ac:spMkLst>
            <pc:docMk/>
            <pc:sldMk cId="821104984" sldId="260"/>
            <ac:spMk id="2" creationId="{2F5343B4-F80C-9A7F-97AF-1CFD3FA1BDC8}"/>
          </ac:spMkLst>
        </pc:spChg>
        <pc:spChg chg="mod">
          <ac:chgData name="Bin Guo" userId="85c2ed03-a15a-49c3-a378-9182112495b8" providerId="ADAL" clId="{20F1A3A9-CE7B-4041-8E49-6AB638BDD10C}" dt="2024-09-09T12:40:38.605" v="671"/>
          <ac:spMkLst>
            <pc:docMk/>
            <pc:sldMk cId="821104984" sldId="260"/>
            <ac:spMk id="3" creationId="{FBD1DCA2-D64C-C1B8-2A5C-EF96737932E2}"/>
          </ac:spMkLst>
        </pc:spChg>
      </pc:sldChg>
      <pc:sldChg chg="addSp delSp modSp new mod ord">
        <pc:chgData name="Bin Guo" userId="85c2ed03-a15a-49c3-a378-9182112495b8" providerId="ADAL" clId="{20F1A3A9-CE7B-4041-8E49-6AB638BDD10C}" dt="2024-09-16T17:35:20.414" v="4874" actId="20578"/>
        <pc:sldMkLst>
          <pc:docMk/>
          <pc:sldMk cId="1001559607" sldId="261"/>
        </pc:sldMkLst>
        <pc:spChg chg="mod">
          <ac:chgData name="Bin Guo" userId="85c2ed03-a15a-49c3-a378-9182112495b8" providerId="ADAL" clId="{20F1A3A9-CE7B-4041-8E49-6AB638BDD10C}" dt="2024-09-09T13:20:17.463" v="1932" actId="20577"/>
          <ac:spMkLst>
            <pc:docMk/>
            <pc:sldMk cId="1001559607" sldId="261"/>
            <ac:spMk id="2" creationId="{2818B3E8-90FD-50CB-BFA1-DCCA85EE28B9}"/>
          </ac:spMkLst>
        </pc:spChg>
        <pc:spChg chg="del">
          <ac:chgData name="Bin Guo" userId="85c2ed03-a15a-49c3-a378-9182112495b8" providerId="ADAL" clId="{20F1A3A9-CE7B-4041-8E49-6AB638BDD10C}" dt="2024-09-09T13:15:11.337" v="1723" actId="3680"/>
          <ac:spMkLst>
            <pc:docMk/>
            <pc:sldMk cId="1001559607" sldId="261"/>
            <ac:spMk id="3" creationId="{34299411-8A5E-E5F3-C791-82CB4241FC36}"/>
          </ac:spMkLst>
        </pc:spChg>
        <pc:spChg chg="add mod">
          <ac:chgData name="Bin Guo" userId="85c2ed03-a15a-49c3-a378-9182112495b8" providerId="ADAL" clId="{20F1A3A9-CE7B-4041-8E49-6AB638BDD10C}" dt="2024-09-16T17:24:21.294" v="4872" actId="207"/>
          <ac:spMkLst>
            <pc:docMk/>
            <pc:sldMk cId="1001559607" sldId="261"/>
            <ac:spMk id="5" creationId="{C2CC3FD8-EB58-7EAA-062F-B2EB902D70B2}"/>
          </ac:spMkLst>
        </pc:spChg>
        <pc:graphicFrameChg chg="add mod ord modGraphic">
          <ac:chgData name="Bin Guo" userId="85c2ed03-a15a-49c3-a378-9182112495b8" providerId="ADAL" clId="{20F1A3A9-CE7B-4041-8E49-6AB638BDD10C}" dt="2024-09-16T17:17:03.188" v="4871" actId="313"/>
          <ac:graphicFrameMkLst>
            <pc:docMk/>
            <pc:sldMk cId="1001559607" sldId="261"/>
            <ac:graphicFrameMk id="4" creationId="{6A173CB7-B33D-7FE0-FA69-B45DEBCC3DA5}"/>
          </ac:graphicFrameMkLst>
        </pc:graphicFrameChg>
      </pc:sldChg>
      <pc:sldChg chg="addSp delSp modSp new mod modAnim">
        <pc:chgData name="Bin Guo" userId="85c2ed03-a15a-49c3-a378-9182112495b8" providerId="ADAL" clId="{20F1A3A9-CE7B-4041-8E49-6AB638BDD10C}" dt="2024-09-20T19:46:41.988" v="7785" actId="1076"/>
        <pc:sldMkLst>
          <pc:docMk/>
          <pc:sldMk cId="382218161" sldId="262"/>
        </pc:sldMkLst>
        <pc:spChg chg="mod">
          <ac:chgData name="Bin Guo" userId="85c2ed03-a15a-49c3-a378-9182112495b8" providerId="ADAL" clId="{20F1A3A9-CE7B-4041-8E49-6AB638BDD10C}" dt="2024-09-09T13:40:18.220" v="2604" actId="6549"/>
          <ac:spMkLst>
            <pc:docMk/>
            <pc:sldMk cId="382218161" sldId="262"/>
            <ac:spMk id="2" creationId="{633E96E1-056B-56E2-413D-A8A5D4A257C9}"/>
          </ac:spMkLst>
        </pc:spChg>
        <pc:spChg chg="mod">
          <ac:chgData name="Bin Guo" userId="85c2ed03-a15a-49c3-a378-9182112495b8" providerId="ADAL" clId="{20F1A3A9-CE7B-4041-8E49-6AB638BDD10C}" dt="2024-09-16T17:36:59.800" v="4921" actId="1076"/>
          <ac:spMkLst>
            <pc:docMk/>
            <pc:sldMk cId="382218161" sldId="262"/>
            <ac:spMk id="3" creationId="{2BA3E335-9153-0178-4F6B-281532241BD0}"/>
          </ac:spMkLst>
        </pc:spChg>
        <pc:spChg chg="add mod">
          <ac:chgData name="Bin Guo" userId="85c2ed03-a15a-49c3-a378-9182112495b8" providerId="ADAL" clId="{20F1A3A9-CE7B-4041-8E49-6AB638BDD10C}" dt="2024-09-16T15:50:49.021" v="4572" actId="1076"/>
          <ac:spMkLst>
            <pc:docMk/>
            <pc:sldMk cId="382218161" sldId="262"/>
            <ac:spMk id="4" creationId="{19AA016A-D2F8-5A7E-C84A-ED6AA0329E2F}"/>
          </ac:spMkLst>
        </pc:spChg>
        <pc:spChg chg="add mod">
          <ac:chgData name="Bin Guo" userId="85c2ed03-a15a-49c3-a378-9182112495b8" providerId="ADAL" clId="{20F1A3A9-CE7B-4041-8E49-6AB638BDD10C}" dt="2024-09-09T13:36:03.948" v="2412" actId="554"/>
          <ac:spMkLst>
            <pc:docMk/>
            <pc:sldMk cId="382218161" sldId="262"/>
            <ac:spMk id="5" creationId="{2BDA49F9-7324-8396-0B24-A625E586B30E}"/>
          </ac:spMkLst>
        </pc:spChg>
        <pc:spChg chg="add mod">
          <ac:chgData name="Bin Guo" userId="85c2ed03-a15a-49c3-a378-9182112495b8" providerId="ADAL" clId="{20F1A3A9-CE7B-4041-8E49-6AB638BDD10C}" dt="2024-09-09T13:36:03.948" v="2412" actId="554"/>
          <ac:spMkLst>
            <pc:docMk/>
            <pc:sldMk cId="382218161" sldId="262"/>
            <ac:spMk id="6" creationId="{02BEB2F1-AA23-4B4C-D359-12016399BBC5}"/>
          </ac:spMkLst>
        </pc:spChg>
        <pc:spChg chg="add mod">
          <ac:chgData name="Bin Guo" userId="85c2ed03-a15a-49c3-a378-9182112495b8" providerId="ADAL" clId="{20F1A3A9-CE7B-4041-8E49-6AB638BDD10C}" dt="2024-09-09T13:36:03.948" v="2412" actId="554"/>
          <ac:spMkLst>
            <pc:docMk/>
            <pc:sldMk cId="382218161" sldId="262"/>
            <ac:spMk id="7" creationId="{8D3C517F-8D0A-5F4D-2278-A1ECB7C13239}"/>
          </ac:spMkLst>
        </pc:spChg>
        <pc:spChg chg="add mod">
          <ac:chgData name="Bin Guo" userId="85c2ed03-a15a-49c3-a378-9182112495b8" providerId="ADAL" clId="{20F1A3A9-CE7B-4041-8E49-6AB638BDD10C}" dt="2024-09-16T15:50:49.021" v="4572" actId="1076"/>
          <ac:spMkLst>
            <pc:docMk/>
            <pc:sldMk cId="382218161" sldId="262"/>
            <ac:spMk id="11" creationId="{3924347E-C802-E598-76CC-2B9494EE0A10}"/>
          </ac:spMkLst>
        </pc:spChg>
        <pc:spChg chg="add mod">
          <ac:chgData name="Bin Guo" userId="85c2ed03-a15a-49c3-a378-9182112495b8" providerId="ADAL" clId="{20F1A3A9-CE7B-4041-8E49-6AB638BDD10C}" dt="2024-09-09T13:22:20.588" v="1998"/>
          <ac:spMkLst>
            <pc:docMk/>
            <pc:sldMk cId="382218161" sldId="262"/>
            <ac:spMk id="12" creationId="{6D8050F5-1BE6-E1B9-7FFD-BE86DC5D233E}"/>
          </ac:spMkLst>
        </pc:spChg>
        <pc:spChg chg="add mod">
          <ac:chgData name="Bin Guo" userId="85c2ed03-a15a-49c3-a378-9182112495b8" providerId="ADAL" clId="{20F1A3A9-CE7B-4041-8E49-6AB638BDD10C}" dt="2024-09-09T13:36:03.948" v="2412" actId="554"/>
          <ac:spMkLst>
            <pc:docMk/>
            <pc:sldMk cId="382218161" sldId="262"/>
            <ac:spMk id="14" creationId="{30435AFF-DF5E-D799-B1B6-A97F9234598D}"/>
          </ac:spMkLst>
        </pc:spChg>
        <pc:spChg chg="add mod">
          <ac:chgData name="Bin Guo" userId="85c2ed03-a15a-49c3-a378-9182112495b8" providerId="ADAL" clId="{20F1A3A9-CE7B-4041-8E49-6AB638BDD10C}" dt="2024-09-09T13:22:49.567" v="2015"/>
          <ac:spMkLst>
            <pc:docMk/>
            <pc:sldMk cId="382218161" sldId="262"/>
            <ac:spMk id="15" creationId="{76B1C592-F35B-CB05-F582-D2CEA3D88DAD}"/>
          </ac:spMkLst>
        </pc:spChg>
        <pc:spChg chg="add mod">
          <ac:chgData name="Bin Guo" userId="85c2ed03-a15a-49c3-a378-9182112495b8" providerId="ADAL" clId="{20F1A3A9-CE7B-4041-8E49-6AB638BDD10C}" dt="2024-09-09T13:22:49.567" v="2015"/>
          <ac:spMkLst>
            <pc:docMk/>
            <pc:sldMk cId="382218161" sldId="262"/>
            <ac:spMk id="16" creationId="{44B2F506-EC41-EDB6-033D-FA80B7B99F13}"/>
          </ac:spMkLst>
        </pc:spChg>
        <pc:spChg chg="add mod">
          <ac:chgData name="Bin Guo" userId="85c2ed03-a15a-49c3-a378-9182112495b8" providerId="ADAL" clId="{20F1A3A9-CE7B-4041-8E49-6AB638BDD10C}" dt="2024-09-20T19:46:37.967" v="7784" actId="14100"/>
          <ac:spMkLst>
            <pc:docMk/>
            <pc:sldMk cId="382218161" sldId="262"/>
            <ac:spMk id="17" creationId="{4102D899-2A17-D186-AE16-5B0F638EDA96}"/>
          </ac:spMkLst>
        </pc:spChg>
        <pc:spChg chg="add mod">
          <ac:chgData name="Bin Guo" userId="85c2ed03-a15a-49c3-a378-9182112495b8" providerId="ADAL" clId="{20F1A3A9-CE7B-4041-8E49-6AB638BDD10C}" dt="2024-09-20T19:46:41.988" v="7785" actId="1076"/>
          <ac:spMkLst>
            <pc:docMk/>
            <pc:sldMk cId="382218161" sldId="262"/>
            <ac:spMk id="18" creationId="{9BAB09F4-27EA-9C41-E3FB-0F7054D1D582}"/>
          </ac:spMkLst>
        </pc:spChg>
        <pc:spChg chg="add mod">
          <ac:chgData name="Bin Guo" userId="85c2ed03-a15a-49c3-a378-9182112495b8" providerId="ADAL" clId="{20F1A3A9-CE7B-4041-8E49-6AB638BDD10C}" dt="2024-09-16T15:47:57.150" v="4498" actId="207"/>
          <ac:spMkLst>
            <pc:docMk/>
            <pc:sldMk cId="382218161" sldId="262"/>
            <ac:spMk id="19" creationId="{DFB748AA-7D32-0D4F-3877-AA870223F092}"/>
          </ac:spMkLst>
        </pc:spChg>
        <pc:spChg chg="add mod">
          <ac:chgData name="Bin Guo" userId="85c2ed03-a15a-49c3-a378-9182112495b8" providerId="ADAL" clId="{20F1A3A9-CE7B-4041-8E49-6AB638BDD10C}" dt="2024-09-16T15:47:57.150" v="4498" actId="207"/>
          <ac:spMkLst>
            <pc:docMk/>
            <pc:sldMk cId="382218161" sldId="262"/>
            <ac:spMk id="20" creationId="{B1F18091-CEC2-B4D7-F3F4-8D3F4E3AC118}"/>
          </ac:spMkLst>
        </pc:spChg>
        <pc:spChg chg="add mod">
          <ac:chgData name="Bin Guo" userId="85c2ed03-a15a-49c3-a378-9182112495b8" providerId="ADAL" clId="{20F1A3A9-CE7B-4041-8E49-6AB638BDD10C}" dt="2024-09-16T15:47:57.150" v="4498" actId="207"/>
          <ac:spMkLst>
            <pc:docMk/>
            <pc:sldMk cId="382218161" sldId="262"/>
            <ac:spMk id="21" creationId="{B3C069BB-364D-62AB-3D08-5BF011756636}"/>
          </ac:spMkLst>
        </pc:spChg>
        <pc:spChg chg="add mod">
          <ac:chgData name="Bin Guo" userId="85c2ed03-a15a-49c3-a378-9182112495b8" providerId="ADAL" clId="{20F1A3A9-CE7B-4041-8E49-6AB638BDD10C}" dt="2024-09-16T15:51:10.427" v="4580" actId="20577"/>
          <ac:spMkLst>
            <pc:docMk/>
            <pc:sldMk cId="382218161" sldId="262"/>
            <ac:spMk id="24" creationId="{EFEDEC72-7DA7-8488-2B1B-74A140537817}"/>
          </ac:spMkLst>
        </pc:spChg>
        <pc:spChg chg="add mod">
          <ac:chgData name="Bin Guo" userId="85c2ed03-a15a-49c3-a378-9182112495b8" providerId="ADAL" clId="{20F1A3A9-CE7B-4041-8E49-6AB638BDD10C}" dt="2024-09-16T15:52:01.419" v="4598" actId="1076"/>
          <ac:spMkLst>
            <pc:docMk/>
            <pc:sldMk cId="382218161" sldId="262"/>
            <ac:spMk id="26" creationId="{1ED231CA-E736-888E-2123-6863ACD37B4E}"/>
          </ac:spMkLst>
        </pc:spChg>
        <pc:spChg chg="add mod">
          <ac:chgData name="Bin Guo" userId="85c2ed03-a15a-49c3-a378-9182112495b8" providerId="ADAL" clId="{20F1A3A9-CE7B-4041-8E49-6AB638BDD10C}" dt="2024-09-16T15:47:57.150" v="4498" actId="207"/>
          <ac:spMkLst>
            <pc:docMk/>
            <pc:sldMk cId="382218161" sldId="262"/>
            <ac:spMk id="31" creationId="{EA4E68D2-08B1-5868-B90F-DDCF2C177558}"/>
          </ac:spMkLst>
        </pc:spChg>
        <pc:spChg chg="add mod">
          <ac:chgData name="Bin Guo" userId="85c2ed03-a15a-49c3-a378-9182112495b8" providerId="ADAL" clId="{20F1A3A9-CE7B-4041-8E49-6AB638BDD10C}" dt="2024-09-09T13:35:52.216" v="2411" actId="554"/>
          <ac:spMkLst>
            <pc:docMk/>
            <pc:sldMk cId="382218161" sldId="262"/>
            <ac:spMk id="32" creationId="{B8CFF498-D190-C24F-A630-F5AC7EC3452C}"/>
          </ac:spMkLst>
        </pc:spChg>
        <pc:spChg chg="add del mod">
          <ac:chgData name="Bin Guo" userId="85c2ed03-a15a-49c3-a378-9182112495b8" providerId="ADAL" clId="{20F1A3A9-CE7B-4041-8E49-6AB638BDD10C}" dt="2024-09-09T13:29:03.479" v="2138"/>
          <ac:spMkLst>
            <pc:docMk/>
            <pc:sldMk cId="382218161" sldId="262"/>
            <ac:spMk id="33" creationId="{726284C4-9CA9-D737-C1B8-9FB8AEE4FEC1}"/>
          </ac:spMkLst>
        </pc:spChg>
        <pc:spChg chg="add mod">
          <ac:chgData name="Bin Guo" userId="85c2ed03-a15a-49c3-a378-9182112495b8" providerId="ADAL" clId="{20F1A3A9-CE7B-4041-8E49-6AB638BDD10C}" dt="2024-09-16T15:57:33.109" v="4676" actId="207"/>
          <ac:spMkLst>
            <pc:docMk/>
            <pc:sldMk cId="382218161" sldId="262"/>
            <ac:spMk id="34" creationId="{1004D32C-E572-D589-BD75-6D682EF5A5AD}"/>
          </ac:spMkLst>
        </pc:spChg>
        <pc:spChg chg="add mod">
          <ac:chgData name="Bin Guo" userId="85c2ed03-a15a-49c3-a378-9182112495b8" providerId="ADAL" clId="{20F1A3A9-CE7B-4041-8E49-6AB638BDD10C}" dt="2024-09-09T13:30:40.973" v="2162" actId="20577"/>
          <ac:spMkLst>
            <pc:docMk/>
            <pc:sldMk cId="382218161" sldId="262"/>
            <ac:spMk id="41" creationId="{B1F07293-6293-BA9F-4005-54C65D0F8F8E}"/>
          </ac:spMkLst>
        </pc:spChg>
        <pc:spChg chg="add mod">
          <ac:chgData name="Bin Guo" userId="85c2ed03-a15a-49c3-a378-9182112495b8" providerId="ADAL" clId="{20F1A3A9-CE7B-4041-8E49-6AB638BDD10C}" dt="2024-09-09T13:30:51.207" v="2170" actId="1036"/>
          <ac:spMkLst>
            <pc:docMk/>
            <pc:sldMk cId="382218161" sldId="262"/>
            <ac:spMk id="42" creationId="{F050F43D-CABA-D7C1-99A0-8D379685247D}"/>
          </ac:spMkLst>
        </pc:spChg>
        <pc:spChg chg="add mod">
          <ac:chgData name="Bin Guo" userId="85c2ed03-a15a-49c3-a378-9182112495b8" providerId="ADAL" clId="{20F1A3A9-CE7B-4041-8E49-6AB638BDD10C}" dt="2024-09-09T13:31:01.100" v="2178" actId="20577"/>
          <ac:spMkLst>
            <pc:docMk/>
            <pc:sldMk cId="382218161" sldId="262"/>
            <ac:spMk id="43" creationId="{3350B0D2-EFB3-C5CE-E9BD-6539F999E44C}"/>
          </ac:spMkLst>
        </pc:spChg>
        <pc:spChg chg="add mod">
          <ac:chgData name="Bin Guo" userId="85c2ed03-a15a-49c3-a378-9182112495b8" providerId="ADAL" clId="{20F1A3A9-CE7B-4041-8E49-6AB638BDD10C}" dt="2024-09-16T15:52:07.245" v="4601" actId="1076"/>
          <ac:spMkLst>
            <pc:docMk/>
            <pc:sldMk cId="382218161" sldId="262"/>
            <ac:spMk id="44" creationId="{98C90556-5AB2-E73B-B3A2-13B6D38A9ADA}"/>
          </ac:spMkLst>
        </pc:spChg>
        <pc:spChg chg="add mod">
          <ac:chgData name="Bin Guo" userId="85c2ed03-a15a-49c3-a378-9182112495b8" providerId="ADAL" clId="{20F1A3A9-CE7B-4041-8E49-6AB638BDD10C}" dt="2024-09-09T13:36:33.429" v="2448"/>
          <ac:spMkLst>
            <pc:docMk/>
            <pc:sldMk cId="382218161" sldId="262"/>
            <ac:spMk id="49" creationId="{A8A1B3AF-3B2D-5873-A56B-B6DB53849AEF}"/>
          </ac:spMkLst>
        </pc:spChg>
        <pc:spChg chg="add mod">
          <ac:chgData name="Bin Guo" userId="85c2ed03-a15a-49c3-a378-9182112495b8" providerId="ADAL" clId="{20F1A3A9-CE7B-4041-8E49-6AB638BDD10C}" dt="2024-09-16T17:36:59.800" v="4921" actId="1076"/>
          <ac:spMkLst>
            <pc:docMk/>
            <pc:sldMk cId="382218161" sldId="262"/>
            <ac:spMk id="50" creationId="{45CF9A70-D659-DA5D-8BDB-AD13DEA73451}"/>
          </ac:spMkLst>
        </pc:spChg>
        <pc:spChg chg="add mod">
          <ac:chgData name="Bin Guo" userId="85c2ed03-a15a-49c3-a378-9182112495b8" providerId="ADAL" clId="{20F1A3A9-CE7B-4041-8E49-6AB638BDD10C}" dt="2024-09-09T13:39:05.665" v="2559"/>
          <ac:spMkLst>
            <pc:docMk/>
            <pc:sldMk cId="382218161" sldId="262"/>
            <ac:spMk id="51" creationId="{B7FEDDB3-BCB5-51BD-6C80-4C8B66D13027}"/>
          </ac:spMkLst>
        </pc:spChg>
        <pc:cxnChg chg="add mod">
          <ac:chgData name="Bin Guo" userId="85c2ed03-a15a-49c3-a378-9182112495b8" providerId="ADAL" clId="{20F1A3A9-CE7B-4041-8E49-6AB638BDD10C}" dt="2024-09-16T15:46:51.454" v="4495" actId="692"/>
          <ac:cxnSpMkLst>
            <pc:docMk/>
            <pc:sldMk cId="382218161" sldId="262"/>
            <ac:cxnSpMk id="8" creationId="{57649B7D-9BA2-418D-0CEE-F19CA79C0F53}"/>
          </ac:cxnSpMkLst>
        </pc:cxnChg>
        <pc:cxnChg chg="add mod">
          <ac:chgData name="Bin Guo" userId="85c2ed03-a15a-49c3-a378-9182112495b8" providerId="ADAL" clId="{20F1A3A9-CE7B-4041-8E49-6AB638BDD10C}" dt="2024-09-16T15:46:51.454" v="4495" actId="692"/>
          <ac:cxnSpMkLst>
            <pc:docMk/>
            <pc:sldMk cId="382218161" sldId="262"/>
            <ac:cxnSpMk id="9" creationId="{D9D13B14-AA60-6594-A0AC-A2824FB9F1AA}"/>
          </ac:cxnSpMkLst>
        </pc:cxnChg>
        <pc:cxnChg chg="add mod">
          <ac:chgData name="Bin Guo" userId="85c2ed03-a15a-49c3-a378-9182112495b8" providerId="ADAL" clId="{20F1A3A9-CE7B-4041-8E49-6AB638BDD10C}" dt="2024-09-16T15:46:51.454" v="4495" actId="692"/>
          <ac:cxnSpMkLst>
            <pc:docMk/>
            <pc:sldMk cId="382218161" sldId="262"/>
            <ac:cxnSpMk id="10" creationId="{42CA861D-A682-69AD-3BB2-C877BE08E141}"/>
          </ac:cxnSpMkLst>
        </pc:cxnChg>
        <pc:cxnChg chg="add mod">
          <ac:chgData name="Bin Guo" userId="85c2ed03-a15a-49c3-a378-9182112495b8" providerId="ADAL" clId="{20F1A3A9-CE7B-4041-8E49-6AB638BDD10C}" dt="2024-09-16T15:46:51.454" v="4495" actId="692"/>
          <ac:cxnSpMkLst>
            <pc:docMk/>
            <pc:sldMk cId="382218161" sldId="262"/>
            <ac:cxnSpMk id="13" creationId="{A7FF0A2C-7C9F-BE57-4E2B-90AD2A6A964B}"/>
          </ac:cxnSpMkLst>
        </pc:cxnChg>
        <pc:cxnChg chg="add mod">
          <ac:chgData name="Bin Guo" userId="85c2ed03-a15a-49c3-a378-9182112495b8" providerId="ADAL" clId="{20F1A3A9-CE7B-4041-8E49-6AB638BDD10C}" dt="2024-09-16T15:50:59.662" v="4575" actId="14100"/>
          <ac:cxnSpMkLst>
            <pc:docMk/>
            <pc:sldMk cId="382218161" sldId="262"/>
            <ac:cxnSpMk id="22" creationId="{558B3F69-2B0C-1A2D-BD41-56CA674ABC9C}"/>
          </ac:cxnSpMkLst>
        </pc:cxnChg>
        <pc:cxnChg chg="add mod">
          <ac:chgData name="Bin Guo" userId="85c2ed03-a15a-49c3-a378-9182112495b8" providerId="ADAL" clId="{20F1A3A9-CE7B-4041-8E49-6AB638BDD10C}" dt="2024-09-16T15:46:51.454" v="4495" actId="692"/>
          <ac:cxnSpMkLst>
            <pc:docMk/>
            <pc:sldMk cId="382218161" sldId="262"/>
            <ac:cxnSpMk id="25" creationId="{EB10D006-CEA7-C4E3-F901-B0E9D24B00CC}"/>
          </ac:cxnSpMkLst>
        </pc:cxnChg>
        <pc:cxnChg chg="add mod">
          <ac:chgData name="Bin Guo" userId="85c2ed03-a15a-49c3-a378-9182112495b8" providerId="ADAL" clId="{20F1A3A9-CE7B-4041-8E49-6AB638BDD10C}" dt="2024-09-16T15:46:51.454" v="4495" actId="692"/>
          <ac:cxnSpMkLst>
            <pc:docMk/>
            <pc:sldMk cId="382218161" sldId="262"/>
            <ac:cxnSpMk id="28" creationId="{055CA8B7-2676-0AA1-58BA-632486E18B3C}"/>
          </ac:cxnSpMkLst>
        </pc:cxnChg>
        <pc:cxnChg chg="add mod">
          <ac:chgData name="Bin Guo" userId="85c2ed03-a15a-49c3-a378-9182112495b8" providerId="ADAL" clId="{20F1A3A9-CE7B-4041-8E49-6AB638BDD10C}" dt="2024-09-16T15:51:07.135" v="4578" actId="14100"/>
          <ac:cxnSpMkLst>
            <pc:docMk/>
            <pc:sldMk cId="382218161" sldId="262"/>
            <ac:cxnSpMk id="29" creationId="{EEE68F84-2EFA-705D-688C-B1965B776436}"/>
          </ac:cxnSpMkLst>
        </pc:cxnChg>
        <pc:cxnChg chg="add mod">
          <ac:chgData name="Bin Guo" userId="85c2ed03-a15a-49c3-a378-9182112495b8" providerId="ADAL" clId="{20F1A3A9-CE7B-4041-8E49-6AB638BDD10C}" dt="2024-09-16T15:56:32.349" v="4670" actId="14100"/>
          <ac:cxnSpMkLst>
            <pc:docMk/>
            <pc:sldMk cId="382218161" sldId="262"/>
            <ac:cxnSpMk id="35" creationId="{30616B99-1ED7-B30B-21FD-88E25DAEA45A}"/>
          </ac:cxnSpMkLst>
        </pc:cxnChg>
      </pc:sldChg>
      <pc:sldChg chg="addSp delSp modSp new mod modAnim">
        <pc:chgData name="Bin Guo" userId="85c2ed03-a15a-49c3-a378-9182112495b8" providerId="ADAL" clId="{20F1A3A9-CE7B-4041-8E49-6AB638BDD10C}" dt="2024-09-20T19:49:42.784" v="7787"/>
        <pc:sldMkLst>
          <pc:docMk/>
          <pc:sldMk cId="57702702" sldId="263"/>
        </pc:sldMkLst>
        <pc:spChg chg="del">
          <ac:chgData name="Bin Guo" userId="85c2ed03-a15a-49c3-a378-9182112495b8" providerId="ADAL" clId="{20F1A3A9-CE7B-4041-8E49-6AB638BDD10C}" dt="2024-09-09T13:38:44.697" v="2557"/>
          <ac:spMkLst>
            <pc:docMk/>
            <pc:sldMk cId="57702702" sldId="263"/>
            <ac:spMk id="2" creationId="{126BB07A-4497-79C5-2E33-217B2A4221D4}"/>
          </ac:spMkLst>
        </pc:spChg>
        <pc:spChg chg="mod">
          <ac:chgData name="Bin Guo" userId="85c2ed03-a15a-49c3-a378-9182112495b8" providerId="ADAL" clId="{20F1A3A9-CE7B-4041-8E49-6AB638BDD10C}" dt="2024-09-16T19:54:22.166" v="7566" actId="14100"/>
          <ac:spMkLst>
            <pc:docMk/>
            <pc:sldMk cId="57702702" sldId="263"/>
            <ac:spMk id="3" creationId="{81DBD86C-43C9-6A56-BEED-942834ACD921}"/>
          </ac:spMkLst>
        </pc:spChg>
        <pc:spChg chg="add mod">
          <ac:chgData name="Bin Guo" userId="85c2ed03-a15a-49c3-a378-9182112495b8" providerId="ADAL" clId="{20F1A3A9-CE7B-4041-8E49-6AB638BDD10C}" dt="2024-09-09T13:55:12.079" v="2979" actId="1076"/>
          <ac:spMkLst>
            <pc:docMk/>
            <pc:sldMk cId="57702702" sldId="263"/>
            <ac:spMk id="4" creationId="{B9A72007-1F8B-014C-65AD-FC5F716EE04D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5" creationId="{CDA78CDE-19D7-BFDC-2FF9-8675A3CD3C96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6" creationId="{C78F43A5-0A46-5DB2-D983-59BD0F2D0051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7" creationId="{4827200E-FA7A-A1F4-4F7A-4FDCC4A8BE2D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8" creationId="{92FAC6BC-5D4D-69DD-3597-1D187B6AB6D5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12" creationId="{69EDCD2C-3E70-1666-1D91-E7CDD39EA60B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13" creationId="{D88F03CC-2833-328E-EEDE-199335B7F21E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15" creationId="{4F389FF4-B654-BD2C-C38F-508CFEC2A8C4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16" creationId="{EB8E110B-2083-05F3-59D9-466CBCA5B8C8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17" creationId="{DDEBBCFB-BD8C-D389-2B1B-FF73F9AE67DE}"/>
          </ac:spMkLst>
        </pc:spChg>
        <pc:spChg chg="add mod">
          <ac:chgData name="Bin Guo" userId="85c2ed03-a15a-49c3-a378-9182112495b8" providerId="ADAL" clId="{20F1A3A9-CE7B-4041-8E49-6AB638BDD10C}" dt="2024-09-16T15:57:19.967" v="4673" actId="20577"/>
          <ac:spMkLst>
            <pc:docMk/>
            <pc:sldMk cId="57702702" sldId="263"/>
            <ac:spMk id="18" creationId="{515CBD24-0BAA-D67E-233B-67771CDEF10B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19" creationId="{C3174F44-B572-6DB5-6FA9-C5BCECFF11AB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20" creationId="{FB5A2C05-657C-5D08-5FF0-92B8E82DD983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24" creationId="{DD0B748B-92B9-B399-6692-B5668AF5DD5D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25" creationId="{12B8CBFC-FA0C-BE85-429A-08BD51BDAC0B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26" creationId="{0E1CF479-F9F1-E1CE-1221-7B2F664F5D2F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27" creationId="{223D57A9-DF77-83EF-17A5-33355CDD6005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28" creationId="{72430FA4-1AD3-164D-B021-96316D218A77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29" creationId="{C95AD1EF-FAC5-5088-45DE-43C7B7FB3CA9}"/>
          </ac:spMkLst>
        </pc:spChg>
        <pc:spChg chg="add mod">
          <ac:chgData name="Bin Guo" userId="85c2ed03-a15a-49c3-a378-9182112495b8" providerId="ADAL" clId="{20F1A3A9-CE7B-4041-8E49-6AB638BDD10C}" dt="2024-09-16T17:39:48.297" v="4935" actId="20577"/>
          <ac:spMkLst>
            <pc:docMk/>
            <pc:sldMk cId="57702702" sldId="263"/>
            <ac:spMk id="30" creationId="{30E4C6C0-DD40-0061-6BFF-E211F1FB80A0}"/>
          </ac:spMkLst>
        </pc:spChg>
        <pc:spChg chg="add mod">
          <ac:chgData name="Bin Guo" userId="85c2ed03-a15a-49c3-a378-9182112495b8" providerId="ADAL" clId="{20F1A3A9-CE7B-4041-8E49-6AB638BDD10C}" dt="2024-09-09T14:00:36.731" v="3131" actId="164"/>
          <ac:spMkLst>
            <pc:docMk/>
            <pc:sldMk cId="57702702" sldId="263"/>
            <ac:spMk id="31" creationId="{4D9DE016-A1F1-3A74-7FDB-67D3654C34D5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32" creationId="{AE828C40-D2BA-4759-BF7C-54567A599A81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33" creationId="{E1ADDFC1-1799-4670-C685-B9012420559A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34" creationId="{4A826923-8851-5EEE-0807-23B6C66593BA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35" creationId="{1EB475CD-6FB9-C70B-1AD6-AAA1AF1764CE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40" creationId="{F1F32F4A-8047-F648-6BBA-97A141A95842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41" creationId="{24C8CED3-E32C-EA05-20BF-905F2F99D4DE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42" creationId="{81C7752F-3677-9D4C-143B-58347AAA9AC9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43" creationId="{C69B6D11-541F-680E-7392-984CF87FBAE5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47" creationId="{579924D0-FE48-9531-82E3-726682B36E8E}"/>
          </ac:spMkLst>
        </pc:spChg>
        <pc:spChg chg="add del mod">
          <ac:chgData name="Bin Guo" userId="85c2ed03-a15a-49c3-a378-9182112495b8" providerId="ADAL" clId="{20F1A3A9-CE7B-4041-8E49-6AB638BDD10C}" dt="2024-09-09T13:46:48.973" v="2810" actId="478"/>
          <ac:spMkLst>
            <pc:docMk/>
            <pc:sldMk cId="57702702" sldId="263"/>
            <ac:spMk id="48" creationId="{F553A40E-9575-08C3-8533-0C4C0431D6C3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52" creationId="{E6316814-2B17-0BAA-8A52-1A734D1E4EB3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53" creationId="{EE3857BF-12A3-48B6-CFCB-814A9CB7A46A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54" creationId="{9CB91A50-396C-5983-67A8-85F8664C59A4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55" creationId="{E449C9EA-AD1D-CE1D-DAE7-34BB4A95E573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56" creationId="{1B7B39EE-C62B-4B19-A436-9409129136AF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57" creationId="{3A9DCC41-FDA0-73B2-C6E8-086AFE955295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58" creationId="{4898BD77-362A-D1EF-181B-C0D0DE10B7E2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59" creationId="{D839C356-B052-A267-C4B2-4C1B4637309F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60" creationId="{88DA6A9D-B455-F816-ACC2-AC32AA084653}"/>
          </ac:spMkLst>
        </pc:spChg>
        <pc:spChg chg="add mod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61" creationId="{FB8AEFD5-AF8B-9956-753A-299CDFA11F25}"/>
          </ac:spMkLst>
        </pc:spChg>
        <pc:spChg chg="add mod">
          <ac:chgData name="Bin Guo" userId="85c2ed03-a15a-49c3-a378-9182112495b8" providerId="ADAL" clId="{20F1A3A9-CE7B-4041-8E49-6AB638BDD10C}" dt="2024-09-09T14:01:00.953" v="3134" actId="164"/>
          <ac:spMkLst>
            <pc:docMk/>
            <pc:sldMk cId="57702702" sldId="263"/>
            <ac:spMk id="62" creationId="{13AE6AE3-C03C-81B8-93FE-3DEC72B841ED}"/>
          </ac:spMkLst>
        </pc:spChg>
        <pc:spChg chg="add mod">
          <ac:chgData name="Bin Guo" userId="85c2ed03-a15a-49c3-a378-9182112495b8" providerId="ADAL" clId="{20F1A3A9-CE7B-4041-8E49-6AB638BDD10C}" dt="2024-09-09T14:01:00.953" v="3134" actId="164"/>
          <ac:spMkLst>
            <pc:docMk/>
            <pc:sldMk cId="57702702" sldId="263"/>
            <ac:spMk id="63" creationId="{BDC6178F-8385-DA73-3183-371C29219FA9}"/>
          </ac:spMkLst>
        </pc:spChg>
        <pc:spChg chg="add mod">
          <ac:chgData name="Bin Guo" userId="85c2ed03-a15a-49c3-a378-9182112495b8" providerId="ADAL" clId="{20F1A3A9-CE7B-4041-8E49-6AB638BDD10C}" dt="2024-09-09T14:01:00.953" v="3134" actId="164"/>
          <ac:spMkLst>
            <pc:docMk/>
            <pc:sldMk cId="57702702" sldId="263"/>
            <ac:spMk id="64" creationId="{81A8A393-94F7-2BBF-43A5-83098DF1F705}"/>
          </ac:spMkLst>
        </pc:spChg>
        <pc:spChg chg="add mod">
          <ac:chgData name="Bin Guo" userId="85c2ed03-a15a-49c3-a378-9182112495b8" providerId="ADAL" clId="{20F1A3A9-CE7B-4041-8E49-6AB638BDD10C}" dt="2024-09-09T14:01:00.953" v="3134" actId="164"/>
          <ac:spMkLst>
            <pc:docMk/>
            <pc:sldMk cId="57702702" sldId="263"/>
            <ac:spMk id="65" creationId="{AA0B455B-62CC-2B9A-C7C3-9EF8E48696E6}"/>
          </ac:spMkLst>
        </pc:spChg>
        <pc:spChg chg="add mod">
          <ac:chgData name="Bin Guo" userId="85c2ed03-a15a-49c3-a378-9182112495b8" providerId="ADAL" clId="{20F1A3A9-CE7B-4041-8E49-6AB638BDD10C}" dt="2024-09-09T14:01:00.953" v="3134" actId="164"/>
          <ac:spMkLst>
            <pc:docMk/>
            <pc:sldMk cId="57702702" sldId="263"/>
            <ac:spMk id="70" creationId="{8CF6C8FA-FFA3-1685-19F0-71D85440CA14}"/>
          </ac:spMkLst>
        </pc:spChg>
        <pc:spChg chg="add mod">
          <ac:chgData name="Bin Guo" userId="85c2ed03-a15a-49c3-a378-9182112495b8" providerId="ADAL" clId="{20F1A3A9-CE7B-4041-8E49-6AB638BDD10C}" dt="2024-09-16T15:57:41.266" v="4679" actId="20577"/>
          <ac:spMkLst>
            <pc:docMk/>
            <pc:sldMk cId="57702702" sldId="263"/>
            <ac:spMk id="71" creationId="{DF415285-6891-06D8-EA60-C94C9182207B}"/>
          </ac:spMkLst>
        </pc:spChg>
        <pc:spChg chg="add mod">
          <ac:chgData name="Bin Guo" userId="85c2ed03-a15a-49c3-a378-9182112495b8" providerId="ADAL" clId="{20F1A3A9-CE7B-4041-8E49-6AB638BDD10C}" dt="2024-09-09T14:01:00.953" v="3134" actId="164"/>
          <ac:spMkLst>
            <pc:docMk/>
            <pc:sldMk cId="57702702" sldId="263"/>
            <ac:spMk id="72" creationId="{222C3121-4A52-325F-6FF9-A75A0F22D846}"/>
          </ac:spMkLst>
        </pc:spChg>
        <pc:spChg chg="add mod">
          <ac:chgData name="Bin Guo" userId="85c2ed03-a15a-49c3-a378-9182112495b8" providerId="ADAL" clId="{20F1A3A9-CE7B-4041-8E49-6AB638BDD10C}" dt="2024-09-09T14:01:00.953" v="3134" actId="164"/>
          <ac:spMkLst>
            <pc:docMk/>
            <pc:sldMk cId="57702702" sldId="263"/>
            <ac:spMk id="73" creationId="{EB3F2670-9A63-DF2E-5D7C-A6130234C6AB}"/>
          </ac:spMkLst>
        </pc:spChg>
        <pc:spChg chg="add mod">
          <ac:chgData name="Bin Guo" userId="85c2ed03-a15a-49c3-a378-9182112495b8" providerId="ADAL" clId="{20F1A3A9-CE7B-4041-8E49-6AB638BDD10C}" dt="2024-09-09T14:01:00.953" v="3134" actId="164"/>
          <ac:spMkLst>
            <pc:docMk/>
            <pc:sldMk cId="57702702" sldId="263"/>
            <ac:spMk id="77" creationId="{BDA608E6-6943-41EA-4EF2-2A373EEC30AE}"/>
          </ac:spMkLst>
        </pc:spChg>
        <pc:spChg chg="add mod">
          <ac:chgData name="Bin Guo" userId="85c2ed03-a15a-49c3-a378-9182112495b8" providerId="ADAL" clId="{20F1A3A9-CE7B-4041-8E49-6AB638BDD10C}" dt="2024-09-09T14:15:26.502" v="3699" actId="207"/>
          <ac:spMkLst>
            <pc:docMk/>
            <pc:sldMk cId="57702702" sldId="263"/>
            <ac:spMk id="79" creationId="{D13A0A57-C5E3-114F-8872-5678B6BDE716}"/>
          </ac:spMkLst>
        </pc:spChg>
        <pc:spChg chg="add mod">
          <ac:chgData name="Bin Guo" userId="85c2ed03-a15a-49c3-a378-9182112495b8" providerId="ADAL" clId="{20F1A3A9-CE7B-4041-8E49-6AB638BDD10C}" dt="2024-09-09T14:01:00.953" v="3134" actId="164"/>
          <ac:spMkLst>
            <pc:docMk/>
            <pc:sldMk cId="57702702" sldId="263"/>
            <ac:spMk id="80" creationId="{332B4C60-FF01-5CDB-A5DC-02F449E226AF}"/>
          </ac:spMkLst>
        </pc:spChg>
        <pc:spChg chg="add mod">
          <ac:chgData name="Bin Guo" userId="85c2ed03-a15a-49c3-a378-9182112495b8" providerId="ADAL" clId="{20F1A3A9-CE7B-4041-8E49-6AB638BDD10C}" dt="2024-09-09T14:15:26.502" v="3699" actId="207"/>
          <ac:spMkLst>
            <pc:docMk/>
            <pc:sldMk cId="57702702" sldId="263"/>
            <ac:spMk id="81" creationId="{56BCCE12-86BA-93D2-6F9B-42B58FB23706}"/>
          </ac:spMkLst>
        </pc:spChg>
        <pc:spChg chg="add mod">
          <ac:chgData name="Bin Guo" userId="85c2ed03-a15a-49c3-a378-9182112495b8" providerId="ADAL" clId="{20F1A3A9-CE7B-4041-8E49-6AB638BDD10C}" dt="2024-09-09T14:15:26.502" v="3699" actId="207"/>
          <ac:spMkLst>
            <pc:docMk/>
            <pc:sldMk cId="57702702" sldId="263"/>
            <ac:spMk id="82" creationId="{551103B1-6F72-3F56-F36E-EB719359B0E0}"/>
          </ac:spMkLst>
        </pc:spChg>
        <pc:spChg chg="add mod">
          <ac:chgData name="Bin Guo" userId="85c2ed03-a15a-49c3-a378-9182112495b8" providerId="ADAL" clId="{20F1A3A9-CE7B-4041-8E49-6AB638BDD10C}" dt="2024-09-09T14:15:26.502" v="3699" actId="207"/>
          <ac:spMkLst>
            <pc:docMk/>
            <pc:sldMk cId="57702702" sldId="263"/>
            <ac:spMk id="83" creationId="{635FB58E-287E-5ABB-8F68-B00446CD64FC}"/>
          </ac:spMkLst>
        </pc:spChg>
        <pc:spChg chg="add mod">
          <ac:chgData name="Bin Guo" userId="85c2ed03-a15a-49c3-a378-9182112495b8" providerId="ADAL" clId="{20F1A3A9-CE7B-4041-8E49-6AB638BDD10C}" dt="2024-09-09T14:15:26.502" v="3699" actId="207"/>
          <ac:spMkLst>
            <pc:docMk/>
            <pc:sldMk cId="57702702" sldId="263"/>
            <ac:spMk id="84" creationId="{ED6D2140-FD02-9EFE-B055-83058F1920F5}"/>
          </ac:spMkLst>
        </pc:spChg>
        <pc:spChg chg="add mod">
          <ac:chgData name="Bin Guo" userId="85c2ed03-a15a-49c3-a378-9182112495b8" providerId="ADAL" clId="{20F1A3A9-CE7B-4041-8E49-6AB638BDD10C}" dt="2024-09-09T14:15:26.502" v="3699" actId="207"/>
          <ac:spMkLst>
            <pc:docMk/>
            <pc:sldMk cId="57702702" sldId="263"/>
            <ac:spMk id="85" creationId="{ADC5707F-3C33-BE78-2CCC-CC50848B98A1}"/>
          </ac:spMkLst>
        </pc:spChg>
        <pc:spChg chg="add mod">
          <ac:chgData name="Bin Guo" userId="85c2ed03-a15a-49c3-a378-9182112495b8" providerId="ADAL" clId="{20F1A3A9-CE7B-4041-8E49-6AB638BDD10C}" dt="2024-09-09T14:01:00.953" v="3134" actId="164"/>
          <ac:spMkLst>
            <pc:docMk/>
            <pc:sldMk cId="57702702" sldId="263"/>
            <ac:spMk id="86" creationId="{D4B8AE09-9BF3-A09C-668F-932EA09F4392}"/>
          </ac:spMkLst>
        </pc:spChg>
        <pc:spChg chg="add del mod">
          <ac:chgData name="Bin Guo" userId="85c2ed03-a15a-49c3-a378-9182112495b8" providerId="ADAL" clId="{20F1A3A9-CE7B-4041-8E49-6AB638BDD10C}" dt="2024-09-09T13:55:01.297" v="2976" actId="478"/>
          <ac:spMkLst>
            <pc:docMk/>
            <pc:sldMk cId="57702702" sldId="263"/>
            <ac:spMk id="87" creationId="{52140661-4DE6-6880-BBB3-FE9C7C0E0D4F}"/>
          </ac:spMkLst>
        </pc:spChg>
        <pc:spChg chg="add del mod">
          <ac:chgData name="Bin Guo" userId="85c2ed03-a15a-49c3-a378-9182112495b8" providerId="ADAL" clId="{20F1A3A9-CE7B-4041-8E49-6AB638BDD10C}" dt="2024-09-09T13:54:58.943" v="2975" actId="478"/>
          <ac:spMkLst>
            <pc:docMk/>
            <pc:sldMk cId="57702702" sldId="263"/>
            <ac:spMk id="88" creationId="{5CC7AADB-C756-33E2-DD2B-30D3D2A6B006}"/>
          </ac:spMkLst>
        </pc:spChg>
        <pc:spChg chg="add mod">
          <ac:chgData name="Bin Guo" userId="85c2ed03-a15a-49c3-a378-9182112495b8" providerId="ADAL" clId="{20F1A3A9-CE7B-4041-8E49-6AB638BDD10C}" dt="2024-09-16T17:39:51.894" v="4937" actId="20577"/>
          <ac:spMkLst>
            <pc:docMk/>
            <pc:sldMk cId="57702702" sldId="263"/>
            <ac:spMk id="89" creationId="{5529CB97-698C-7FCC-7EC4-94CA36185844}"/>
          </ac:spMkLst>
        </pc:spChg>
        <pc:spChg chg="add mod">
          <ac:chgData name="Bin Guo" userId="85c2ed03-a15a-49c3-a378-9182112495b8" providerId="ADAL" clId="{20F1A3A9-CE7B-4041-8E49-6AB638BDD10C}" dt="2024-09-09T14:01:00.953" v="3134" actId="164"/>
          <ac:spMkLst>
            <pc:docMk/>
            <pc:sldMk cId="57702702" sldId="263"/>
            <ac:spMk id="90" creationId="{2E6B56F1-DFE7-528B-2752-B1098214877B}"/>
          </ac:spMkLst>
        </pc:spChg>
        <pc:spChg chg="add mod">
          <ac:chgData name="Bin Guo" userId="85c2ed03-a15a-49c3-a378-9182112495b8" providerId="ADAL" clId="{20F1A3A9-CE7B-4041-8E49-6AB638BDD10C}" dt="2024-09-09T13:56:30.241" v="2995"/>
          <ac:spMkLst>
            <pc:docMk/>
            <pc:sldMk cId="57702702" sldId="263"/>
            <ac:spMk id="91" creationId="{34B89C0A-FC45-ADA3-4C37-F923F7BCE496}"/>
          </ac:spMkLst>
        </pc:spChg>
        <pc:spChg chg="add mod">
          <ac:chgData name="Bin Guo" userId="85c2ed03-a15a-49c3-a378-9182112495b8" providerId="ADAL" clId="{20F1A3A9-CE7B-4041-8E49-6AB638BDD10C}" dt="2024-09-09T13:56:30.241" v="2995"/>
          <ac:spMkLst>
            <pc:docMk/>
            <pc:sldMk cId="57702702" sldId="263"/>
            <ac:spMk id="92" creationId="{67A7C323-7AF5-BCB3-8613-452CFD0FD4EB}"/>
          </ac:spMkLst>
        </pc:spChg>
        <pc:spChg chg="add mod">
          <ac:chgData name="Bin Guo" userId="85c2ed03-a15a-49c3-a378-9182112495b8" providerId="ADAL" clId="{20F1A3A9-CE7B-4041-8E49-6AB638BDD10C}" dt="2024-09-09T14:15:13.093" v="3698" actId="207"/>
          <ac:spMkLst>
            <pc:docMk/>
            <pc:sldMk cId="57702702" sldId="263"/>
            <ac:spMk id="93" creationId="{C616064C-BCB5-BD43-B26A-D58F371763EF}"/>
          </ac:spMkLst>
        </pc:spChg>
        <pc:spChg chg="add mod topLvl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103" creationId="{B815E6D7-7DEA-DFD0-91B8-BBC8B1358CB5}"/>
          </ac:spMkLst>
        </pc:spChg>
        <pc:spChg chg="add mod topLvl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104" creationId="{C9F24D1E-8E1F-B6D4-5638-69BD112C6687}"/>
          </ac:spMkLst>
        </pc:spChg>
        <pc:spChg chg="add mod topLvl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105" creationId="{2973B618-7C86-7B87-7491-5F1D897C39A7}"/>
          </ac:spMkLst>
        </pc:spChg>
        <pc:spChg chg="add mod topLvl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106" creationId="{AFCADB48-2041-93F2-692B-8875D41BF168}"/>
          </ac:spMkLst>
        </pc:spChg>
        <pc:spChg chg="add mod topLvl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107" creationId="{8E95A780-043D-8261-E6F9-7D8EC883D21C}"/>
          </ac:spMkLst>
        </pc:spChg>
        <pc:spChg chg="add mod topLvl">
          <ac:chgData name="Bin Guo" userId="85c2ed03-a15a-49c3-a378-9182112495b8" providerId="ADAL" clId="{20F1A3A9-CE7B-4041-8E49-6AB638BDD10C}" dt="2024-09-16T19:48:18.681" v="7438" actId="165"/>
          <ac:spMkLst>
            <pc:docMk/>
            <pc:sldMk cId="57702702" sldId="263"/>
            <ac:spMk id="108" creationId="{2FF352CC-0ED9-BF7E-2CD4-3779796E788C}"/>
          </ac:spMkLst>
        </pc:spChg>
        <pc:grpChg chg="add mod">
          <ac:chgData name="Bin Guo" userId="85c2ed03-a15a-49c3-a378-9182112495b8" providerId="ADAL" clId="{20F1A3A9-CE7B-4041-8E49-6AB638BDD10C}" dt="2024-09-09T14:15:54.543" v="3703" actId="1076"/>
          <ac:grpSpMkLst>
            <pc:docMk/>
            <pc:sldMk cId="57702702" sldId="263"/>
            <ac:grpSpMk id="100" creationId="{D7BF99C4-687B-17BA-BC70-D0B3EDAD936B}"/>
          </ac:grpSpMkLst>
        </pc:grpChg>
        <pc:grpChg chg="add mod topLvl">
          <ac:chgData name="Bin Guo" userId="85c2ed03-a15a-49c3-a378-9182112495b8" providerId="ADAL" clId="{20F1A3A9-CE7B-4041-8E49-6AB638BDD10C}" dt="2024-09-16T19:48:18.681" v="7438" actId="165"/>
          <ac:grpSpMkLst>
            <pc:docMk/>
            <pc:sldMk cId="57702702" sldId="263"/>
            <ac:grpSpMk id="101" creationId="{C496DD74-7E70-F42C-D1FC-AE756994643A}"/>
          </ac:grpSpMkLst>
        </pc:grpChg>
        <pc:grpChg chg="add mod">
          <ac:chgData name="Bin Guo" userId="85c2ed03-a15a-49c3-a378-9182112495b8" providerId="ADAL" clId="{20F1A3A9-CE7B-4041-8E49-6AB638BDD10C}" dt="2024-09-09T14:01:00.953" v="3134" actId="164"/>
          <ac:grpSpMkLst>
            <pc:docMk/>
            <pc:sldMk cId="57702702" sldId="263"/>
            <ac:grpSpMk id="102" creationId="{E0E43A7C-5E15-41D7-6D2E-9FF834F146ED}"/>
          </ac:grpSpMkLst>
        </pc:grpChg>
        <pc:grpChg chg="add del mod">
          <ac:chgData name="Bin Guo" userId="85c2ed03-a15a-49c3-a378-9182112495b8" providerId="ADAL" clId="{20F1A3A9-CE7B-4041-8E49-6AB638BDD10C}" dt="2024-09-16T19:48:30.307" v="7441" actId="1076"/>
          <ac:grpSpMkLst>
            <pc:docMk/>
            <pc:sldMk cId="57702702" sldId="263"/>
            <ac:grpSpMk id="109" creationId="{E3A68317-53B1-A456-6B21-383834D0A807}"/>
          </ac:grpSpMkLst>
        </pc:grpChg>
        <pc:cxnChg chg="add mod">
          <ac:chgData name="Bin Guo" userId="85c2ed03-a15a-49c3-a378-9182112495b8" providerId="ADAL" clId="{20F1A3A9-CE7B-4041-8E49-6AB638BDD10C}" dt="2024-09-16T15:59:59.344" v="4682" actId="692"/>
          <ac:cxnSpMkLst>
            <pc:docMk/>
            <pc:sldMk cId="57702702" sldId="263"/>
            <ac:cxnSpMk id="9" creationId="{CF1749F4-B1E6-5B74-AD47-AA5B66345D05}"/>
          </ac:cxnSpMkLst>
        </pc:cxnChg>
        <pc:cxnChg chg="add mod">
          <ac:chgData name="Bin Guo" userId="85c2ed03-a15a-49c3-a378-9182112495b8" providerId="ADAL" clId="{20F1A3A9-CE7B-4041-8E49-6AB638BDD10C}" dt="2024-09-16T15:59:59.344" v="4682" actId="692"/>
          <ac:cxnSpMkLst>
            <pc:docMk/>
            <pc:sldMk cId="57702702" sldId="263"/>
            <ac:cxnSpMk id="10" creationId="{115C0714-C93F-D19E-242C-ED8A91E97AAD}"/>
          </ac:cxnSpMkLst>
        </pc:cxnChg>
        <pc:cxnChg chg="add mod">
          <ac:chgData name="Bin Guo" userId="85c2ed03-a15a-49c3-a378-9182112495b8" providerId="ADAL" clId="{20F1A3A9-CE7B-4041-8E49-6AB638BDD10C}" dt="2024-09-16T15:59:59.344" v="4682" actId="692"/>
          <ac:cxnSpMkLst>
            <pc:docMk/>
            <pc:sldMk cId="57702702" sldId="263"/>
            <ac:cxnSpMk id="11" creationId="{B9D223F1-732B-34E7-AA88-D187EB59B6FB}"/>
          </ac:cxnSpMkLst>
        </pc:cxnChg>
        <pc:cxnChg chg="add mod">
          <ac:chgData name="Bin Guo" userId="85c2ed03-a15a-49c3-a378-9182112495b8" providerId="ADAL" clId="{20F1A3A9-CE7B-4041-8E49-6AB638BDD10C}" dt="2024-09-16T15:59:59.344" v="4682" actId="692"/>
          <ac:cxnSpMkLst>
            <pc:docMk/>
            <pc:sldMk cId="57702702" sldId="263"/>
            <ac:cxnSpMk id="14" creationId="{30611C71-D9F6-5693-4538-1E1D260A228B}"/>
          </ac:cxnSpMkLst>
        </pc:cxnChg>
        <pc:cxnChg chg="add mod">
          <ac:chgData name="Bin Guo" userId="85c2ed03-a15a-49c3-a378-9182112495b8" providerId="ADAL" clId="{20F1A3A9-CE7B-4041-8E49-6AB638BDD10C}" dt="2024-09-16T15:59:59.344" v="4682" actId="692"/>
          <ac:cxnSpMkLst>
            <pc:docMk/>
            <pc:sldMk cId="57702702" sldId="263"/>
            <ac:cxnSpMk id="21" creationId="{5675BDF0-70BF-74A0-9C88-9D9BA46C1725}"/>
          </ac:cxnSpMkLst>
        </pc:cxnChg>
        <pc:cxnChg chg="add mod">
          <ac:chgData name="Bin Guo" userId="85c2ed03-a15a-49c3-a378-9182112495b8" providerId="ADAL" clId="{20F1A3A9-CE7B-4041-8E49-6AB638BDD10C}" dt="2024-09-16T15:59:59.344" v="4682" actId="692"/>
          <ac:cxnSpMkLst>
            <pc:docMk/>
            <pc:sldMk cId="57702702" sldId="263"/>
            <ac:cxnSpMk id="22" creationId="{41FD4FC7-FD97-8E17-A515-A0721E0480C1}"/>
          </ac:cxnSpMkLst>
        </pc:cxnChg>
        <pc:cxnChg chg="add mod">
          <ac:chgData name="Bin Guo" userId="85c2ed03-a15a-49c3-a378-9182112495b8" providerId="ADAL" clId="{20F1A3A9-CE7B-4041-8E49-6AB638BDD10C}" dt="2024-09-16T15:59:59.344" v="4682" actId="692"/>
          <ac:cxnSpMkLst>
            <pc:docMk/>
            <pc:sldMk cId="57702702" sldId="263"/>
            <ac:cxnSpMk id="23" creationId="{A07C470C-099A-392E-0AFC-CD7A51CAAAB0}"/>
          </ac:cxnSpMkLst>
        </pc:cxnChg>
        <pc:cxnChg chg="add mod">
          <ac:chgData name="Bin Guo" userId="85c2ed03-a15a-49c3-a378-9182112495b8" providerId="ADAL" clId="{20F1A3A9-CE7B-4041-8E49-6AB638BDD10C}" dt="2024-09-16T19:48:18.681" v="7438" actId="165"/>
          <ac:cxnSpMkLst>
            <pc:docMk/>
            <pc:sldMk cId="57702702" sldId="263"/>
            <ac:cxnSpMk id="36" creationId="{D22ABDD0-80BD-6B22-8056-7C191F0AF0BC}"/>
          </ac:cxnSpMkLst>
        </pc:cxnChg>
        <pc:cxnChg chg="add mod">
          <ac:chgData name="Bin Guo" userId="85c2ed03-a15a-49c3-a378-9182112495b8" providerId="ADAL" clId="{20F1A3A9-CE7B-4041-8E49-6AB638BDD10C}" dt="2024-09-16T19:48:18.681" v="7438" actId="165"/>
          <ac:cxnSpMkLst>
            <pc:docMk/>
            <pc:sldMk cId="57702702" sldId="263"/>
            <ac:cxnSpMk id="37" creationId="{66492A2E-7464-33F8-189C-557D92B3BA91}"/>
          </ac:cxnSpMkLst>
        </pc:cxnChg>
        <pc:cxnChg chg="add mod">
          <ac:chgData name="Bin Guo" userId="85c2ed03-a15a-49c3-a378-9182112495b8" providerId="ADAL" clId="{20F1A3A9-CE7B-4041-8E49-6AB638BDD10C}" dt="2024-09-16T19:48:18.681" v="7438" actId="165"/>
          <ac:cxnSpMkLst>
            <pc:docMk/>
            <pc:sldMk cId="57702702" sldId="263"/>
            <ac:cxnSpMk id="38" creationId="{DDFEB8FE-4FFE-C581-97E2-E03E5618242A}"/>
          </ac:cxnSpMkLst>
        </pc:cxnChg>
        <pc:cxnChg chg="add mod">
          <ac:chgData name="Bin Guo" userId="85c2ed03-a15a-49c3-a378-9182112495b8" providerId="ADAL" clId="{20F1A3A9-CE7B-4041-8E49-6AB638BDD10C}" dt="2024-09-16T19:48:18.681" v="7438" actId="165"/>
          <ac:cxnSpMkLst>
            <pc:docMk/>
            <pc:sldMk cId="57702702" sldId="263"/>
            <ac:cxnSpMk id="39" creationId="{18D50DBF-A046-E288-CD69-8EB35404F108}"/>
          </ac:cxnSpMkLst>
        </pc:cxnChg>
        <pc:cxnChg chg="add mod">
          <ac:chgData name="Bin Guo" userId="85c2ed03-a15a-49c3-a378-9182112495b8" providerId="ADAL" clId="{20F1A3A9-CE7B-4041-8E49-6AB638BDD10C}" dt="2024-09-16T19:48:18.681" v="7438" actId="165"/>
          <ac:cxnSpMkLst>
            <pc:docMk/>
            <pc:sldMk cId="57702702" sldId="263"/>
            <ac:cxnSpMk id="44" creationId="{E8D693B1-8BB9-92AA-AF17-32A95D2D9549}"/>
          </ac:cxnSpMkLst>
        </pc:cxnChg>
        <pc:cxnChg chg="add mod">
          <ac:chgData name="Bin Guo" userId="85c2ed03-a15a-49c3-a378-9182112495b8" providerId="ADAL" clId="{20F1A3A9-CE7B-4041-8E49-6AB638BDD10C}" dt="2024-09-16T19:48:18.681" v="7438" actId="165"/>
          <ac:cxnSpMkLst>
            <pc:docMk/>
            <pc:sldMk cId="57702702" sldId="263"/>
            <ac:cxnSpMk id="45" creationId="{9F455E3E-AFA5-72A1-7E8C-F8A9AEEE9421}"/>
          </ac:cxnSpMkLst>
        </pc:cxnChg>
        <pc:cxnChg chg="add mod">
          <ac:chgData name="Bin Guo" userId="85c2ed03-a15a-49c3-a378-9182112495b8" providerId="ADAL" clId="{20F1A3A9-CE7B-4041-8E49-6AB638BDD10C}" dt="2024-09-16T19:48:18.681" v="7438" actId="165"/>
          <ac:cxnSpMkLst>
            <pc:docMk/>
            <pc:sldMk cId="57702702" sldId="263"/>
            <ac:cxnSpMk id="46" creationId="{4E06C3ED-B3D4-0335-DE51-C5207C90342C}"/>
          </ac:cxnSpMkLst>
        </pc:cxnChg>
        <pc:cxnChg chg="add mod">
          <ac:chgData name="Bin Guo" userId="85c2ed03-a15a-49c3-a378-9182112495b8" providerId="ADAL" clId="{20F1A3A9-CE7B-4041-8E49-6AB638BDD10C}" dt="2024-09-16T19:48:18.681" v="7438" actId="165"/>
          <ac:cxnSpMkLst>
            <pc:docMk/>
            <pc:sldMk cId="57702702" sldId="263"/>
            <ac:cxnSpMk id="49" creationId="{7B8E4ABC-B4B7-7FC9-0D98-8D7774904FC4}"/>
          </ac:cxnSpMkLst>
        </pc:cxnChg>
        <pc:cxnChg chg="add mod">
          <ac:chgData name="Bin Guo" userId="85c2ed03-a15a-49c3-a378-9182112495b8" providerId="ADAL" clId="{20F1A3A9-CE7B-4041-8E49-6AB638BDD10C}" dt="2024-09-16T16:00:19.849" v="4684" actId="692"/>
          <ac:cxnSpMkLst>
            <pc:docMk/>
            <pc:sldMk cId="57702702" sldId="263"/>
            <ac:cxnSpMk id="66" creationId="{10FEE0B1-9644-1C9A-491F-EE26E9B4EC8A}"/>
          </ac:cxnSpMkLst>
        </pc:cxnChg>
        <pc:cxnChg chg="add mod">
          <ac:chgData name="Bin Guo" userId="85c2ed03-a15a-49c3-a378-9182112495b8" providerId="ADAL" clId="{20F1A3A9-CE7B-4041-8E49-6AB638BDD10C}" dt="2024-09-16T16:00:19.849" v="4684" actId="692"/>
          <ac:cxnSpMkLst>
            <pc:docMk/>
            <pc:sldMk cId="57702702" sldId="263"/>
            <ac:cxnSpMk id="67" creationId="{EBD09A5E-42DA-451B-B745-1D18C053AA2B}"/>
          </ac:cxnSpMkLst>
        </pc:cxnChg>
        <pc:cxnChg chg="add mod">
          <ac:chgData name="Bin Guo" userId="85c2ed03-a15a-49c3-a378-9182112495b8" providerId="ADAL" clId="{20F1A3A9-CE7B-4041-8E49-6AB638BDD10C}" dt="2024-09-16T16:00:19.849" v="4684" actId="692"/>
          <ac:cxnSpMkLst>
            <pc:docMk/>
            <pc:sldMk cId="57702702" sldId="263"/>
            <ac:cxnSpMk id="68" creationId="{19782844-8C2A-FA98-11AE-BAD2E1F7A667}"/>
          </ac:cxnSpMkLst>
        </pc:cxnChg>
        <pc:cxnChg chg="add mod">
          <ac:chgData name="Bin Guo" userId="85c2ed03-a15a-49c3-a378-9182112495b8" providerId="ADAL" clId="{20F1A3A9-CE7B-4041-8E49-6AB638BDD10C}" dt="2024-09-16T16:00:19.849" v="4684" actId="692"/>
          <ac:cxnSpMkLst>
            <pc:docMk/>
            <pc:sldMk cId="57702702" sldId="263"/>
            <ac:cxnSpMk id="69" creationId="{67CADD57-1EBA-8910-DEEF-BC81E44C0D26}"/>
          </ac:cxnSpMkLst>
        </pc:cxnChg>
        <pc:cxnChg chg="add mod">
          <ac:chgData name="Bin Guo" userId="85c2ed03-a15a-49c3-a378-9182112495b8" providerId="ADAL" clId="{20F1A3A9-CE7B-4041-8E49-6AB638BDD10C}" dt="2024-09-16T16:00:19.849" v="4684" actId="692"/>
          <ac:cxnSpMkLst>
            <pc:docMk/>
            <pc:sldMk cId="57702702" sldId="263"/>
            <ac:cxnSpMk id="74" creationId="{75266BE7-121C-4767-A88C-4DFA1FB02FB8}"/>
          </ac:cxnSpMkLst>
        </pc:cxnChg>
        <pc:cxnChg chg="add mod">
          <ac:chgData name="Bin Guo" userId="85c2ed03-a15a-49c3-a378-9182112495b8" providerId="ADAL" clId="{20F1A3A9-CE7B-4041-8E49-6AB638BDD10C}" dt="2024-09-16T16:00:19.849" v="4684" actId="692"/>
          <ac:cxnSpMkLst>
            <pc:docMk/>
            <pc:sldMk cId="57702702" sldId="263"/>
            <ac:cxnSpMk id="75" creationId="{362D0D5D-A184-3F00-08FA-A3B806CA669E}"/>
          </ac:cxnSpMkLst>
        </pc:cxnChg>
        <pc:cxnChg chg="add mod">
          <ac:chgData name="Bin Guo" userId="85c2ed03-a15a-49c3-a378-9182112495b8" providerId="ADAL" clId="{20F1A3A9-CE7B-4041-8E49-6AB638BDD10C}" dt="2024-09-16T16:00:19.849" v="4684" actId="692"/>
          <ac:cxnSpMkLst>
            <pc:docMk/>
            <pc:sldMk cId="57702702" sldId="263"/>
            <ac:cxnSpMk id="76" creationId="{71B77725-196D-C888-9072-45CD17A6F256}"/>
          </ac:cxnSpMkLst>
        </pc:cxnChg>
        <pc:cxnChg chg="add mod">
          <ac:chgData name="Bin Guo" userId="85c2ed03-a15a-49c3-a378-9182112495b8" providerId="ADAL" clId="{20F1A3A9-CE7B-4041-8E49-6AB638BDD10C}" dt="2024-09-16T16:00:19.849" v="4684" actId="692"/>
          <ac:cxnSpMkLst>
            <pc:docMk/>
            <pc:sldMk cId="57702702" sldId="263"/>
            <ac:cxnSpMk id="78" creationId="{92E7C446-23D1-733D-ED76-52F8F74B0579}"/>
          </ac:cxnSpMkLst>
        </pc:cxnChg>
        <pc:cxnChg chg="add mod">
          <ac:chgData name="Bin Guo" userId="85c2ed03-a15a-49c3-a378-9182112495b8" providerId="ADAL" clId="{20F1A3A9-CE7B-4041-8E49-6AB638BDD10C}" dt="2024-09-09T14:00:42.703" v="3132" actId="1076"/>
          <ac:cxnSpMkLst>
            <pc:docMk/>
            <pc:sldMk cId="57702702" sldId="263"/>
            <ac:cxnSpMk id="95" creationId="{BAAEEE13-0ED0-68AF-9F77-7B8F7641EDA1}"/>
          </ac:cxnSpMkLst>
        </pc:cxnChg>
        <pc:cxnChg chg="add mod">
          <ac:chgData name="Bin Guo" userId="85c2ed03-a15a-49c3-a378-9182112495b8" providerId="ADAL" clId="{20F1A3A9-CE7B-4041-8E49-6AB638BDD10C}" dt="2024-09-09T13:58:20.019" v="3014" actId="1076"/>
          <ac:cxnSpMkLst>
            <pc:docMk/>
            <pc:sldMk cId="57702702" sldId="263"/>
            <ac:cxnSpMk id="96" creationId="{73AE995D-82D0-0957-ACCE-92975A1C56FF}"/>
          </ac:cxnSpMkLst>
        </pc:cxnChg>
      </pc:sldChg>
      <pc:sldChg chg="addSp delSp modSp new mod addAnim delAnim modAnim">
        <pc:chgData name="Bin Guo" userId="85c2ed03-a15a-49c3-a378-9182112495b8" providerId="ADAL" clId="{20F1A3A9-CE7B-4041-8E49-6AB638BDD10C}" dt="2024-09-20T19:53:51.366" v="7807"/>
        <pc:sldMkLst>
          <pc:docMk/>
          <pc:sldMk cId="1774065211" sldId="264"/>
        </pc:sldMkLst>
        <pc:spChg chg="mod">
          <ac:chgData name="Bin Guo" userId="85c2ed03-a15a-49c3-a378-9182112495b8" providerId="ADAL" clId="{20F1A3A9-CE7B-4041-8E49-6AB638BDD10C}" dt="2024-09-09T14:30:31.523" v="4360" actId="20577"/>
          <ac:spMkLst>
            <pc:docMk/>
            <pc:sldMk cId="1774065211" sldId="264"/>
            <ac:spMk id="2" creationId="{31986C50-97CE-2052-4999-EBDD68BA977C}"/>
          </ac:spMkLst>
        </pc:spChg>
        <pc:spChg chg="mod">
          <ac:chgData name="Bin Guo" userId="85c2ed03-a15a-49c3-a378-9182112495b8" providerId="ADAL" clId="{20F1A3A9-CE7B-4041-8E49-6AB638BDD10C}" dt="2024-09-16T18:07:31.019" v="5383" actId="1076"/>
          <ac:spMkLst>
            <pc:docMk/>
            <pc:sldMk cId="1774065211" sldId="264"/>
            <ac:spMk id="3" creationId="{AE64655E-E94B-A2CC-5968-842DF5295C64}"/>
          </ac:spMkLst>
        </pc:spChg>
        <pc:spChg chg="add del mod">
          <ac:chgData name="Bin Guo" userId="85c2ed03-a15a-49c3-a378-9182112495b8" providerId="ADAL" clId="{20F1A3A9-CE7B-4041-8E49-6AB638BDD10C}" dt="2024-09-16T17:54:22.173" v="4957" actId="478"/>
          <ac:spMkLst>
            <pc:docMk/>
            <pc:sldMk cId="1774065211" sldId="264"/>
            <ac:spMk id="4" creationId="{5B5F39EA-E164-0F6C-5F13-EEF739235E7F}"/>
          </ac:spMkLst>
        </pc:spChg>
        <pc:spChg chg="add mod">
          <ac:chgData name="Bin Guo" userId="85c2ed03-a15a-49c3-a378-9182112495b8" providerId="ADAL" clId="{20F1A3A9-CE7B-4041-8E49-6AB638BDD10C}" dt="2024-09-20T19:53:35.925" v="7805" actId="164"/>
          <ac:spMkLst>
            <pc:docMk/>
            <pc:sldMk cId="1774065211" sldId="264"/>
            <ac:spMk id="4" creationId="{CD8E77F5-F9D2-A2D5-F593-E886F167BA72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6" creationId="{276A1D19-9F37-5F4A-246C-689FB942FB5D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6" creationId="{D3146225-297A-58C7-0C15-E82983D6204F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7" creationId="{9540ECDC-CE01-BEC3-3A15-622CEC75F72C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7" creationId="{BF9EC6BD-0EAB-6E25-39E5-CE576821BCBF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8" creationId="{196F544D-B529-72DB-78ED-D6175776BC87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8" creationId="{F137DBB9-1A96-182F-4378-02327257067B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9" creationId="{4DB6B828-8BB2-C712-502F-76261904C4A7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9" creationId="{CE4E9160-7ACD-D197-F6C0-226EB62ED626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10" creationId="{FCE4D4FA-8BDA-944A-CBFC-4C142A0DBF36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11" creationId="{5B5F726F-AF57-2E32-3550-8C8F429C192E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12" creationId="{C323E78E-928F-3D42-82C7-47595CD06AAC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13" creationId="{3360204A-7EB8-E835-3C0E-967AC3E06EE0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13" creationId="{5EEAE1F0-8B3A-2D03-ED14-CE4A7D2E8350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14" creationId="{3461B472-9FA4-E3B9-B1A7-1D9022A7B596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14" creationId="{DE9E8B87-8635-8070-F55A-1F89DA9DBB0C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15" creationId="{18F5E24B-F984-CF23-4A0E-D45D7C6169E0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16" creationId="{49080FF6-DBE1-1C42-7014-F1D61A93A359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17" creationId="{87732F0B-0E1C-D2B3-4C3D-C8B5B7C1C9A4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18" creationId="{B9D112EA-A64E-5719-C616-69DFE34A3A93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19" creationId="{EBDE902D-6C4F-352C-85E4-075F92DFA334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20" creationId="{436D6D55-AA37-CC61-AF09-FE00D559A590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20" creationId="{463DFC2D-A84C-9EFF-FB75-AFA928E6F9AF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21" creationId="{74225F6D-357B-2430-8218-9C872FE4271B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21" creationId="{CA8C97D7-9398-81DB-87BA-2D71B7C63531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22" creationId="{4B910131-302C-89F9-1D6D-9D096F93078C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23" creationId="{A246B5A9-7E45-A2B7-EFB1-6F896C3AA81F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25" creationId="{B1617525-3E3C-5D83-0C86-55F66714A21E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26" creationId="{E055599E-2DDF-9528-C496-F2EC6C8462ED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27" creationId="{78B211F2-34E9-72CB-8690-A79597780FC2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27" creationId="{D90D1FF9-8D01-500B-B0A6-DD674875A8CD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28" creationId="{E6B6AC9D-3D40-50E0-2B27-665C02EE3AEE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29" creationId="{0F288534-3EFC-A191-EA85-4FB511343F75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29" creationId="{E734AB5F-3E1B-362C-B619-525D8E922016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30" creationId="{7523E488-D07C-D119-8D0C-425B614E1E87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30" creationId="{89EA87D1-40CE-6441-6EF0-DFA311FF04D6}"/>
          </ac:spMkLst>
        </pc:spChg>
        <pc:spChg chg="mod">
          <ac:chgData name="Bin Guo" userId="85c2ed03-a15a-49c3-a378-9182112495b8" providerId="ADAL" clId="{20F1A3A9-CE7B-4041-8E49-6AB638BDD10C}" dt="2024-09-09T14:14:33.780" v="3692" actId="20577"/>
          <ac:spMkLst>
            <pc:docMk/>
            <pc:sldMk cId="1774065211" sldId="264"/>
            <ac:spMk id="31" creationId="{9103B4B4-6B77-F7BE-053C-90B0B4D97288}"/>
          </ac:spMkLst>
        </pc:spChg>
        <pc:spChg chg="mod topLvl">
          <ac:chgData name="Bin Guo" userId="85c2ed03-a15a-49c3-a378-9182112495b8" providerId="ADAL" clId="{20F1A3A9-CE7B-4041-8E49-6AB638BDD10C}" dt="2024-09-20T19:53:35.925" v="7805" actId="164"/>
          <ac:spMkLst>
            <pc:docMk/>
            <pc:sldMk cId="1774065211" sldId="264"/>
            <ac:spMk id="31" creationId="{E6B32602-61F4-B85F-ADA1-85E2F391E883}"/>
          </ac:spMkLst>
        </pc:spChg>
        <pc:spChg chg="mod topLvl">
          <ac:chgData name="Bin Guo" userId="85c2ed03-a15a-49c3-a378-9182112495b8" providerId="ADAL" clId="{20F1A3A9-CE7B-4041-8E49-6AB638BDD10C}" dt="2024-09-20T19:53:29.275" v="7804" actId="165"/>
          <ac:spMkLst>
            <pc:docMk/>
            <pc:sldMk cId="1774065211" sldId="264"/>
            <ac:spMk id="32" creationId="{4F733DDA-01E6-2D5E-8836-B2EEEC7C43AE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32" creationId="{B0C7F775-843D-6C35-E9D1-70F894E2CC7B}"/>
          </ac:spMkLst>
        </pc:spChg>
        <pc:spChg chg="add mod">
          <ac:chgData name="Bin Guo" userId="85c2ed03-a15a-49c3-a378-9182112495b8" providerId="ADAL" clId="{20F1A3A9-CE7B-4041-8E49-6AB638BDD10C}" dt="2024-09-16T19:56:30.473" v="7675" actId="207"/>
          <ac:spMkLst>
            <pc:docMk/>
            <pc:sldMk cId="1774065211" sldId="264"/>
            <ac:spMk id="33" creationId="{B7FA9F86-CF1C-A365-E409-884809EA54E2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33" creationId="{CF60F1EB-1DFF-BB0C-9D2E-A1BBE73F68C7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34" creationId="{1F816144-4490-CFB6-7674-9455BA7414E2}"/>
          </ac:spMkLst>
        </pc:spChg>
        <pc:spChg chg="add del mod">
          <ac:chgData name="Bin Guo" userId="85c2ed03-a15a-49c3-a378-9182112495b8" providerId="ADAL" clId="{20F1A3A9-CE7B-4041-8E49-6AB638BDD10C}" dt="2024-09-16T18:00:06.168" v="5113" actId="11529"/>
          <ac:spMkLst>
            <pc:docMk/>
            <pc:sldMk cId="1774065211" sldId="264"/>
            <ac:spMk id="34" creationId="{F02FC39A-BA71-BB96-FE2E-629D41849F20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35" creationId="{59BBD3BC-6F5C-9CE8-5F38-0140B6A78C76}"/>
          </ac:spMkLst>
        </pc:spChg>
        <pc:spChg chg="add mod">
          <ac:chgData name="Bin Guo" userId="85c2ed03-a15a-49c3-a378-9182112495b8" providerId="ADAL" clId="{20F1A3A9-CE7B-4041-8E49-6AB638BDD10C}" dt="2024-09-16T18:07:37.424" v="5384" actId="1076"/>
          <ac:spMkLst>
            <pc:docMk/>
            <pc:sldMk cId="1774065211" sldId="264"/>
            <ac:spMk id="35" creationId="{F584D74D-54D8-7CCB-5968-23A280DDD993}"/>
          </ac:spMkLst>
        </pc:spChg>
        <pc:spChg chg="add mod">
          <ac:chgData name="Bin Guo" userId="85c2ed03-a15a-49c3-a378-9182112495b8" providerId="ADAL" clId="{20F1A3A9-CE7B-4041-8E49-6AB638BDD10C}" dt="2024-09-16T18:07:37.424" v="5384" actId="1076"/>
          <ac:spMkLst>
            <pc:docMk/>
            <pc:sldMk cId="1774065211" sldId="264"/>
            <ac:spMk id="36" creationId="{49AECA87-F3A7-2F3B-887B-A88C0EEDC520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36" creationId="{C8C5E9A0-CE11-1A70-BD07-0C6C1B307564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37" creationId="{047C40E1-36C0-F107-CF22-A2D9D24268C9}"/>
          </ac:spMkLst>
        </pc:spChg>
        <pc:spChg chg="add mod">
          <ac:chgData name="Bin Guo" userId="85c2ed03-a15a-49c3-a378-9182112495b8" providerId="ADAL" clId="{20F1A3A9-CE7B-4041-8E49-6AB638BDD10C}" dt="2024-09-20T19:53:35.925" v="7805" actId="164"/>
          <ac:spMkLst>
            <pc:docMk/>
            <pc:sldMk cId="1774065211" sldId="264"/>
            <ac:spMk id="37" creationId="{19CCCAC2-E330-B1C9-F72E-38E5C6414789}"/>
          </ac:spMkLst>
        </pc:spChg>
        <pc:spChg chg="add mod">
          <ac:chgData name="Bin Guo" userId="85c2ed03-a15a-49c3-a378-9182112495b8" providerId="ADAL" clId="{20F1A3A9-CE7B-4041-8E49-6AB638BDD10C}" dt="2024-09-20T19:52:59.044" v="7803" actId="164"/>
          <ac:spMkLst>
            <pc:docMk/>
            <pc:sldMk cId="1774065211" sldId="264"/>
            <ac:spMk id="38" creationId="{A4F8F472-0434-7297-B83F-FC67DCB92781}"/>
          </ac:spMkLst>
        </pc:spChg>
        <pc:spChg chg="mod">
          <ac:chgData name="Bin Guo" userId="85c2ed03-a15a-49c3-a378-9182112495b8" providerId="ADAL" clId="{20F1A3A9-CE7B-4041-8E49-6AB638BDD10C}" dt="2024-09-09T14:14:32.477" v="3690" actId="20577"/>
          <ac:spMkLst>
            <pc:docMk/>
            <pc:sldMk cId="1774065211" sldId="264"/>
            <ac:spMk id="38" creationId="{C217D72C-F7B8-7E6A-4C73-70117736CAF0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40" creationId="{36B86A5B-9B80-AC18-D9FC-E7C37DC90277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41" creationId="{D1B5F510-5096-BF4B-D6C1-CEA6CD858857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42" creationId="{D7EF0902-CF55-5163-A20F-E0D87A703B12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43" creationId="{CDBA44C0-9E3B-AA35-75C5-C16ACD7C4258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48" creationId="{408FAF9E-FC40-C646-A2FD-C0AC66C25AE7}"/>
          </ac:spMkLst>
        </pc:spChg>
        <pc:spChg chg="mod">
          <ac:chgData name="Bin Guo" userId="85c2ed03-a15a-49c3-a378-9182112495b8" providerId="ADAL" clId="{20F1A3A9-CE7B-4041-8E49-6AB638BDD10C}" dt="2024-09-16T17:43:41.663" v="4941" actId="20577"/>
          <ac:spMkLst>
            <pc:docMk/>
            <pc:sldMk cId="1774065211" sldId="264"/>
            <ac:spMk id="49" creationId="{10C019CE-E6A2-B32A-E407-B22D7805AB21}"/>
          </ac:spMkLst>
        </pc:spChg>
        <pc:spChg chg="mod">
          <ac:chgData name="Bin Guo" userId="85c2ed03-a15a-49c3-a378-9182112495b8" providerId="ADAL" clId="{20F1A3A9-CE7B-4041-8E49-6AB638BDD10C}" dt="2024-09-16T17:43:44.468" v="4943" actId="20577"/>
          <ac:spMkLst>
            <pc:docMk/>
            <pc:sldMk cId="1774065211" sldId="264"/>
            <ac:spMk id="50" creationId="{C041220A-A98C-17B1-0777-3E607250A8FF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51" creationId="{E8454C84-1F00-0EE5-9763-1A8868CC4896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55" creationId="{F67C67AF-9990-2C9D-8DC5-1B3C104BB7D5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57" creationId="{EC980B94-C5D8-DEC4-9D37-2C638F671811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58" creationId="{815D1EF4-100F-8B5A-BF1E-9D1B09453491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59" creationId="{4076EC05-58F6-B364-EA55-60EC705DA53B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60" creationId="{3CF8419E-84EF-FF9E-EDB8-67CE05596CF1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61" creationId="{605D7E1B-847C-AB3B-A310-D1D0C7AC7113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62" creationId="{5EC6834D-B964-12C6-B5BE-F026884A80BE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63" creationId="{4D59B16A-241E-0BB3-A5F5-4794DC828732}"/>
          </ac:spMkLst>
        </pc:spChg>
        <pc:spChg chg="mod">
          <ac:chgData name="Bin Guo" userId="85c2ed03-a15a-49c3-a378-9182112495b8" providerId="ADAL" clId="{20F1A3A9-CE7B-4041-8E49-6AB638BDD10C}" dt="2024-09-09T14:17:33.718" v="3718" actId="20577"/>
          <ac:spMkLst>
            <pc:docMk/>
            <pc:sldMk cId="1774065211" sldId="264"/>
            <ac:spMk id="64" creationId="{FB69BE1E-3079-7EC7-FAF9-B8E630ACDB4D}"/>
          </ac:spMkLst>
        </pc:spChg>
        <pc:spChg chg="add mod">
          <ac:chgData name="Bin Guo" userId="85c2ed03-a15a-49c3-a378-9182112495b8" providerId="ADAL" clId="{20F1A3A9-CE7B-4041-8E49-6AB638BDD10C}" dt="2024-09-16T18:07:37.424" v="5384" actId="1076"/>
          <ac:spMkLst>
            <pc:docMk/>
            <pc:sldMk cId="1774065211" sldId="264"/>
            <ac:spMk id="65" creationId="{692F9A59-004C-3BAE-D6DC-14DE6E1713D9}"/>
          </ac:spMkLst>
        </pc:spChg>
        <pc:spChg chg="del mod">
          <ac:chgData name="Bin Guo" userId="85c2ed03-a15a-49c3-a378-9182112495b8" providerId="ADAL" clId="{20F1A3A9-CE7B-4041-8E49-6AB638BDD10C}" dt="2024-09-09T14:18:22.241" v="3798" actId="478"/>
          <ac:spMkLst>
            <pc:docMk/>
            <pc:sldMk cId="1774065211" sldId="264"/>
            <ac:spMk id="65" creationId="{A2E1C85D-0367-1805-6142-D45F4BADA78F}"/>
          </ac:spMkLst>
        </pc:spChg>
        <pc:spChg chg="del mod">
          <ac:chgData name="Bin Guo" userId="85c2ed03-a15a-49c3-a378-9182112495b8" providerId="ADAL" clId="{20F1A3A9-CE7B-4041-8E49-6AB638BDD10C}" dt="2024-09-09T14:18:27.003" v="3801" actId="478"/>
          <ac:spMkLst>
            <pc:docMk/>
            <pc:sldMk cId="1774065211" sldId="264"/>
            <ac:spMk id="66" creationId="{4884D957-63CC-05A4-F8F4-61805C7ED50C}"/>
          </ac:spMkLst>
        </pc:spChg>
        <pc:spChg chg="add mod">
          <ac:chgData name="Bin Guo" userId="85c2ed03-a15a-49c3-a378-9182112495b8" providerId="ADAL" clId="{20F1A3A9-CE7B-4041-8E49-6AB638BDD10C}" dt="2024-09-16T18:07:37.424" v="5384" actId="1076"/>
          <ac:spMkLst>
            <pc:docMk/>
            <pc:sldMk cId="1774065211" sldId="264"/>
            <ac:spMk id="66" creationId="{6DD8D583-B685-3E2B-AA48-B21C33967530}"/>
          </ac:spMkLst>
        </pc:spChg>
        <pc:spChg chg="add mod">
          <ac:chgData name="Bin Guo" userId="85c2ed03-a15a-49c3-a378-9182112495b8" providerId="ADAL" clId="{20F1A3A9-CE7B-4041-8E49-6AB638BDD10C}" dt="2024-09-16T18:07:37.424" v="5384" actId="1076"/>
          <ac:spMkLst>
            <pc:docMk/>
            <pc:sldMk cId="1774065211" sldId="264"/>
            <ac:spMk id="67" creationId="{3BC1B06F-B1F3-EC45-9861-91066A7CA11F}"/>
          </ac:spMkLst>
        </pc:spChg>
        <pc:spChg chg="del mod">
          <ac:chgData name="Bin Guo" userId="85c2ed03-a15a-49c3-a378-9182112495b8" providerId="ADAL" clId="{20F1A3A9-CE7B-4041-8E49-6AB638BDD10C}" dt="2024-09-09T14:18:20.674" v="3797" actId="478"/>
          <ac:spMkLst>
            <pc:docMk/>
            <pc:sldMk cId="1774065211" sldId="264"/>
            <ac:spMk id="67" creationId="{A3011853-7495-70FD-EBB9-38985EB3FC44}"/>
          </ac:spMkLst>
        </pc:spChg>
        <pc:spChg chg="add del mod">
          <ac:chgData name="Bin Guo" userId="85c2ed03-a15a-49c3-a378-9182112495b8" providerId="ADAL" clId="{20F1A3A9-CE7B-4041-8E49-6AB638BDD10C}" dt="2024-09-16T17:56:22.514" v="4979" actId="478"/>
          <ac:spMkLst>
            <pc:docMk/>
            <pc:sldMk cId="1774065211" sldId="264"/>
            <ac:spMk id="68" creationId="{1FB8D53A-977C-EC8C-1BC5-013E6505015B}"/>
          </ac:spMkLst>
        </pc:spChg>
        <pc:spChg chg="add mod">
          <ac:chgData name="Bin Guo" userId="85c2ed03-a15a-49c3-a378-9182112495b8" providerId="ADAL" clId="{20F1A3A9-CE7B-4041-8E49-6AB638BDD10C}" dt="2024-09-20T19:52:59.044" v="7803" actId="164"/>
          <ac:spMkLst>
            <pc:docMk/>
            <pc:sldMk cId="1774065211" sldId="264"/>
            <ac:spMk id="69" creationId="{34B77DDB-F43B-A34F-A170-A58F589D5459}"/>
          </ac:spMkLst>
        </pc:spChg>
        <pc:spChg chg="add mod">
          <ac:chgData name="Bin Guo" userId="85c2ed03-a15a-49c3-a378-9182112495b8" providerId="ADAL" clId="{20F1A3A9-CE7B-4041-8E49-6AB638BDD10C}" dt="2024-09-20T19:52:59.044" v="7803" actId="164"/>
          <ac:spMkLst>
            <pc:docMk/>
            <pc:sldMk cId="1774065211" sldId="264"/>
            <ac:spMk id="70" creationId="{118D3A2B-535B-918A-82EC-E9A414D4D4CE}"/>
          </ac:spMkLst>
        </pc:spChg>
        <pc:spChg chg="add mod">
          <ac:chgData name="Bin Guo" userId="85c2ed03-a15a-49c3-a378-9182112495b8" providerId="ADAL" clId="{20F1A3A9-CE7B-4041-8E49-6AB638BDD10C}" dt="2024-09-16T19:55:05.013" v="7577" actId="1076"/>
          <ac:spMkLst>
            <pc:docMk/>
            <pc:sldMk cId="1774065211" sldId="264"/>
            <ac:spMk id="71" creationId="{0C6CBF7E-EB4D-40E2-0601-D13079F8F85E}"/>
          </ac:spMkLst>
        </pc:spChg>
        <pc:grpChg chg="add del mod">
          <ac:chgData name="Bin Guo" userId="85c2ed03-a15a-49c3-a378-9182112495b8" providerId="ADAL" clId="{20F1A3A9-CE7B-4041-8E49-6AB638BDD10C}" dt="2024-09-09T14:16:41.319" v="3706" actId="478"/>
          <ac:grpSpMkLst>
            <pc:docMk/>
            <pc:sldMk cId="1774065211" sldId="264"/>
            <ac:grpSpMk id="4" creationId="{A3CFD22F-CD8E-AAED-05BF-84B834103504}"/>
          </ac:grpSpMkLst>
        </pc:grpChg>
        <pc:grpChg chg="add del mod">
          <ac:chgData name="Bin Guo" userId="85c2ed03-a15a-49c3-a378-9182112495b8" providerId="ADAL" clId="{20F1A3A9-CE7B-4041-8E49-6AB638BDD10C}" dt="2024-09-20T19:53:29.275" v="7804" actId="165"/>
          <ac:grpSpMkLst>
            <pc:docMk/>
            <pc:sldMk cId="1774065211" sldId="264"/>
            <ac:grpSpMk id="5" creationId="{55554EE5-F083-A3FC-6015-E94FA42E2D69}"/>
          </ac:grpSpMkLst>
        </pc:grpChg>
        <pc:grpChg chg="mod">
          <ac:chgData name="Bin Guo" userId="85c2ed03-a15a-49c3-a378-9182112495b8" providerId="ADAL" clId="{20F1A3A9-CE7B-4041-8E49-6AB638BDD10C}" dt="2024-09-09T14:14:32.477" v="3690" actId="20577"/>
          <ac:grpSpMkLst>
            <pc:docMk/>
            <pc:sldMk cId="1774065211" sldId="264"/>
            <ac:grpSpMk id="5" creationId="{5704D7AE-8F7B-88E7-92D8-57C6F739CB9E}"/>
          </ac:grpSpMkLst>
        </pc:grpChg>
        <pc:grpChg chg="add mod">
          <ac:chgData name="Bin Guo" userId="85c2ed03-a15a-49c3-a378-9182112495b8" providerId="ADAL" clId="{20F1A3A9-CE7B-4041-8E49-6AB638BDD10C}" dt="2024-09-20T19:52:59.044" v="7803" actId="164"/>
          <ac:grpSpMkLst>
            <pc:docMk/>
            <pc:sldMk cId="1774065211" sldId="264"/>
            <ac:grpSpMk id="34" creationId="{5EE34F07-FB2E-3F20-8AA4-83A1B88038EB}"/>
          </ac:grpSpMkLst>
        </pc:grpChg>
        <pc:grpChg chg="add del mod">
          <ac:chgData name="Bin Guo" userId="85c2ed03-a15a-49c3-a378-9182112495b8" providerId="ADAL" clId="{20F1A3A9-CE7B-4041-8E49-6AB638BDD10C}" dt="2024-09-16T17:54:49.433" v="4958" actId="478"/>
          <ac:grpSpMkLst>
            <pc:docMk/>
            <pc:sldMk cId="1774065211" sldId="264"/>
            <ac:grpSpMk id="39" creationId="{096BAD95-B365-A28E-9262-36519581F4D7}"/>
          </ac:grpSpMkLst>
        </pc:grpChg>
        <pc:grpChg chg="add mod">
          <ac:chgData name="Bin Guo" userId="85c2ed03-a15a-49c3-a378-9182112495b8" providerId="ADAL" clId="{20F1A3A9-CE7B-4041-8E49-6AB638BDD10C}" dt="2024-09-20T19:53:35.925" v="7805" actId="164"/>
          <ac:grpSpMkLst>
            <pc:docMk/>
            <pc:sldMk cId="1774065211" sldId="264"/>
            <ac:grpSpMk id="39" creationId="{851641E0-60F5-BF0D-FA7B-14F924EE0031}"/>
          </ac:grpSpMkLst>
        </pc:grpChg>
        <pc:cxnChg chg="mod topLvl">
          <ac:chgData name="Bin Guo" userId="85c2ed03-a15a-49c3-a378-9182112495b8" providerId="ADAL" clId="{20F1A3A9-CE7B-4041-8E49-6AB638BDD10C}" dt="2024-09-20T19:53:29.275" v="7804" actId="165"/>
          <ac:cxnSpMkLst>
            <pc:docMk/>
            <pc:sldMk cId="1774065211" sldId="264"/>
            <ac:cxnSpMk id="10" creationId="{0ADAE1BF-DC17-C89A-30B3-F48F01B1327F}"/>
          </ac:cxnSpMkLst>
        </pc:cxnChg>
        <pc:cxnChg chg="mod topLvl">
          <ac:chgData name="Bin Guo" userId="85c2ed03-a15a-49c3-a378-9182112495b8" providerId="ADAL" clId="{20F1A3A9-CE7B-4041-8E49-6AB638BDD10C}" dt="2024-09-20T19:53:29.275" v="7804" actId="165"/>
          <ac:cxnSpMkLst>
            <pc:docMk/>
            <pc:sldMk cId="1774065211" sldId="264"/>
            <ac:cxnSpMk id="11" creationId="{ED05BBC8-6C08-0FC6-FF7C-ED9F0ED75994}"/>
          </ac:cxnSpMkLst>
        </pc:cxnChg>
        <pc:cxnChg chg="mod topLvl">
          <ac:chgData name="Bin Guo" userId="85c2ed03-a15a-49c3-a378-9182112495b8" providerId="ADAL" clId="{20F1A3A9-CE7B-4041-8E49-6AB638BDD10C}" dt="2024-09-20T19:53:29.275" v="7804" actId="165"/>
          <ac:cxnSpMkLst>
            <pc:docMk/>
            <pc:sldMk cId="1774065211" sldId="264"/>
            <ac:cxnSpMk id="12" creationId="{7BF7DAED-21C6-19EE-73F0-6E75E48E1B9C}"/>
          </ac:cxnSpMkLst>
        </pc:cxnChg>
        <pc:cxnChg chg="mod topLvl">
          <ac:chgData name="Bin Guo" userId="85c2ed03-a15a-49c3-a378-9182112495b8" providerId="ADAL" clId="{20F1A3A9-CE7B-4041-8E49-6AB638BDD10C}" dt="2024-09-20T19:53:29.275" v="7804" actId="165"/>
          <ac:cxnSpMkLst>
            <pc:docMk/>
            <pc:sldMk cId="1774065211" sldId="264"/>
            <ac:cxnSpMk id="15" creationId="{C9DCE32B-8107-ADBF-23EF-08A46C97CAF8}"/>
          </ac:cxnSpMkLst>
        </pc:cxnChg>
        <pc:cxnChg chg="mod">
          <ac:chgData name="Bin Guo" userId="85c2ed03-a15a-49c3-a378-9182112495b8" providerId="ADAL" clId="{20F1A3A9-CE7B-4041-8E49-6AB638BDD10C}" dt="2024-09-09T14:16:41.319" v="3706" actId="478"/>
          <ac:cxnSpMkLst>
            <pc:docMk/>
            <pc:sldMk cId="1774065211" sldId="264"/>
            <ac:cxnSpMk id="16" creationId="{67024217-78D7-A2FA-98DA-5552FAA5A213}"/>
          </ac:cxnSpMkLst>
        </pc:cxnChg>
        <pc:cxnChg chg="mod">
          <ac:chgData name="Bin Guo" userId="85c2ed03-a15a-49c3-a378-9182112495b8" providerId="ADAL" clId="{20F1A3A9-CE7B-4041-8E49-6AB638BDD10C}" dt="2024-09-09T14:16:41.319" v="3706" actId="478"/>
          <ac:cxnSpMkLst>
            <pc:docMk/>
            <pc:sldMk cId="1774065211" sldId="264"/>
            <ac:cxnSpMk id="17" creationId="{966FD1D6-3DD4-4B6F-60AA-09208818A3D3}"/>
          </ac:cxnSpMkLst>
        </pc:cxnChg>
        <pc:cxnChg chg="mod">
          <ac:chgData name="Bin Guo" userId="85c2ed03-a15a-49c3-a378-9182112495b8" providerId="ADAL" clId="{20F1A3A9-CE7B-4041-8E49-6AB638BDD10C}" dt="2024-09-09T14:16:41.319" v="3706" actId="478"/>
          <ac:cxnSpMkLst>
            <pc:docMk/>
            <pc:sldMk cId="1774065211" sldId="264"/>
            <ac:cxnSpMk id="18" creationId="{83791227-6047-F21F-494C-6592D61B8B9F}"/>
          </ac:cxnSpMkLst>
        </pc:cxnChg>
        <pc:cxnChg chg="mod">
          <ac:chgData name="Bin Guo" userId="85c2ed03-a15a-49c3-a378-9182112495b8" providerId="ADAL" clId="{20F1A3A9-CE7B-4041-8E49-6AB638BDD10C}" dt="2024-09-09T14:16:41.319" v="3706" actId="478"/>
          <ac:cxnSpMkLst>
            <pc:docMk/>
            <pc:sldMk cId="1774065211" sldId="264"/>
            <ac:cxnSpMk id="19" creationId="{9144884A-4277-9624-009B-565553DB7318}"/>
          </ac:cxnSpMkLst>
        </pc:cxnChg>
        <pc:cxnChg chg="mod topLvl">
          <ac:chgData name="Bin Guo" userId="85c2ed03-a15a-49c3-a378-9182112495b8" providerId="ADAL" clId="{20F1A3A9-CE7B-4041-8E49-6AB638BDD10C}" dt="2024-09-20T19:53:29.275" v="7804" actId="165"/>
          <ac:cxnSpMkLst>
            <pc:docMk/>
            <pc:sldMk cId="1774065211" sldId="264"/>
            <ac:cxnSpMk id="22" creationId="{07EE40F0-9491-47F4-2AF3-19EE177D1BE2}"/>
          </ac:cxnSpMkLst>
        </pc:cxnChg>
        <pc:cxnChg chg="mod topLvl">
          <ac:chgData name="Bin Guo" userId="85c2ed03-a15a-49c3-a378-9182112495b8" providerId="ADAL" clId="{20F1A3A9-CE7B-4041-8E49-6AB638BDD10C}" dt="2024-09-20T19:53:29.275" v="7804" actId="165"/>
          <ac:cxnSpMkLst>
            <pc:docMk/>
            <pc:sldMk cId="1774065211" sldId="264"/>
            <ac:cxnSpMk id="23" creationId="{54ACD0F7-CDA2-67C7-7531-949CDE2EB212}"/>
          </ac:cxnSpMkLst>
        </pc:cxnChg>
        <pc:cxnChg chg="mod">
          <ac:chgData name="Bin Guo" userId="85c2ed03-a15a-49c3-a378-9182112495b8" providerId="ADAL" clId="{20F1A3A9-CE7B-4041-8E49-6AB638BDD10C}" dt="2024-09-09T14:16:41.319" v="3706" actId="478"/>
          <ac:cxnSpMkLst>
            <pc:docMk/>
            <pc:sldMk cId="1774065211" sldId="264"/>
            <ac:cxnSpMk id="24" creationId="{0FDC6BC6-E1FB-37CF-2BC6-57783A703E79}"/>
          </ac:cxnSpMkLst>
        </pc:cxnChg>
        <pc:cxnChg chg="mod topLvl">
          <ac:chgData name="Bin Guo" userId="85c2ed03-a15a-49c3-a378-9182112495b8" providerId="ADAL" clId="{20F1A3A9-CE7B-4041-8E49-6AB638BDD10C}" dt="2024-09-20T19:53:29.275" v="7804" actId="165"/>
          <ac:cxnSpMkLst>
            <pc:docMk/>
            <pc:sldMk cId="1774065211" sldId="264"/>
            <ac:cxnSpMk id="24" creationId="{72A9D500-BE5B-3973-830E-FA8F943530B2}"/>
          </ac:cxnSpMkLst>
        </pc:cxnChg>
        <pc:cxnChg chg="mod">
          <ac:chgData name="Bin Guo" userId="85c2ed03-a15a-49c3-a378-9182112495b8" providerId="ADAL" clId="{20F1A3A9-CE7B-4041-8E49-6AB638BDD10C}" dt="2024-09-09T14:16:41.319" v="3706" actId="478"/>
          <ac:cxnSpMkLst>
            <pc:docMk/>
            <pc:sldMk cId="1774065211" sldId="264"/>
            <ac:cxnSpMk id="25" creationId="{18AE7088-1CD7-0311-700B-814734B80445}"/>
          </ac:cxnSpMkLst>
        </pc:cxnChg>
        <pc:cxnChg chg="mod">
          <ac:chgData name="Bin Guo" userId="85c2ed03-a15a-49c3-a378-9182112495b8" providerId="ADAL" clId="{20F1A3A9-CE7B-4041-8E49-6AB638BDD10C}" dt="2024-09-09T14:16:41.319" v="3706" actId="478"/>
          <ac:cxnSpMkLst>
            <pc:docMk/>
            <pc:sldMk cId="1774065211" sldId="264"/>
            <ac:cxnSpMk id="26" creationId="{CB4A7189-DB64-BD00-1348-FC9DD5139E35}"/>
          </ac:cxnSpMkLst>
        </pc:cxnChg>
        <pc:cxnChg chg="mod">
          <ac:chgData name="Bin Guo" userId="85c2ed03-a15a-49c3-a378-9182112495b8" providerId="ADAL" clId="{20F1A3A9-CE7B-4041-8E49-6AB638BDD10C}" dt="2024-09-09T14:16:41.319" v="3706" actId="478"/>
          <ac:cxnSpMkLst>
            <pc:docMk/>
            <pc:sldMk cId="1774065211" sldId="264"/>
            <ac:cxnSpMk id="28" creationId="{643600A9-3584-3D63-6D84-B50D0DE02C25}"/>
          </ac:cxnSpMkLst>
        </pc:cxnChg>
        <pc:cxnChg chg="mod">
          <ac:chgData name="Bin Guo" userId="85c2ed03-a15a-49c3-a378-9182112495b8" providerId="ADAL" clId="{20F1A3A9-CE7B-4041-8E49-6AB638BDD10C}" dt="2024-09-16T17:54:49.433" v="4958" actId="478"/>
          <ac:cxnSpMkLst>
            <pc:docMk/>
            <pc:sldMk cId="1774065211" sldId="264"/>
            <ac:cxnSpMk id="44" creationId="{EE5224DC-8A95-0338-F680-7E800EFB2498}"/>
          </ac:cxnSpMkLst>
        </pc:cxnChg>
        <pc:cxnChg chg="mod">
          <ac:chgData name="Bin Guo" userId="85c2ed03-a15a-49c3-a378-9182112495b8" providerId="ADAL" clId="{20F1A3A9-CE7B-4041-8E49-6AB638BDD10C}" dt="2024-09-16T17:54:49.433" v="4958" actId="478"/>
          <ac:cxnSpMkLst>
            <pc:docMk/>
            <pc:sldMk cId="1774065211" sldId="264"/>
            <ac:cxnSpMk id="45" creationId="{7AA8C4B4-0B38-7B31-8729-686181458B68}"/>
          </ac:cxnSpMkLst>
        </pc:cxnChg>
        <pc:cxnChg chg="mod">
          <ac:chgData name="Bin Guo" userId="85c2ed03-a15a-49c3-a378-9182112495b8" providerId="ADAL" clId="{20F1A3A9-CE7B-4041-8E49-6AB638BDD10C}" dt="2024-09-16T17:54:49.433" v="4958" actId="478"/>
          <ac:cxnSpMkLst>
            <pc:docMk/>
            <pc:sldMk cId="1774065211" sldId="264"/>
            <ac:cxnSpMk id="46" creationId="{030D4524-F358-47D2-E861-46586C1AFBEB}"/>
          </ac:cxnSpMkLst>
        </pc:cxnChg>
        <pc:cxnChg chg="mod">
          <ac:chgData name="Bin Guo" userId="85c2ed03-a15a-49c3-a378-9182112495b8" providerId="ADAL" clId="{20F1A3A9-CE7B-4041-8E49-6AB638BDD10C}" dt="2024-09-16T17:54:49.433" v="4958" actId="478"/>
          <ac:cxnSpMkLst>
            <pc:docMk/>
            <pc:sldMk cId="1774065211" sldId="264"/>
            <ac:cxnSpMk id="47" creationId="{780E378E-6F85-DE69-EACD-F71FD0AB693C}"/>
          </ac:cxnSpMkLst>
        </pc:cxnChg>
        <pc:cxnChg chg="mod">
          <ac:chgData name="Bin Guo" userId="85c2ed03-a15a-49c3-a378-9182112495b8" providerId="ADAL" clId="{20F1A3A9-CE7B-4041-8E49-6AB638BDD10C}" dt="2024-09-16T17:54:49.433" v="4958" actId="478"/>
          <ac:cxnSpMkLst>
            <pc:docMk/>
            <pc:sldMk cId="1774065211" sldId="264"/>
            <ac:cxnSpMk id="52" creationId="{6608AB36-7C24-D174-E07E-E2E908047EF0}"/>
          </ac:cxnSpMkLst>
        </pc:cxnChg>
        <pc:cxnChg chg="mod">
          <ac:chgData name="Bin Guo" userId="85c2ed03-a15a-49c3-a378-9182112495b8" providerId="ADAL" clId="{20F1A3A9-CE7B-4041-8E49-6AB638BDD10C}" dt="2024-09-16T17:54:49.433" v="4958" actId="478"/>
          <ac:cxnSpMkLst>
            <pc:docMk/>
            <pc:sldMk cId="1774065211" sldId="264"/>
            <ac:cxnSpMk id="53" creationId="{C870FD13-F723-89FC-98CF-30859E66DFAF}"/>
          </ac:cxnSpMkLst>
        </pc:cxnChg>
        <pc:cxnChg chg="mod">
          <ac:chgData name="Bin Guo" userId="85c2ed03-a15a-49c3-a378-9182112495b8" providerId="ADAL" clId="{20F1A3A9-CE7B-4041-8E49-6AB638BDD10C}" dt="2024-09-16T17:54:49.433" v="4958" actId="478"/>
          <ac:cxnSpMkLst>
            <pc:docMk/>
            <pc:sldMk cId="1774065211" sldId="264"/>
            <ac:cxnSpMk id="54" creationId="{E47C67F4-708E-DE6B-4B87-2F43055FA1AF}"/>
          </ac:cxnSpMkLst>
        </pc:cxnChg>
        <pc:cxnChg chg="mod">
          <ac:chgData name="Bin Guo" userId="85c2ed03-a15a-49c3-a378-9182112495b8" providerId="ADAL" clId="{20F1A3A9-CE7B-4041-8E49-6AB638BDD10C}" dt="2024-09-16T17:54:49.433" v="4958" actId="478"/>
          <ac:cxnSpMkLst>
            <pc:docMk/>
            <pc:sldMk cId="1774065211" sldId="264"/>
            <ac:cxnSpMk id="56" creationId="{9E1E9427-F0E4-96E4-BDB6-72D0636E453F}"/>
          </ac:cxnSpMkLst>
        </pc:cxnChg>
      </pc:sldChg>
      <pc:sldChg chg="addSp delSp modSp new mod">
        <pc:chgData name="Bin Guo" userId="85c2ed03-a15a-49c3-a378-9182112495b8" providerId="ADAL" clId="{20F1A3A9-CE7B-4041-8E49-6AB638BDD10C}" dt="2024-09-16T18:35:23.617" v="5829" actId="21"/>
        <pc:sldMkLst>
          <pc:docMk/>
          <pc:sldMk cId="2924306930" sldId="265"/>
        </pc:sldMkLst>
        <pc:spChg chg="mod">
          <ac:chgData name="Bin Guo" userId="85c2ed03-a15a-49c3-a378-9182112495b8" providerId="ADAL" clId="{20F1A3A9-CE7B-4041-8E49-6AB638BDD10C}" dt="2024-09-16T18:19:20.408" v="5806" actId="20577"/>
          <ac:spMkLst>
            <pc:docMk/>
            <pc:sldMk cId="2924306930" sldId="265"/>
            <ac:spMk id="2" creationId="{E7F48DC0-55CD-E87B-2E66-0906E52E5CEB}"/>
          </ac:spMkLst>
        </pc:spChg>
        <pc:spChg chg="del">
          <ac:chgData name="Bin Guo" userId="85c2ed03-a15a-49c3-a378-9182112495b8" providerId="ADAL" clId="{20F1A3A9-CE7B-4041-8E49-6AB638BDD10C}" dt="2024-09-09T14:21:32.229" v="4075"/>
          <ac:spMkLst>
            <pc:docMk/>
            <pc:sldMk cId="2924306930" sldId="265"/>
            <ac:spMk id="3" creationId="{2D2FF3A2-BC7D-C4CE-0329-82F311A4016F}"/>
          </ac:spMkLst>
        </pc:spChg>
        <pc:spChg chg="add mod">
          <ac:chgData name="Bin Guo" userId="85c2ed03-a15a-49c3-a378-9182112495b8" providerId="ADAL" clId="{20F1A3A9-CE7B-4041-8E49-6AB638BDD10C}" dt="2024-09-16T18:20:04.576" v="5811"/>
          <ac:spMkLst>
            <pc:docMk/>
            <pc:sldMk cId="2924306930" sldId="265"/>
            <ac:spMk id="3" creationId="{50A6CEA9-F66F-44D0-FD6B-865E2908C403}"/>
          </ac:spMkLst>
        </pc:spChg>
        <pc:spChg chg="add mod">
          <ac:chgData name="Bin Guo" userId="85c2ed03-a15a-49c3-a378-9182112495b8" providerId="ADAL" clId="{20F1A3A9-CE7B-4041-8E49-6AB638BDD10C}" dt="2024-09-16T18:21:30.910" v="5824" actId="20577"/>
          <ac:spMkLst>
            <pc:docMk/>
            <pc:sldMk cId="2924306930" sldId="265"/>
            <ac:spMk id="6" creationId="{3FC5481A-1386-354B-F9F2-7E2110299AF6}"/>
          </ac:spMkLst>
        </pc:spChg>
        <pc:picChg chg="add mod">
          <ac:chgData name="Bin Guo" userId="85c2ed03-a15a-49c3-a378-9182112495b8" providerId="ADAL" clId="{20F1A3A9-CE7B-4041-8E49-6AB638BDD10C}" dt="2024-09-16T18:20:14.768" v="5814" actId="1076"/>
          <ac:picMkLst>
            <pc:docMk/>
            <pc:sldMk cId="2924306930" sldId="265"/>
            <ac:picMk id="5" creationId="{177496E2-7FF1-C377-5AB5-06FFD272CCC2}"/>
          </ac:picMkLst>
        </pc:picChg>
        <pc:picChg chg="add del mod">
          <ac:chgData name="Bin Guo" userId="85c2ed03-a15a-49c3-a378-9182112495b8" providerId="ADAL" clId="{20F1A3A9-CE7B-4041-8E49-6AB638BDD10C}" dt="2024-09-16T18:35:23.617" v="5829" actId="21"/>
          <ac:picMkLst>
            <pc:docMk/>
            <pc:sldMk cId="2924306930" sldId="265"/>
            <ac:picMk id="7" creationId="{8806A715-FE6A-0072-D5CB-260CBD438F7C}"/>
          </ac:picMkLst>
        </pc:picChg>
      </pc:sldChg>
      <pc:sldChg chg="addSp delSp modSp new mod modClrScheme chgLayout">
        <pc:chgData name="Bin Guo" userId="85c2ed03-a15a-49c3-a378-9182112495b8" providerId="ADAL" clId="{20F1A3A9-CE7B-4041-8E49-6AB638BDD10C}" dt="2024-09-16T19:18:37.624" v="7058" actId="1076"/>
        <pc:sldMkLst>
          <pc:docMk/>
          <pc:sldMk cId="4275993939" sldId="266"/>
        </pc:sldMkLst>
        <pc:spChg chg="mod ord">
          <ac:chgData name="Bin Guo" userId="85c2ed03-a15a-49c3-a378-9182112495b8" providerId="ADAL" clId="{20F1A3A9-CE7B-4041-8E49-6AB638BDD10C}" dt="2024-09-16T19:18:19.151" v="7055" actId="404"/>
          <ac:spMkLst>
            <pc:docMk/>
            <pc:sldMk cId="4275993939" sldId="266"/>
            <ac:spMk id="2" creationId="{02DB3C5B-FE99-D0C1-6797-3018ADEC8DA9}"/>
          </ac:spMkLst>
        </pc:spChg>
        <pc:spChg chg="del">
          <ac:chgData name="Bin Guo" userId="85c2ed03-a15a-49c3-a378-9182112495b8" providerId="ADAL" clId="{20F1A3A9-CE7B-4041-8E49-6AB638BDD10C}" dt="2024-09-09T14:26:27.584" v="4324"/>
          <ac:spMkLst>
            <pc:docMk/>
            <pc:sldMk cId="4275993939" sldId="266"/>
            <ac:spMk id="3" creationId="{5C1533F8-476C-4B9D-1805-60CD460367FC}"/>
          </ac:spMkLst>
        </pc:spChg>
        <pc:spChg chg="add del mod">
          <ac:chgData name="Bin Guo" userId="85c2ed03-a15a-49c3-a378-9182112495b8" providerId="ADAL" clId="{20F1A3A9-CE7B-4041-8E49-6AB638BDD10C}" dt="2024-09-16T18:55:32.709" v="6163" actId="478"/>
          <ac:spMkLst>
            <pc:docMk/>
            <pc:sldMk cId="4275993939" sldId="266"/>
            <ac:spMk id="3" creationId="{DEAD4AF7-4227-36A7-19F7-E64F979B2E1F}"/>
          </ac:spMkLst>
        </pc:spChg>
        <pc:spChg chg="add mod ord">
          <ac:chgData name="Bin Guo" userId="85c2ed03-a15a-49c3-a378-9182112495b8" providerId="ADAL" clId="{20F1A3A9-CE7B-4041-8E49-6AB638BDD10C}" dt="2024-09-16T19:18:37.624" v="7058" actId="1076"/>
          <ac:spMkLst>
            <pc:docMk/>
            <pc:sldMk cId="4275993939" sldId="266"/>
            <ac:spMk id="4" creationId="{9C7FAD6E-702B-61CF-0D48-8C326F855E7E}"/>
          </ac:spMkLst>
        </pc:spChg>
        <pc:picChg chg="add mod ord">
          <ac:chgData name="Bin Guo" userId="85c2ed03-a15a-49c3-a378-9182112495b8" providerId="ADAL" clId="{20F1A3A9-CE7B-4041-8E49-6AB638BDD10C}" dt="2024-09-16T18:55:44.201" v="6166" actId="14100"/>
          <ac:picMkLst>
            <pc:docMk/>
            <pc:sldMk cId="4275993939" sldId="266"/>
            <ac:picMk id="5" creationId="{D34E55DC-DF29-A512-CFC4-785D0897C9E6}"/>
          </ac:picMkLst>
        </pc:picChg>
      </pc:sldChg>
      <pc:sldChg chg="new del">
        <pc:chgData name="Bin Guo" userId="85c2ed03-a15a-49c3-a378-9182112495b8" providerId="ADAL" clId="{20F1A3A9-CE7B-4041-8E49-6AB638BDD10C}" dt="2024-09-16T17:54:01.920" v="4955" actId="2696"/>
        <pc:sldMkLst>
          <pc:docMk/>
          <pc:sldMk cId="4245382583" sldId="267"/>
        </pc:sldMkLst>
      </pc:sldChg>
      <pc:sldChg chg="addSp modSp add mod modAnim">
        <pc:chgData name="Bin Guo" userId="85c2ed03-a15a-49c3-a378-9182112495b8" providerId="ADAL" clId="{20F1A3A9-CE7B-4041-8E49-6AB638BDD10C}" dt="2024-09-21T00:07:45.608" v="7908" actId="14100"/>
        <pc:sldMkLst>
          <pc:docMk/>
          <pc:sldMk cId="4166566203" sldId="268"/>
        </pc:sldMkLst>
        <pc:spChg chg="mod">
          <ac:chgData name="Bin Guo" userId="85c2ed03-a15a-49c3-a378-9182112495b8" providerId="ADAL" clId="{20F1A3A9-CE7B-4041-8E49-6AB638BDD10C}" dt="2024-09-16T18:19:15.951" v="5804" actId="14100"/>
          <ac:spMkLst>
            <pc:docMk/>
            <pc:sldMk cId="4166566203" sldId="268"/>
            <ac:spMk id="2" creationId="{31986C50-97CE-2052-4999-EBDD68BA977C}"/>
          </ac:spMkLst>
        </pc:spChg>
        <pc:spChg chg="mod">
          <ac:chgData name="Bin Guo" userId="85c2ed03-a15a-49c3-a378-9182112495b8" providerId="ADAL" clId="{20F1A3A9-CE7B-4041-8E49-6AB638BDD10C}" dt="2024-09-21T00:04:05.588" v="7863" actId="113"/>
          <ac:spMkLst>
            <pc:docMk/>
            <pc:sldMk cId="4166566203" sldId="268"/>
            <ac:spMk id="3" creationId="{AE64655E-E94B-A2CC-5968-842DF5295C64}"/>
          </ac:spMkLst>
        </pc:spChg>
        <pc:spChg chg="mod">
          <ac:chgData name="Bin Guo" userId="85c2ed03-a15a-49c3-a378-9182112495b8" providerId="ADAL" clId="{20F1A3A9-CE7B-4041-8E49-6AB638BDD10C}" dt="2024-09-21T00:05:39.537" v="7871" actId="14100"/>
          <ac:spMkLst>
            <pc:docMk/>
            <pc:sldMk cId="4166566203" sldId="268"/>
            <ac:spMk id="4" creationId="{5B5F39EA-E164-0F6C-5F13-EEF739235E7F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6" creationId="{10CC9351-B049-A852-B134-BFBE5233DB56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7" creationId="{7BFAB697-F2D2-58C1-4CDC-32B513968E51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8" creationId="{FCC53C55-861B-13B5-0750-B3A781D993D5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9" creationId="{198069E5-F36F-1DE0-3DFB-6CD9C771B63C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14" creationId="{209129BB-E4AA-A809-DF5D-5CA18EE6DC35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15" creationId="{7E0379D8-02CB-4981-5AC6-10D7131E7F55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16" creationId="{A8F26CD4-E93C-B6B2-CFA4-7FC770F43FAD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17" creationId="{C60E4740-BA84-05AF-7659-6986107D7E21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21" creationId="{906F3F01-85A7-818D-E10B-8946429D518F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23" creationId="{0B5F342D-89A4-0174-D825-5776DFB544C3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24" creationId="{A0DBBE8C-17EF-5D6A-DD8D-0C2D1ACD35FC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25" creationId="{773DBDEB-7E29-DB6F-8DBF-42024DA6A854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26" creationId="{1CB0E19F-BD3F-B981-B111-0ED5AFCA8E67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27" creationId="{AB79B601-40B6-DE2C-7551-35C0DE3B14F9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28" creationId="{98739E40-7959-FFDC-1EB9-B60B7DE4BA95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29" creationId="{4AD990E4-8009-9445-D144-B40F98DCD8BA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30" creationId="{056486D9-383E-99A9-2EB7-5303C5FA4298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31" creationId="{CEECC5E7-0BF5-49DC-6E3C-2CF52004CF95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32" creationId="{85F257D0-B843-F7BD-D4BE-1FD61BF4377B}"/>
          </ac:spMkLst>
        </pc:spChg>
        <pc:spChg chg="mod">
          <ac:chgData name="Bin Guo" userId="85c2ed03-a15a-49c3-a378-9182112495b8" providerId="ADAL" clId="{20F1A3A9-CE7B-4041-8E49-6AB638BDD10C}" dt="2024-09-16T18:09:35.290" v="5457"/>
          <ac:spMkLst>
            <pc:docMk/>
            <pc:sldMk cId="4166566203" sldId="268"/>
            <ac:spMk id="33" creationId="{BB4CBE6A-7D4D-FB5A-0144-CF348AF0742C}"/>
          </ac:spMkLst>
        </pc:spChg>
        <pc:spChg chg="add mod">
          <ac:chgData name="Bin Guo" userId="85c2ed03-a15a-49c3-a378-9182112495b8" providerId="ADAL" clId="{20F1A3A9-CE7B-4041-8E49-6AB638BDD10C}" dt="2024-09-16T18:12:06.292" v="5474" actId="164"/>
          <ac:spMkLst>
            <pc:docMk/>
            <pc:sldMk cId="4166566203" sldId="268"/>
            <ac:spMk id="34" creationId="{F312190A-38BC-9737-8746-B3F92AE17B1A}"/>
          </ac:spMkLst>
        </pc:spChg>
        <pc:spChg chg="add mod">
          <ac:chgData name="Bin Guo" userId="85c2ed03-a15a-49c3-a378-9182112495b8" providerId="ADAL" clId="{20F1A3A9-CE7B-4041-8E49-6AB638BDD10C}" dt="2024-09-21T00:07:45.608" v="7908" actId="14100"/>
          <ac:spMkLst>
            <pc:docMk/>
            <pc:sldMk cId="4166566203" sldId="268"/>
            <ac:spMk id="37" creationId="{3A840442-5502-8A06-E0F1-F30F51548121}"/>
          </ac:spMkLst>
        </pc:spChg>
        <pc:spChg chg="add mod">
          <ac:chgData name="Bin Guo" userId="85c2ed03-a15a-49c3-a378-9182112495b8" providerId="ADAL" clId="{20F1A3A9-CE7B-4041-8E49-6AB638BDD10C}" dt="2024-09-21T00:05:41.626" v="7872" actId="1076"/>
          <ac:spMkLst>
            <pc:docMk/>
            <pc:sldMk cId="4166566203" sldId="268"/>
            <ac:spMk id="38" creationId="{20C76948-83AD-C998-2D64-9551D1CB7D7B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40" creationId="{36B86A5B-9B80-AC18-D9FC-E7C37DC90277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41" creationId="{D1B5F510-5096-BF4B-D6C1-CEA6CD858857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42" creationId="{D7EF0902-CF55-5163-A20F-E0D87A703B12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43" creationId="{CDBA44C0-9E3B-AA35-75C5-C16ACD7C4258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48" creationId="{408FAF9E-FC40-C646-A2FD-C0AC66C25AE7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49" creationId="{10C019CE-E6A2-B32A-E407-B22D7805AB21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50" creationId="{C041220A-A98C-17B1-0777-3E607250A8FF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51" creationId="{E8454C84-1F00-0EE5-9763-1A8868CC4896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55" creationId="{F67C67AF-9990-2C9D-8DC5-1B3C104BB7D5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57" creationId="{EC980B94-C5D8-DEC4-9D37-2C638F671811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58" creationId="{815D1EF4-100F-8B5A-BF1E-9D1B09453491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59" creationId="{4076EC05-58F6-B364-EA55-60EC705DA53B}"/>
          </ac:spMkLst>
        </pc:spChg>
        <pc:spChg chg="mod">
          <ac:chgData name="Bin Guo" userId="85c2ed03-a15a-49c3-a378-9182112495b8" providerId="ADAL" clId="{20F1A3A9-CE7B-4041-8E49-6AB638BDD10C}" dt="2024-09-20T19:55:55.323" v="7836" actId="14100"/>
          <ac:spMkLst>
            <pc:docMk/>
            <pc:sldMk cId="4166566203" sldId="268"/>
            <ac:spMk id="60" creationId="{3CF8419E-84EF-FF9E-EDB8-67CE05596CF1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61" creationId="{605D7E1B-847C-AB3B-A310-D1D0C7AC7113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62" creationId="{5EC6834D-B964-12C6-B5BE-F026884A80BE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63" creationId="{4D59B16A-241E-0BB3-A5F5-4794DC828732}"/>
          </ac:spMkLst>
        </pc:spChg>
        <pc:spChg chg="mod">
          <ac:chgData name="Bin Guo" userId="85c2ed03-a15a-49c3-a378-9182112495b8" providerId="ADAL" clId="{20F1A3A9-CE7B-4041-8E49-6AB638BDD10C}" dt="2024-09-20T19:55:52.157" v="7834" actId="20577"/>
          <ac:spMkLst>
            <pc:docMk/>
            <pc:sldMk cId="4166566203" sldId="268"/>
            <ac:spMk id="64" creationId="{FB69BE1E-3079-7EC7-FAF9-B8E630ACDB4D}"/>
          </ac:spMkLst>
        </pc:spChg>
        <pc:spChg chg="add mod">
          <ac:chgData name="Bin Guo" userId="85c2ed03-a15a-49c3-a378-9182112495b8" providerId="ADAL" clId="{20F1A3A9-CE7B-4041-8E49-6AB638BDD10C}" dt="2024-09-21T00:05:41.626" v="7872" actId="1076"/>
          <ac:spMkLst>
            <pc:docMk/>
            <pc:sldMk cId="4166566203" sldId="268"/>
            <ac:spMk id="66" creationId="{CD262A29-1033-E052-C69B-B0F9E13A1958}"/>
          </ac:spMkLst>
        </pc:spChg>
        <pc:spChg chg="add mod">
          <ac:chgData name="Bin Guo" userId="85c2ed03-a15a-49c3-a378-9182112495b8" providerId="ADAL" clId="{20F1A3A9-CE7B-4041-8E49-6AB638BDD10C}" dt="2024-09-21T00:06:26.091" v="7876" actId="1076"/>
          <ac:spMkLst>
            <pc:docMk/>
            <pc:sldMk cId="4166566203" sldId="268"/>
            <ac:spMk id="67" creationId="{1C253A29-C762-2879-4964-AEECC7F76B7F}"/>
          </ac:spMkLst>
        </pc:spChg>
        <pc:spChg chg="mod">
          <ac:chgData name="Bin Guo" userId="85c2ed03-a15a-49c3-a378-9182112495b8" providerId="ADAL" clId="{20F1A3A9-CE7B-4041-8E49-6AB638BDD10C}" dt="2024-09-16T18:15:03.717" v="5677" actId="1076"/>
          <ac:spMkLst>
            <pc:docMk/>
            <pc:sldMk cId="4166566203" sldId="268"/>
            <ac:spMk id="68" creationId="{1FB8D53A-977C-EC8C-1BC5-013E6505015B}"/>
          </ac:spMkLst>
        </pc:spChg>
        <pc:spChg chg="add mod">
          <ac:chgData name="Bin Guo" userId="85c2ed03-a15a-49c3-a378-9182112495b8" providerId="ADAL" clId="{20F1A3A9-CE7B-4041-8E49-6AB638BDD10C}" dt="2024-09-21T00:06:26.091" v="7876" actId="1076"/>
          <ac:spMkLst>
            <pc:docMk/>
            <pc:sldMk cId="4166566203" sldId="268"/>
            <ac:spMk id="69" creationId="{7B1D5027-8246-5C34-BA70-6CE1F9440CFB}"/>
          </ac:spMkLst>
        </pc:spChg>
        <pc:spChg chg="add mod">
          <ac:chgData name="Bin Guo" userId="85c2ed03-a15a-49c3-a378-9182112495b8" providerId="ADAL" clId="{20F1A3A9-CE7B-4041-8E49-6AB638BDD10C}" dt="2024-09-21T00:06:30.764" v="7878" actId="1076"/>
          <ac:spMkLst>
            <pc:docMk/>
            <pc:sldMk cId="4166566203" sldId="268"/>
            <ac:spMk id="70" creationId="{B2433E26-8CCB-4BCA-84AC-43E07B5B5C76}"/>
          </ac:spMkLst>
        </pc:spChg>
        <pc:spChg chg="add mod">
          <ac:chgData name="Bin Guo" userId="85c2ed03-a15a-49c3-a378-9182112495b8" providerId="ADAL" clId="{20F1A3A9-CE7B-4041-8E49-6AB638BDD10C}" dt="2024-09-21T00:06:30.764" v="7878" actId="1076"/>
          <ac:spMkLst>
            <pc:docMk/>
            <pc:sldMk cId="4166566203" sldId="268"/>
            <ac:spMk id="71" creationId="{684FBE2B-7AF3-1446-973C-173789A66D71}"/>
          </ac:spMkLst>
        </pc:spChg>
        <pc:grpChg chg="add mod">
          <ac:chgData name="Bin Guo" userId="85c2ed03-a15a-49c3-a378-9182112495b8" providerId="ADAL" clId="{20F1A3A9-CE7B-4041-8E49-6AB638BDD10C}" dt="2024-09-16T18:12:06.292" v="5474" actId="164"/>
          <ac:grpSpMkLst>
            <pc:docMk/>
            <pc:sldMk cId="4166566203" sldId="268"/>
            <ac:grpSpMk id="5" creationId="{7EFEA2D5-682B-776E-9F6A-FA5EE516C312}"/>
          </ac:grpSpMkLst>
        </pc:grpChg>
        <pc:grpChg chg="add mod">
          <ac:chgData name="Bin Guo" userId="85c2ed03-a15a-49c3-a378-9182112495b8" providerId="ADAL" clId="{20F1A3A9-CE7B-4041-8E49-6AB638BDD10C}" dt="2024-09-16T18:12:18.440" v="5476" actId="1076"/>
          <ac:grpSpMkLst>
            <pc:docMk/>
            <pc:sldMk cId="4166566203" sldId="268"/>
            <ac:grpSpMk id="35" creationId="{35151063-F4B2-C06B-D5C2-F3542A7714DB}"/>
          </ac:grpSpMkLst>
        </pc:grpChg>
        <pc:grpChg chg="add mod">
          <ac:chgData name="Bin Guo" userId="85c2ed03-a15a-49c3-a378-9182112495b8" providerId="ADAL" clId="{20F1A3A9-CE7B-4041-8E49-6AB638BDD10C}" dt="2024-09-20T19:55:52.157" v="7834" actId="20577"/>
          <ac:grpSpMkLst>
            <pc:docMk/>
            <pc:sldMk cId="4166566203" sldId="268"/>
            <ac:grpSpMk id="36" creationId="{6931EA57-6906-C293-679E-07A9D0410F12}"/>
          </ac:grpSpMkLst>
        </pc:grpChg>
        <pc:grpChg chg="mod">
          <ac:chgData name="Bin Guo" userId="85c2ed03-a15a-49c3-a378-9182112495b8" providerId="ADAL" clId="{20F1A3A9-CE7B-4041-8E49-6AB638BDD10C}" dt="2024-09-20T19:55:52.157" v="7834" actId="20577"/>
          <ac:grpSpMkLst>
            <pc:docMk/>
            <pc:sldMk cId="4166566203" sldId="268"/>
            <ac:grpSpMk id="39" creationId="{096BAD95-B365-A28E-9262-36519581F4D7}"/>
          </ac:grpSpMkLst>
        </pc:grpChg>
        <pc:cxnChg chg="mod">
          <ac:chgData name="Bin Guo" userId="85c2ed03-a15a-49c3-a378-9182112495b8" providerId="ADAL" clId="{20F1A3A9-CE7B-4041-8E49-6AB638BDD10C}" dt="2024-09-16T18:09:35.290" v="5457"/>
          <ac:cxnSpMkLst>
            <pc:docMk/>
            <pc:sldMk cId="4166566203" sldId="268"/>
            <ac:cxnSpMk id="10" creationId="{3AC83096-4630-8779-2E7E-3D90433CB688}"/>
          </ac:cxnSpMkLst>
        </pc:cxnChg>
        <pc:cxnChg chg="mod">
          <ac:chgData name="Bin Guo" userId="85c2ed03-a15a-49c3-a378-9182112495b8" providerId="ADAL" clId="{20F1A3A9-CE7B-4041-8E49-6AB638BDD10C}" dt="2024-09-16T18:09:35.290" v="5457"/>
          <ac:cxnSpMkLst>
            <pc:docMk/>
            <pc:sldMk cId="4166566203" sldId="268"/>
            <ac:cxnSpMk id="11" creationId="{852FE1F8-E604-9C48-444B-11E4C9175BC5}"/>
          </ac:cxnSpMkLst>
        </pc:cxnChg>
        <pc:cxnChg chg="mod">
          <ac:chgData name="Bin Guo" userId="85c2ed03-a15a-49c3-a378-9182112495b8" providerId="ADAL" clId="{20F1A3A9-CE7B-4041-8E49-6AB638BDD10C}" dt="2024-09-16T18:09:35.290" v="5457"/>
          <ac:cxnSpMkLst>
            <pc:docMk/>
            <pc:sldMk cId="4166566203" sldId="268"/>
            <ac:cxnSpMk id="12" creationId="{48AE29C5-37C6-CF01-74B4-D02B761DC337}"/>
          </ac:cxnSpMkLst>
        </pc:cxnChg>
        <pc:cxnChg chg="mod">
          <ac:chgData name="Bin Guo" userId="85c2ed03-a15a-49c3-a378-9182112495b8" providerId="ADAL" clId="{20F1A3A9-CE7B-4041-8E49-6AB638BDD10C}" dt="2024-09-16T18:09:35.290" v="5457"/>
          <ac:cxnSpMkLst>
            <pc:docMk/>
            <pc:sldMk cId="4166566203" sldId="268"/>
            <ac:cxnSpMk id="13" creationId="{147F01DF-248A-BD0D-9451-9534E9F6DB9B}"/>
          </ac:cxnSpMkLst>
        </pc:cxnChg>
        <pc:cxnChg chg="mod">
          <ac:chgData name="Bin Guo" userId="85c2ed03-a15a-49c3-a378-9182112495b8" providerId="ADAL" clId="{20F1A3A9-CE7B-4041-8E49-6AB638BDD10C}" dt="2024-09-16T18:09:35.290" v="5457"/>
          <ac:cxnSpMkLst>
            <pc:docMk/>
            <pc:sldMk cId="4166566203" sldId="268"/>
            <ac:cxnSpMk id="18" creationId="{B5A24FC7-D61D-710D-3A5C-84590614417D}"/>
          </ac:cxnSpMkLst>
        </pc:cxnChg>
        <pc:cxnChg chg="mod">
          <ac:chgData name="Bin Guo" userId="85c2ed03-a15a-49c3-a378-9182112495b8" providerId="ADAL" clId="{20F1A3A9-CE7B-4041-8E49-6AB638BDD10C}" dt="2024-09-16T18:09:35.290" v="5457"/>
          <ac:cxnSpMkLst>
            <pc:docMk/>
            <pc:sldMk cId="4166566203" sldId="268"/>
            <ac:cxnSpMk id="19" creationId="{B3E05EEF-DD6A-F5A6-318F-68BB74851623}"/>
          </ac:cxnSpMkLst>
        </pc:cxnChg>
        <pc:cxnChg chg="mod">
          <ac:chgData name="Bin Guo" userId="85c2ed03-a15a-49c3-a378-9182112495b8" providerId="ADAL" clId="{20F1A3A9-CE7B-4041-8E49-6AB638BDD10C}" dt="2024-09-16T18:09:35.290" v="5457"/>
          <ac:cxnSpMkLst>
            <pc:docMk/>
            <pc:sldMk cId="4166566203" sldId="268"/>
            <ac:cxnSpMk id="20" creationId="{BF136F7B-31ED-D7BD-6B85-2AF17CC4DCC2}"/>
          </ac:cxnSpMkLst>
        </pc:cxnChg>
        <pc:cxnChg chg="mod">
          <ac:chgData name="Bin Guo" userId="85c2ed03-a15a-49c3-a378-9182112495b8" providerId="ADAL" clId="{20F1A3A9-CE7B-4041-8E49-6AB638BDD10C}" dt="2024-09-16T18:09:35.290" v="5457"/>
          <ac:cxnSpMkLst>
            <pc:docMk/>
            <pc:sldMk cId="4166566203" sldId="268"/>
            <ac:cxnSpMk id="22" creationId="{067BBD1B-BF84-5408-8DD7-699E1F5F4E01}"/>
          </ac:cxnSpMkLst>
        </pc:cxnChg>
        <pc:cxnChg chg="mod">
          <ac:chgData name="Bin Guo" userId="85c2ed03-a15a-49c3-a378-9182112495b8" providerId="ADAL" clId="{20F1A3A9-CE7B-4041-8E49-6AB638BDD10C}" dt="2024-09-20T19:55:52.157" v="7834" actId="20577"/>
          <ac:cxnSpMkLst>
            <pc:docMk/>
            <pc:sldMk cId="4166566203" sldId="268"/>
            <ac:cxnSpMk id="44" creationId="{EE5224DC-8A95-0338-F680-7E800EFB2498}"/>
          </ac:cxnSpMkLst>
        </pc:cxnChg>
        <pc:cxnChg chg="mod">
          <ac:chgData name="Bin Guo" userId="85c2ed03-a15a-49c3-a378-9182112495b8" providerId="ADAL" clId="{20F1A3A9-CE7B-4041-8E49-6AB638BDD10C}" dt="2024-09-20T19:55:52.157" v="7834" actId="20577"/>
          <ac:cxnSpMkLst>
            <pc:docMk/>
            <pc:sldMk cId="4166566203" sldId="268"/>
            <ac:cxnSpMk id="45" creationId="{7AA8C4B4-0B38-7B31-8729-686181458B68}"/>
          </ac:cxnSpMkLst>
        </pc:cxnChg>
        <pc:cxnChg chg="mod">
          <ac:chgData name="Bin Guo" userId="85c2ed03-a15a-49c3-a378-9182112495b8" providerId="ADAL" clId="{20F1A3A9-CE7B-4041-8E49-6AB638BDD10C}" dt="2024-09-20T19:55:52.157" v="7834" actId="20577"/>
          <ac:cxnSpMkLst>
            <pc:docMk/>
            <pc:sldMk cId="4166566203" sldId="268"/>
            <ac:cxnSpMk id="46" creationId="{030D4524-F358-47D2-E861-46586C1AFBEB}"/>
          </ac:cxnSpMkLst>
        </pc:cxnChg>
        <pc:cxnChg chg="mod">
          <ac:chgData name="Bin Guo" userId="85c2ed03-a15a-49c3-a378-9182112495b8" providerId="ADAL" clId="{20F1A3A9-CE7B-4041-8E49-6AB638BDD10C}" dt="2024-09-20T19:55:52.157" v="7834" actId="20577"/>
          <ac:cxnSpMkLst>
            <pc:docMk/>
            <pc:sldMk cId="4166566203" sldId="268"/>
            <ac:cxnSpMk id="47" creationId="{780E378E-6F85-DE69-EACD-F71FD0AB693C}"/>
          </ac:cxnSpMkLst>
        </pc:cxnChg>
        <pc:cxnChg chg="mod">
          <ac:chgData name="Bin Guo" userId="85c2ed03-a15a-49c3-a378-9182112495b8" providerId="ADAL" clId="{20F1A3A9-CE7B-4041-8E49-6AB638BDD10C}" dt="2024-09-20T19:55:52.157" v="7834" actId="20577"/>
          <ac:cxnSpMkLst>
            <pc:docMk/>
            <pc:sldMk cId="4166566203" sldId="268"/>
            <ac:cxnSpMk id="52" creationId="{6608AB36-7C24-D174-E07E-E2E908047EF0}"/>
          </ac:cxnSpMkLst>
        </pc:cxnChg>
        <pc:cxnChg chg="mod">
          <ac:chgData name="Bin Guo" userId="85c2ed03-a15a-49c3-a378-9182112495b8" providerId="ADAL" clId="{20F1A3A9-CE7B-4041-8E49-6AB638BDD10C}" dt="2024-09-20T19:55:52.157" v="7834" actId="20577"/>
          <ac:cxnSpMkLst>
            <pc:docMk/>
            <pc:sldMk cId="4166566203" sldId="268"/>
            <ac:cxnSpMk id="53" creationId="{C870FD13-F723-89FC-98CF-30859E66DFAF}"/>
          </ac:cxnSpMkLst>
        </pc:cxnChg>
        <pc:cxnChg chg="mod">
          <ac:chgData name="Bin Guo" userId="85c2ed03-a15a-49c3-a378-9182112495b8" providerId="ADAL" clId="{20F1A3A9-CE7B-4041-8E49-6AB638BDD10C}" dt="2024-09-20T19:55:52.157" v="7834" actId="20577"/>
          <ac:cxnSpMkLst>
            <pc:docMk/>
            <pc:sldMk cId="4166566203" sldId="268"/>
            <ac:cxnSpMk id="54" creationId="{E47C67F4-708E-DE6B-4B87-2F43055FA1AF}"/>
          </ac:cxnSpMkLst>
        </pc:cxnChg>
        <pc:cxnChg chg="mod">
          <ac:chgData name="Bin Guo" userId="85c2ed03-a15a-49c3-a378-9182112495b8" providerId="ADAL" clId="{20F1A3A9-CE7B-4041-8E49-6AB638BDD10C}" dt="2024-09-20T19:55:52.157" v="7834" actId="20577"/>
          <ac:cxnSpMkLst>
            <pc:docMk/>
            <pc:sldMk cId="4166566203" sldId="268"/>
            <ac:cxnSpMk id="56" creationId="{9E1E9427-F0E4-96E4-BDB6-72D0636E453F}"/>
          </ac:cxnSpMkLst>
        </pc:cxnChg>
        <pc:cxnChg chg="add mod">
          <ac:chgData name="Bin Guo" userId="85c2ed03-a15a-49c3-a378-9182112495b8" providerId="ADAL" clId="{20F1A3A9-CE7B-4041-8E49-6AB638BDD10C}" dt="2024-09-16T18:14:50.542" v="5673" actId="1076"/>
          <ac:cxnSpMkLst>
            <pc:docMk/>
            <pc:sldMk cId="4166566203" sldId="268"/>
            <ac:cxnSpMk id="65" creationId="{5BB523AF-169A-2BAB-8AF2-6EEFEB7837C7}"/>
          </ac:cxnSpMkLst>
        </pc:cxnChg>
      </pc:sldChg>
      <pc:sldChg chg="addSp delSp modSp new mod">
        <pc:chgData name="Bin Guo" userId="85c2ed03-a15a-49c3-a378-9182112495b8" providerId="ADAL" clId="{20F1A3A9-CE7B-4041-8E49-6AB638BDD10C}" dt="2024-09-16T18:41:17.277" v="6131" actId="207"/>
        <pc:sldMkLst>
          <pc:docMk/>
          <pc:sldMk cId="2416707125" sldId="269"/>
        </pc:sldMkLst>
        <pc:spChg chg="mod">
          <ac:chgData name="Bin Guo" userId="85c2ed03-a15a-49c3-a378-9182112495b8" providerId="ADAL" clId="{20F1A3A9-CE7B-4041-8E49-6AB638BDD10C}" dt="2024-09-16T18:35:44.614" v="5862" actId="20577"/>
          <ac:spMkLst>
            <pc:docMk/>
            <pc:sldMk cId="2416707125" sldId="269"/>
            <ac:spMk id="2" creationId="{7714C456-7D62-EC09-B3EF-995B34386D39}"/>
          </ac:spMkLst>
        </pc:spChg>
        <pc:spChg chg="del">
          <ac:chgData name="Bin Guo" userId="85c2ed03-a15a-49c3-a378-9182112495b8" providerId="ADAL" clId="{20F1A3A9-CE7B-4041-8E49-6AB638BDD10C}" dt="2024-09-16T18:35:25.592" v="5830"/>
          <ac:spMkLst>
            <pc:docMk/>
            <pc:sldMk cId="2416707125" sldId="269"/>
            <ac:spMk id="3" creationId="{536F0B26-7ACD-4A80-D509-041A9702C844}"/>
          </ac:spMkLst>
        </pc:spChg>
        <pc:spChg chg="add mod">
          <ac:chgData name="Bin Guo" userId="85c2ed03-a15a-49c3-a378-9182112495b8" providerId="ADAL" clId="{20F1A3A9-CE7B-4041-8E49-6AB638BDD10C}" dt="2024-09-16T18:41:17.277" v="6131" actId="207"/>
          <ac:spMkLst>
            <pc:docMk/>
            <pc:sldMk cId="2416707125" sldId="269"/>
            <ac:spMk id="5" creationId="{51AF8CF1-2634-7F97-B9AE-D807B2CDB04D}"/>
          </ac:spMkLst>
        </pc:spChg>
        <pc:picChg chg="add mod">
          <ac:chgData name="Bin Guo" userId="85c2ed03-a15a-49c3-a378-9182112495b8" providerId="ADAL" clId="{20F1A3A9-CE7B-4041-8E49-6AB638BDD10C}" dt="2024-09-16T18:41:02.025" v="6128" actId="1076"/>
          <ac:picMkLst>
            <pc:docMk/>
            <pc:sldMk cId="2416707125" sldId="269"/>
            <ac:picMk id="4" creationId="{77AE188A-2B23-5A30-8990-8117CCD535B4}"/>
          </ac:picMkLst>
        </pc:picChg>
      </pc:sldChg>
      <pc:sldChg chg="modSp new mod modNotesTx">
        <pc:chgData name="Bin Guo" userId="85c2ed03-a15a-49c3-a378-9182112495b8" providerId="ADAL" clId="{20F1A3A9-CE7B-4041-8E49-6AB638BDD10C}" dt="2024-09-21T00:14:14.615" v="8026" actId="20577"/>
        <pc:sldMkLst>
          <pc:docMk/>
          <pc:sldMk cId="61664945" sldId="270"/>
        </pc:sldMkLst>
        <pc:spChg chg="mod">
          <ac:chgData name="Bin Guo" userId="85c2ed03-a15a-49c3-a378-9182112495b8" providerId="ADAL" clId="{20F1A3A9-CE7B-4041-8E49-6AB638BDD10C}" dt="2024-09-16T19:19:31.818" v="7139" actId="20577"/>
          <ac:spMkLst>
            <pc:docMk/>
            <pc:sldMk cId="61664945" sldId="270"/>
            <ac:spMk id="2" creationId="{AB699B3D-9F48-9EBD-0D96-A266EDD8E056}"/>
          </ac:spMkLst>
        </pc:spChg>
        <pc:spChg chg="mod">
          <ac:chgData name="Bin Guo" userId="85c2ed03-a15a-49c3-a378-9182112495b8" providerId="ADAL" clId="{20F1A3A9-CE7B-4041-8E49-6AB638BDD10C}" dt="2024-09-21T00:14:07.424" v="8022" actId="20577"/>
          <ac:spMkLst>
            <pc:docMk/>
            <pc:sldMk cId="61664945" sldId="270"/>
            <ac:spMk id="3" creationId="{D5A198A7-FBFB-2B76-FC66-DF1D44F73792}"/>
          </ac:spMkLst>
        </pc:spChg>
        <pc:spChg chg="mod">
          <ac:chgData name="Bin Guo" userId="85c2ed03-a15a-49c3-a378-9182112495b8" providerId="ADAL" clId="{20F1A3A9-CE7B-4041-8E49-6AB638BDD10C}" dt="2024-09-21T00:14:14.615" v="8026" actId="20577"/>
          <ac:spMkLst>
            <pc:docMk/>
            <pc:sldMk cId="61664945" sldId="270"/>
            <ac:spMk id="4" creationId="{5277F940-0959-2284-C3EF-0A9482816A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1948B-AFF0-4240-BAE3-BBC44BB65462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35B71-5D0B-4C24-8A86-204229A7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35B71-5D0B-4C24-8A86-204229A738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4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35B71-5D0B-4C24-8A86-204229A738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1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No</a:t>
            </a:r>
            <a:r>
              <a:rPr lang="en-US" dirty="0"/>
              <a:t>, </a:t>
            </a:r>
            <a:r>
              <a:rPr lang="en-US" b="1" dirty="0"/>
              <a:t>Few</a:t>
            </a:r>
            <a:r>
              <a:rPr lang="en-US" dirty="0"/>
              <a:t>, </a:t>
            </a:r>
            <a:r>
              <a:rPr lang="en-US" b="1" dirty="0"/>
              <a:t>Many</a:t>
            </a:r>
            <a:r>
              <a:rPr lang="en-US" dirty="0"/>
              <a:t> relabel case, all operations have good speedups</a:t>
            </a:r>
          </a:p>
          <a:p>
            <a:r>
              <a:rPr lang="en-US" dirty="0"/>
              <a:t>In the </a:t>
            </a:r>
            <a:r>
              <a:rPr lang="en-US" b="1" dirty="0"/>
              <a:t>Max</a:t>
            </a:r>
            <a:r>
              <a:rPr lang="en-US" dirty="0"/>
              <a:t> relabel case, the </a:t>
            </a:r>
            <a:r>
              <a:rPr lang="en-US" b="1" dirty="0"/>
              <a:t>Insert</a:t>
            </a:r>
            <a:r>
              <a:rPr lang="en-US" dirty="0"/>
              <a:t> performance is decreased with multiple workers</a:t>
            </a:r>
          </a:p>
          <a:p>
            <a:pPr lvl="1"/>
            <a:r>
              <a:rPr lang="en-US" dirty="0"/>
              <a:t>As it is reduced to sequential, and the contention is high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35B71-5D0B-4C24-8A86-204229A738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9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59858-8E96-42BC-9A48-451C381D811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7F47-00CA-493A-BE7C-646733628E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emil@mcmaster.ca" TargetMode="External"/><Relationship Id="rId4" Type="http://schemas.openxmlformats.org/officeDocument/2006/relationships/hyperlink" Target="mailto:binguo@trentu.c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10.png"/><Relationship Id="rId21" Type="http://schemas.openxmlformats.org/officeDocument/2006/relationships/image" Target="../media/image31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7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4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2" Type="http://schemas.openxmlformats.org/officeDocument/2006/relationships/image" Target="../media/image2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21.png"/><Relationship Id="rId5" Type="http://schemas.openxmlformats.org/officeDocument/2006/relationships/image" Target="../media/image370.png"/><Relationship Id="rId15" Type="http://schemas.openxmlformats.org/officeDocument/2006/relationships/image" Target="../media/image25.png"/><Relationship Id="rId4" Type="http://schemas.openxmlformats.org/officeDocument/2006/relationships/image" Target="../media/image360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466199" y="3816547"/>
            <a:ext cx="71251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8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New Parallel Order Maintenance Data Structure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66199" y="3142534"/>
            <a:ext cx="71251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8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Paper ID: PD104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90344" y="4770654"/>
            <a:ext cx="8860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Bin Guo (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binguo@trentu.ca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Trent University, ON Canada)</a:t>
            </a:r>
          </a:p>
          <a:p>
            <a:pPr algn="r"/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Emil </a:t>
            </a:r>
            <a:r>
              <a:rPr lang="en-US" altLang="zh-CN" b="1" i="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Sekerinski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emil@mcmaster.ca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McMaster University, ON Canada)</a:t>
            </a:r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 descr="Home">
            <a:extLst>
              <a:ext uri="{FF2B5EF4-FFF2-40B4-BE49-F238E27FC236}">
                <a16:creationId xmlns:a16="http://schemas.microsoft.com/office/drawing/2014/main" id="{AA4D2FB5-D3A7-CC45-9999-6EBCD28E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68" y="729419"/>
            <a:ext cx="4720831" cy="142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C456-7D62-EC09-B3EF-995B3438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Core Maintenance</a:t>
            </a:r>
          </a:p>
        </p:txBody>
      </p:sp>
      <p:pic>
        <p:nvPicPr>
          <p:cNvPr id="4" name="Content Placeholder 3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77AE188A-2B23-5A30-8990-8117CCD53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1" y="1668306"/>
            <a:ext cx="679090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F8CF1-2634-7F97-B9AE-D807B2CDB04D}"/>
              </a:ext>
            </a:extLst>
          </p:cNvPr>
          <p:cNvSpPr txBox="1"/>
          <p:nvPr/>
        </p:nvSpPr>
        <p:spPr>
          <a:xfrm>
            <a:off x="7115637" y="1790163"/>
            <a:ext cx="43466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Typically, a large portion (more than </a:t>
            </a:r>
            <a:r>
              <a:rPr lang="en-US" sz="2400" dirty="0">
                <a:solidFill>
                  <a:srgbClr val="FF0000"/>
                </a:solidFill>
              </a:rPr>
              <a:t>90%</a:t>
            </a:r>
            <a:r>
              <a:rPr lang="en-US" sz="2400" dirty="0"/>
              <a:t>) is </a:t>
            </a:r>
            <a:r>
              <a:rPr lang="en-US" sz="2400" b="1" dirty="0"/>
              <a:t>Order</a:t>
            </a:r>
            <a:r>
              <a:rPr lang="en-US" sz="2400" dirty="0"/>
              <a:t>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small portion (less than </a:t>
            </a:r>
            <a:r>
              <a:rPr lang="en-US" sz="2400" dirty="0">
                <a:solidFill>
                  <a:srgbClr val="FF0000"/>
                </a:solidFill>
              </a:rPr>
              <a:t>10%</a:t>
            </a:r>
            <a:r>
              <a:rPr lang="en-US" sz="2400" dirty="0"/>
              <a:t>) are </a:t>
            </a:r>
            <a:r>
              <a:rPr lang="en-US" sz="2400" b="1" dirty="0"/>
              <a:t>Insert</a:t>
            </a:r>
            <a:r>
              <a:rPr lang="en-US" sz="2400" dirty="0"/>
              <a:t> and </a:t>
            </a:r>
            <a:r>
              <a:rPr lang="en-US" sz="2400" b="1" dirty="0"/>
              <a:t>Delete</a:t>
            </a:r>
            <a:r>
              <a:rPr lang="en-US" sz="2400" dirty="0"/>
              <a:t>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why </a:t>
            </a:r>
            <a:r>
              <a:rPr lang="en-US" sz="2400" dirty="0">
                <a:solidFill>
                  <a:srgbClr val="FF0000"/>
                </a:solidFill>
              </a:rPr>
              <a:t>lock-free </a:t>
            </a:r>
            <a:r>
              <a:rPr lang="en-US" sz="2400" b="1" dirty="0">
                <a:solidFill>
                  <a:srgbClr val="FF0000"/>
                </a:solidFill>
              </a:rPr>
              <a:t>Order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meaningful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 break-through for real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1670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3C5B-FE99-D0C1-6797-3018ADEC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75" y="190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Experiments with 64 workers </a:t>
            </a:r>
          </a:p>
        </p:txBody>
      </p:sp>
      <p:pic>
        <p:nvPicPr>
          <p:cNvPr id="5" name="Content Placeholder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34E55DC-DF29-A512-CFC4-785D0897C9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2" y="1253331"/>
            <a:ext cx="5495217" cy="531372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FAD6E-702B-61CF-0D48-8C326F85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408" y="539692"/>
            <a:ext cx="5495217" cy="61277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Insert</a:t>
            </a:r>
            <a:r>
              <a:rPr lang="en-US" b="1" dirty="0"/>
              <a:t>:</a:t>
            </a:r>
            <a:r>
              <a:rPr lang="en-US" dirty="0"/>
              <a:t> insert </a:t>
            </a:r>
            <a:r>
              <a:rPr lang="en-US" dirty="0">
                <a:solidFill>
                  <a:srgbClr val="FF0000"/>
                </a:solidFill>
              </a:rPr>
              <a:t>10 million </a:t>
            </a:r>
            <a:r>
              <a:rPr lang="en-US" dirty="0"/>
              <a:t>items into O.</a:t>
            </a:r>
          </a:p>
          <a:p>
            <a:r>
              <a:rPr lang="en-US" b="1" dirty="0">
                <a:solidFill>
                  <a:schemeClr val="accent2"/>
                </a:solidFill>
              </a:rPr>
              <a:t>Order</a:t>
            </a:r>
            <a:r>
              <a:rPr lang="en-US" dirty="0"/>
              <a:t>: compare its order of </a:t>
            </a:r>
            <a:r>
              <a:rPr lang="en-US" dirty="0">
                <a:solidFill>
                  <a:srgbClr val="FF0000"/>
                </a:solidFill>
              </a:rPr>
              <a:t>10 million </a:t>
            </a:r>
            <a:r>
              <a:rPr lang="en-US" dirty="0"/>
              <a:t>time.</a:t>
            </a:r>
          </a:p>
          <a:p>
            <a:r>
              <a:rPr lang="en-US" b="1" dirty="0">
                <a:solidFill>
                  <a:schemeClr val="accent2"/>
                </a:solidFill>
              </a:rPr>
              <a:t>Delete</a:t>
            </a:r>
            <a:r>
              <a:rPr lang="en-US" dirty="0"/>
              <a:t>: delete all inserted items, a total of </a:t>
            </a:r>
            <a:r>
              <a:rPr lang="en-US" dirty="0">
                <a:solidFill>
                  <a:srgbClr val="FF0000"/>
                </a:solidFill>
              </a:rPr>
              <a:t>10 million</a:t>
            </a:r>
          </a:p>
          <a:p>
            <a:r>
              <a:rPr lang="en-US" b="1" dirty="0">
                <a:solidFill>
                  <a:schemeClr val="accent2"/>
                </a:solidFill>
              </a:rPr>
              <a:t>Mixed</a:t>
            </a:r>
            <a:r>
              <a:rPr lang="en-US" dirty="0"/>
              <a:t>: insert </a:t>
            </a:r>
            <a:r>
              <a:rPr lang="en-US" dirty="0">
                <a:solidFill>
                  <a:srgbClr val="FF0000"/>
                </a:solidFill>
              </a:rPr>
              <a:t>10 million </a:t>
            </a:r>
            <a:r>
              <a:rPr lang="en-US" dirty="0"/>
              <a:t>items, mixed with </a:t>
            </a:r>
            <a:r>
              <a:rPr lang="en-US" dirty="0">
                <a:solidFill>
                  <a:srgbClr val="FF0000"/>
                </a:solidFill>
              </a:rPr>
              <a:t>100 million </a:t>
            </a:r>
            <a:r>
              <a:rPr lang="en-US" dirty="0"/>
              <a:t>Order operations (simulate in applications)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No</a:t>
            </a:r>
            <a:r>
              <a:rPr lang="en-US" b="1" dirty="0"/>
              <a:t> relabel case</a:t>
            </a:r>
            <a:r>
              <a:rPr lang="en-US" dirty="0"/>
              <a:t>: insert </a:t>
            </a:r>
            <a:r>
              <a:rPr lang="en-US" dirty="0">
                <a:solidFill>
                  <a:srgbClr val="FF0000"/>
                </a:solidFill>
              </a:rPr>
              <a:t>10 million </a:t>
            </a:r>
            <a:r>
              <a:rPr lang="en-US" dirty="0"/>
              <a:t>items into </a:t>
            </a:r>
            <a:r>
              <a:rPr lang="en-US" dirty="0">
                <a:solidFill>
                  <a:srgbClr val="FF0000"/>
                </a:solidFill>
              </a:rPr>
              <a:t>10 million </a:t>
            </a:r>
            <a:r>
              <a:rPr lang="en-US" dirty="0"/>
              <a:t>positions</a:t>
            </a:r>
          </a:p>
          <a:p>
            <a:r>
              <a:rPr lang="en-US" b="1" dirty="0">
                <a:solidFill>
                  <a:schemeClr val="accent2"/>
                </a:solidFill>
              </a:rPr>
              <a:t>Few</a:t>
            </a:r>
            <a:r>
              <a:rPr lang="en-US" b="1" dirty="0"/>
              <a:t> relabel case</a:t>
            </a:r>
            <a:r>
              <a:rPr lang="en-US" dirty="0"/>
              <a:t>: insert </a:t>
            </a:r>
            <a:r>
              <a:rPr lang="en-US" dirty="0">
                <a:solidFill>
                  <a:srgbClr val="FF0000"/>
                </a:solidFill>
              </a:rPr>
              <a:t>10 million </a:t>
            </a:r>
            <a:r>
              <a:rPr lang="en-US" dirty="0"/>
              <a:t>items into </a:t>
            </a:r>
            <a:r>
              <a:rPr lang="en-US" dirty="0">
                <a:solidFill>
                  <a:srgbClr val="FF0000"/>
                </a:solidFill>
              </a:rPr>
              <a:t>1 million </a:t>
            </a:r>
            <a:r>
              <a:rPr lang="en-US" dirty="0"/>
              <a:t>positions</a:t>
            </a:r>
          </a:p>
          <a:p>
            <a:r>
              <a:rPr lang="en-US" b="1" dirty="0">
                <a:solidFill>
                  <a:schemeClr val="accent2"/>
                </a:solidFill>
              </a:rPr>
              <a:t>Many</a:t>
            </a:r>
            <a:r>
              <a:rPr lang="en-US" b="1" dirty="0"/>
              <a:t> relabel case</a:t>
            </a:r>
            <a:r>
              <a:rPr lang="en-US" dirty="0"/>
              <a:t>: insert </a:t>
            </a:r>
            <a:r>
              <a:rPr lang="en-US" dirty="0">
                <a:solidFill>
                  <a:srgbClr val="FF0000"/>
                </a:solidFill>
              </a:rPr>
              <a:t>10 million </a:t>
            </a:r>
            <a:r>
              <a:rPr lang="en-US" dirty="0"/>
              <a:t>items into </a:t>
            </a:r>
            <a:r>
              <a:rPr lang="en-US" dirty="0">
                <a:solidFill>
                  <a:srgbClr val="FF0000"/>
                </a:solidFill>
              </a:rPr>
              <a:t>1000 </a:t>
            </a:r>
            <a:r>
              <a:rPr lang="en-US" dirty="0"/>
              <a:t>positions</a:t>
            </a:r>
          </a:p>
          <a:p>
            <a:r>
              <a:rPr lang="en-US" b="1" dirty="0">
                <a:solidFill>
                  <a:schemeClr val="accent2"/>
                </a:solidFill>
              </a:rPr>
              <a:t>Max</a:t>
            </a:r>
            <a:r>
              <a:rPr lang="en-US" b="1" dirty="0"/>
              <a:t> relabel case</a:t>
            </a:r>
            <a:r>
              <a:rPr lang="en-US" dirty="0"/>
              <a:t>: insert </a:t>
            </a:r>
            <a:r>
              <a:rPr lang="en-US" dirty="0">
                <a:solidFill>
                  <a:srgbClr val="FF0000"/>
                </a:solidFill>
              </a:rPr>
              <a:t>10 million </a:t>
            </a:r>
            <a:r>
              <a:rPr lang="en-US" dirty="0"/>
              <a:t>items into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/>
              <a:t>positions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9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9B3D-9F48-9EBD-0D96-A266EDD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98A7-FBFB-2B76-FC66-DF1D44F737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parallel </a:t>
            </a:r>
            <a:r>
              <a:rPr lang="en-US" b="1" dirty="0"/>
              <a:t>Order</a:t>
            </a:r>
            <a:r>
              <a:rPr lang="en-US" dirty="0"/>
              <a:t> operations achieve the best speedups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F940-0959-2284-C3EF-0A9482816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future, we attempt to make </a:t>
            </a:r>
            <a:r>
              <a:rPr lang="en-US" b="1" dirty="0"/>
              <a:t>Insert</a:t>
            </a:r>
            <a:r>
              <a:rPr lang="en-US" dirty="0"/>
              <a:t> and </a:t>
            </a:r>
            <a:r>
              <a:rPr lang="en-US" b="1" dirty="0"/>
              <a:t>Delete</a:t>
            </a:r>
            <a:r>
              <a:rPr lang="en-US" dirty="0"/>
              <a:t> as </a:t>
            </a:r>
            <a:r>
              <a:rPr lang="en-US" dirty="0">
                <a:solidFill>
                  <a:srgbClr val="FF0000"/>
                </a:solidFill>
              </a:rPr>
              <a:t>lock-free</a:t>
            </a:r>
          </a:p>
          <a:p>
            <a:pPr lvl="1"/>
            <a:r>
              <a:rPr lang="en-US" dirty="0"/>
              <a:t>By using Muti-CAS </a:t>
            </a:r>
          </a:p>
          <a:p>
            <a:r>
              <a:rPr lang="en-US" dirty="0"/>
              <a:t>Also, apply parallel OM data structure to many other applications</a:t>
            </a:r>
          </a:p>
          <a:p>
            <a:pPr lvl="1"/>
            <a:r>
              <a:rPr lang="en-US" dirty="0"/>
              <a:t>like Ordered Set </a:t>
            </a:r>
          </a:p>
          <a:p>
            <a:pPr lvl="1"/>
            <a:r>
              <a:rPr lang="en-US" dirty="0"/>
              <a:t>UML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43B4-F80C-9A7F-97AF-1CFD3FA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DCA2-D64C-C1B8-2A5C-EF967379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>
                <a:effectLst/>
                <a:latin typeface="LinLibertineT"/>
              </a:rPr>
              <a:t>[1] Paul Dietz and Daniel Sleator. Two algorithms for maintaining order in a list. In </a:t>
            </a:r>
            <a:r>
              <a:rPr lang="en-CA" sz="2800" dirty="0">
                <a:effectLst/>
                <a:latin typeface="LinLibertineTI"/>
              </a:rPr>
              <a:t>Proceedings of the nineteenth annual ACM symposium on Theory of computing</a:t>
            </a:r>
            <a:r>
              <a:rPr lang="en-CA" sz="2800" dirty="0">
                <a:effectLst/>
                <a:latin typeface="LinLibertineT"/>
              </a:rPr>
              <a:t>, pages 365–372, 1987. </a:t>
            </a:r>
            <a:endParaRPr lang="en-CA" dirty="0"/>
          </a:p>
          <a:p>
            <a:r>
              <a:rPr lang="en-CA" sz="2800" dirty="0">
                <a:effectLst/>
                <a:latin typeface="LinLibertineT"/>
              </a:rPr>
              <a:t>[2] Michael A Bender, Richard Cole, Erik D </a:t>
            </a:r>
            <a:r>
              <a:rPr lang="en-CA" sz="2800" dirty="0" err="1">
                <a:effectLst/>
                <a:latin typeface="LinLibertineT"/>
              </a:rPr>
              <a:t>Demaine</a:t>
            </a:r>
            <a:r>
              <a:rPr lang="en-CA" sz="2800" dirty="0">
                <a:effectLst/>
                <a:latin typeface="LinLibertineT"/>
              </a:rPr>
              <a:t>, Martin </a:t>
            </a:r>
            <a:r>
              <a:rPr lang="en-CA" sz="2800" dirty="0" err="1">
                <a:effectLst/>
                <a:latin typeface="LinLibertineT"/>
              </a:rPr>
              <a:t>Farach</a:t>
            </a:r>
            <a:r>
              <a:rPr lang="en-CA" sz="2800" dirty="0">
                <a:effectLst/>
                <a:latin typeface="LinLibertineT"/>
              </a:rPr>
              <a:t>- Colton, and Jack Zito. Two simplified algorithms for maintaining order in a list. In </a:t>
            </a:r>
            <a:r>
              <a:rPr lang="en-CA" sz="2800" dirty="0">
                <a:effectLst/>
                <a:latin typeface="LinLibertineTI"/>
              </a:rPr>
              <a:t>European Symposium on Algorithms</a:t>
            </a:r>
            <a:r>
              <a:rPr lang="en-CA" sz="2800" dirty="0">
                <a:effectLst/>
                <a:latin typeface="LinLibertineT"/>
              </a:rPr>
              <a:t>, pages 152–164. Springer, 2002.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0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886919" y="3378848"/>
            <a:ext cx="7125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0" i="0" dirty="0">
                <a:solidFill>
                  <a:schemeClr val="bg1"/>
                </a:solidFill>
                <a:effectLst/>
                <a:latin typeface="Swis721 BlkCn BT" panose="020B0806030502040204" pitchFamily="34" charset="0"/>
              </a:rPr>
              <a:t>Author Information</a:t>
            </a:r>
            <a:endParaRPr lang="en-US" dirty="0">
              <a:solidFill>
                <a:schemeClr val="bg1"/>
              </a:solidFill>
              <a:latin typeface="Swis721 BlkCn BT" panose="020B080603050204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942770-0341-4514-AB43-A7E4C2ACB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42" y="6354618"/>
            <a:ext cx="1131634" cy="503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C95C5-E48A-9D09-9360-5190C4E2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97" y="386098"/>
            <a:ext cx="11016803" cy="1325563"/>
          </a:xfrm>
        </p:spPr>
        <p:txBody>
          <a:bodyPr/>
          <a:lstStyle/>
          <a:p>
            <a:r>
              <a:rPr lang="en-US" dirty="0"/>
              <a:t>Parallel Order Maintenance (OM)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E100EC-19F3-C6F5-F010-E74312672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Maintain a total order of unique items in a list, 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𝕆</m:t>
                    </m:r>
                  </m:oMath>
                </a14:m>
                <a:endParaRPr lang="en-CA" i="1" dirty="0"/>
              </a:p>
              <a:p>
                <a:r>
                  <a:rPr lang="en-CA" dirty="0"/>
                  <a:t>Three operations</a:t>
                </a:r>
              </a:p>
              <a:p>
                <a:pPr lvl="1"/>
                <a:r>
                  <a:rPr lang="en-CA" b="1" dirty="0"/>
                  <a:t>Order</a:t>
                </a:r>
                <a:r>
                  <a:rPr lang="en-CA" dirty="0"/>
                  <a:t>(</a:t>
                </a:r>
                <a:r>
                  <a:rPr lang="en-CA" b="1" dirty="0"/>
                  <a:t>x</a:t>
                </a:r>
                <a:r>
                  <a:rPr lang="en-CA" dirty="0"/>
                  <a:t>, </a:t>
                </a:r>
                <a:r>
                  <a:rPr lang="en-CA" b="1" dirty="0"/>
                  <a:t>y</a:t>
                </a:r>
                <a:r>
                  <a:rPr lang="en-CA" dirty="0"/>
                  <a:t>): if </a:t>
                </a:r>
                <a:r>
                  <a:rPr lang="en-CA" b="1" dirty="0"/>
                  <a:t>x</a:t>
                </a:r>
                <a:r>
                  <a:rPr lang="en-CA" dirty="0"/>
                  <a:t> precedes </a:t>
                </a:r>
                <a:r>
                  <a:rPr lang="en-CA" b="1" dirty="0"/>
                  <a:t>y</a:t>
                </a:r>
                <a:r>
                  <a:rPr lang="en-CA" dirty="0"/>
                  <a:t> in the order list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𝕆</m:t>
                    </m:r>
                  </m:oMath>
                </a14:m>
                <a:endParaRPr lang="en-CA" b="1" dirty="0"/>
              </a:p>
              <a:p>
                <a:pPr lvl="1"/>
                <a:r>
                  <a:rPr lang="en-CA" b="1" dirty="0"/>
                  <a:t>Insert</a:t>
                </a:r>
                <a:r>
                  <a:rPr lang="en-CA" dirty="0"/>
                  <a:t>(</a:t>
                </a:r>
                <a:r>
                  <a:rPr lang="en-CA" b="1" dirty="0"/>
                  <a:t>x</a:t>
                </a:r>
                <a:r>
                  <a:rPr lang="en-CA" dirty="0"/>
                  <a:t>, </a:t>
                </a:r>
                <a:r>
                  <a:rPr lang="en-CA" b="1" dirty="0"/>
                  <a:t>y</a:t>
                </a:r>
                <a:r>
                  <a:rPr lang="en-CA" dirty="0"/>
                  <a:t>): insert </a:t>
                </a:r>
                <a:r>
                  <a:rPr lang="en-CA" b="1" dirty="0"/>
                  <a:t>y</a:t>
                </a:r>
                <a:r>
                  <a:rPr lang="en-CA" dirty="0"/>
                  <a:t> after </a:t>
                </a:r>
                <a:r>
                  <a:rPr lang="en-CA" b="1" dirty="0"/>
                  <a:t>x</a:t>
                </a:r>
                <a:r>
                  <a:rPr lang="en-CA" dirty="0"/>
                  <a:t>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𝕆</m:t>
                    </m:r>
                  </m:oMath>
                </a14:m>
                <a:endParaRPr lang="en-CA" b="1" dirty="0"/>
              </a:p>
              <a:p>
                <a:pPr lvl="1"/>
                <a:r>
                  <a:rPr lang="en-CA" b="1" dirty="0"/>
                  <a:t>Delete</a:t>
                </a:r>
                <a:r>
                  <a:rPr lang="en-CA" dirty="0"/>
                  <a:t>(</a:t>
                </a:r>
                <a:r>
                  <a:rPr lang="en-CA" b="1" dirty="0"/>
                  <a:t>x</a:t>
                </a:r>
                <a:r>
                  <a:rPr lang="en-CA" dirty="0"/>
                  <a:t>): delete </a:t>
                </a:r>
                <a:r>
                  <a:rPr lang="en-CA" b="1" dirty="0"/>
                  <a:t>x </a:t>
                </a:r>
                <a:r>
                  <a:rPr lang="en-CA" dirty="0"/>
                  <a:t>from</a:t>
                </a:r>
                <a:r>
                  <a:rPr lang="en-CA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𝕆</m:t>
                    </m:r>
                  </m:oMath>
                </a14:m>
                <a:endParaRPr lang="en-CA" b="1" dirty="0"/>
              </a:p>
              <a:p>
                <a:r>
                  <a:rPr lang="en-CA" dirty="0"/>
                  <a:t>The naïve implementation is to use Balanced Binary Search Tree</a:t>
                </a:r>
              </a:p>
              <a:p>
                <a:r>
                  <a:rPr lang="en-CA" sz="2800" dirty="0">
                    <a:effectLst/>
                    <a:latin typeface="LinLibertineT"/>
                  </a:rPr>
                  <a:t>Dietz</a:t>
                </a:r>
                <a:r>
                  <a:rPr lang="en-US" sz="2800" dirty="0">
                    <a:effectLst/>
                    <a:latin typeface="LinLibertineT"/>
                  </a:rPr>
                  <a:t> et al. propose the</a:t>
                </a:r>
                <a:r>
                  <a:rPr lang="en-US" dirty="0">
                    <a:latin typeface="LinLibertineT"/>
                  </a:rPr>
                  <a:t> OM data structure [1,2] </a:t>
                </a:r>
              </a:p>
              <a:p>
                <a:pPr lvl="1"/>
                <a:r>
                  <a:rPr lang="en-US" dirty="0">
                    <a:latin typeface="LinLibertineT"/>
                  </a:rPr>
                  <a:t>use labels to comparing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E100EC-19F3-C6F5-F010-E74312672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B3E8-90FD-50CB-BFA1-DCCA85EE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time complexities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A173CB7-B33D-7FE0-FA69-B45DEBCC3D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7915561"/>
                  </p:ext>
                </p:extLst>
              </p:nvPr>
            </p:nvGraphicFramePr>
            <p:xfrm>
              <a:off x="1817916" y="2133599"/>
              <a:ext cx="7336970" cy="2499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764">
                      <a:extLst>
                        <a:ext uri="{9D8B030D-6E8A-4147-A177-3AD203B41FA5}">
                          <a16:colId xmlns:a16="http://schemas.microsoft.com/office/drawing/2014/main" val="2989228415"/>
                        </a:ext>
                      </a:extLst>
                    </a:gridCol>
                    <a:gridCol w="3233491">
                      <a:extLst>
                        <a:ext uri="{9D8B030D-6E8A-4147-A177-3AD203B41FA5}">
                          <a16:colId xmlns:a16="http://schemas.microsoft.com/office/drawing/2014/main" val="3788713409"/>
                        </a:ext>
                      </a:extLst>
                    </a:gridCol>
                    <a:gridCol w="2884715">
                      <a:extLst>
                        <a:ext uri="{9D8B030D-6E8A-4147-A177-3AD203B41FA5}">
                          <a16:colId xmlns:a16="http://schemas.microsoft.com/office/drawing/2014/main" val="25949943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Naïve Balance Binary Search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C00000"/>
                              </a:solidFill>
                            </a:rPr>
                            <a:t>OM data Structure [1,2]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25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CA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sz="28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CA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103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CA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sz="28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CA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800" b="0" dirty="0">
                              <a:solidFill>
                                <a:srgbClr val="FF0000"/>
                              </a:solidFill>
                            </a:rPr>
                            <a:t>Amortized </a:t>
                          </a:r>
                          <a14:m>
                            <m:oMath xmlns:m="http://schemas.openxmlformats.org/officeDocument/2006/math"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032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CA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CA" sz="28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CA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CA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0604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A173CB7-B33D-7FE0-FA69-B45DEBCC3D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7915561"/>
                  </p:ext>
                </p:extLst>
              </p:nvPr>
            </p:nvGraphicFramePr>
            <p:xfrm>
              <a:off x="1817916" y="2133599"/>
              <a:ext cx="7336970" cy="2499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764">
                      <a:extLst>
                        <a:ext uri="{9D8B030D-6E8A-4147-A177-3AD203B41FA5}">
                          <a16:colId xmlns:a16="http://schemas.microsoft.com/office/drawing/2014/main" val="2989228415"/>
                        </a:ext>
                      </a:extLst>
                    </a:gridCol>
                    <a:gridCol w="3233491">
                      <a:extLst>
                        <a:ext uri="{9D8B030D-6E8A-4147-A177-3AD203B41FA5}">
                          <a16:colId xmlns:a16="http://schemas.microsoft.com/office/drawing/2014/main" val="3788713409"/>
                        </a:ext>
                      </a:extLst>
                    </a:gridCol>
                    <a:gridCol w="2884715">
                      <a:extLst>
                        <a:ext uri="{9D8B030D-6E8A-4147-A177-3AD203B41FA5}">
                          <a16:colId xmlns:a16="http://schemas.microsoft.com/office/drawing/2014/main" val="2594994354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Naïve Balance Binary Search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C00000"/>
                              </a:solidFill>
                            </a:rPr>
                            <a:t>OM data Structure [1,2]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2513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039" t="-195122" r="-89804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66" t="-195122" r="-881" b="-2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71031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039" t="-295122" r="-89804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66" t="-295122" r="-88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0321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039" t="-395122" r="-89804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066" t="-395122" r="-881" b="-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06049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2CC3FD8-EB58-7EAA-062F-B2EB902D70B2}"/>
              </a:ext>
            </a:extLst>
          </p:cNvPr>
          <p:cNvSpPr txBox="1"/>
          <p:nvPr/>
        </p:nvSpPr>
        <p:spPr>
          <a:xfrm>
            <a:off x="3788228" y="4752704"/>
            <a:ext cx="3758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For </a:t>
            </a:r>
            <a:r>
              <a:rPr lang="en-US" sz="3600" i="1" dirty="0">
                <a:solidFill>
                  <a:srgbClr val="C00000"/>
                </a:solidFill>
              </a:rPr>
              <a:t>N</a:t>
            </a:r>
            <a:r>
              <a:rPr lang="en-US" sz="3600" dirty="0"/>
              <a:t> items in total</a:t>
            </a:r>
          </a:p>
        </p:txBody>
      </p:sp>
    </p:spTree>
    <p:extLst>
      <p:ext uri="{BB962C8B-B14F-4D97-AF65-F5344CB8AC3E}">
        <p14:creationId xmlns:p14="http://schemas.microsoft.com/office/powerpoint/2010/main" val="100155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CDCE-B608-72FD-FB2B-D400074A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Order and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316D-71E6-2B07-6C41-B6A29C441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228" y="4699213"/>
                <a:ext cx="10515600" cy="14294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Labels indicate the order of vertices</a:t>
                </a:r>
              </a:p>
              <a:p>
                <a:r>
                  <a:rPr lang="en-US" b="1" dirty="0"/>
                  <a:t>Order</a:t>
                </a:r>
                <a:r>
                  <a:rPr lang="en-US" dirty="0"/>
                  <a:t>(</a:t>
                </a:r>
                <a:r>
                  <a:rPr lang="en-US" b="1" dirty="0"/>
                  <a:t>a, b</a:t>
                </a:r>
                <a:r>
                  <a:rPr lang="en-US" dirty="0"/>
                  <a:t>) by comparing labels,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0&lt;2</m:t>
                        </m:r>
                      </m:e>
                      <m:sup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, so </a:t>
                </a:r>
                <a:r>
                  <a:rPr lang="en-US" b="1" dirty="0"/>
                  <a:t>a</a:t>
                </a:r>
                <a:r>
                  <a:rPr lang="en-US" dirty="0"/>
                  <a:t> is ahead </a:t>
                </a:r>
                <a:r>
                  <a:rPr lang="en-US" b="1" dirty="0"/>
                  <a:t>b</a:t>
                </a:r>
                <a:r>
                  <a:rPr lang="en-US" dirty="0"/>
                  <a:t> </a:t>
                </a:r>
              </a:p>
              <a:p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:r>
                  <a:rPr lang="en-US" b="1" dirty="0"/>
                  <a:t>b</a:t>
                </a:r>
                <a:r>
                  <a:rPr lang="en-US" dirty="0"/>
                  <a:t>) with not affect the labels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316D-71E6-2B07-6C41-B6A29C441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228" y="4699213"/>
                <a:ext cx="10515600" cy="1429458"/>
              </a:xfrm>
              <a:blipFill>
                <a:blip r:embed="rId2"/>
                <a:stretch>
                  <a:fillRect l="-1086" t="-9735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A6A99C2-6588-54B7-C071-D4CA50B12B32}"/>
              </a:ext>
            </a:extLst>
          </p:cNvPr>
          <p:cNvSpPr/>
          <p:nvPr/>
        </p:nvSpPr>
        <p:spPr>
          <a:xfrm>
            <a:off x="1527921" y="1825461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FFF311-2C5E-7E72-EE80-F3D71C8F9315}"/>
              </a:ext>
            </a:extLst>
          </p:cNvPr>
          <p:cNvSpPr/>
          <p:nvPr/>
        </p:nvSpPr>
        <p:spPr>
          <a:xfrm>
            <a:off x="874778" y="301264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C9A18D-F267-D95D-91DF-2260374C9336}"/>
              </a:ext>
            </a:extLst>
          </p:cNvPr>
          <p:cNvCxnSpPr>
            <a:endCxn id="5" idx="7"/>
          </p:cNvCxnSpPr>
          <p:nvPr/>
        </p:nvCxnSpPr>
        <p:spPr>
          <a:xfrm flipH="1">
            <a:off x="1227856" y="2239119"/>
            <a:ext cx="419808" cy="8341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2EED09C-3061-87D8-C6E3-F31703575CB3}"/>
              </a:ext>
            </a:extLst>
          </p:cNvPr>
          <p:cNvSpPr/>
          <p:nvPr/>
        </p:nvSpPr>
        <p:spPr>
          <a:xfrm>
            <a:off x="2161612" y="301264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0859D1-F74B-CEFF-6178-450641E4904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288435" y="3214185"/>
            <a:ext cx="873177" cy="52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0AE19AE-69C2-F4C1-6D9F-CC9C19C27648}"/>
              </a:ext>
            </a:extLst>
          </p:cNvPr>
          <p:cNvSpPr/>
          <p:nvPr/>
        </p:nvSpPr>
        <p:spPr>
          <a:xfrm>
            <a:off x="3367608" y="301264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4218AC-5D76-024F-75C3-94F939837824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575269" y="3219476"/>
            <a:ext cx="79233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5EBB62-EBAC-641C-DBEE-BA14B700B976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1880999" y="2178540"/>
            <a:ext cx="487442" cy="8341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2AE1424-531C-4A28-916E-364EAC4615EB}"/>
              </a:ext>
            </a:extLst>
          </p:cNvPr>
          <p:cNvSpPr/>
          <p:nvPr/>
        </p:nvSpPr>
        <p:spPr>
          <a:xfrm>
            <a:off x="5584372" y="299076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723531-A741-6BAD-8428-B3724F038B61}"/>
              </a:ext>
            </a:extLst>
          </p:cNvPr>
          <p:cNvSpPr/>
          <p:nvPr/>
        </p:nvSpPr>
        <p:spPr>
          <a:xfrm>
            <a:off x="6871206" y="299076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AB4F8E-B2A7-0DDC-EE8B-432C7319A9D0}"/>
              </a:ext>
            </a:extLst>
          </p:cNvPr>
          <p:cNvSpPr/>
          <p:nvPr/>
        </p:nvSpPr>
        <p:spPr>
          <a:xfrm>
            <a:off x="8103613" y="299076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6A7872-1365-15EA-DDA5-009443DC02ED}"/>
              </a:ext>
            </a:extLst>
          </p:cNvPr>
          <p:cNvSpPr/>
          <p:nvPr/>
        </p:nvSpPr>
        <p:spPr>
          <a:xfrm>
            <a:off x="9308004" y="299076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A9F71A-F22A-02BF-0848-4715861EF147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5998029" y="3197596"/>
            <a:ext cx="873177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308412-9981-CA8D-7187-C86CD19C9CD3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7284863" y="3197596"/>
            <a:ext cx="81875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85A1F9-ADBA-D80D-349A-A875C24740AB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8517270" y="3197596"/>
            <a:ext cx="79073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AAC4F0-8E2A-5631-B6AF-09B20C665809}"/>
              </a:ext>
            </a:extLst>
          </p:cNvPr>
          <p:cNvSpPr txBox="1"/>
          <p:nvPr/>
        </p:nvSpPr>
        <p:spPr>
          <a:xfrm>
            <a:off x="1288435" y="3644792"/>
            <a:ext cx="221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directed acyclic graph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AC7B98-C5EA-787C-758A-501189DE9523}"/>
              </a:ext>
            </a:extLst>
          </p:cNvPr>
          <p:cNvSpPr txBox="1"/>
          <p:nvPr/>
        </p:nvSpPr>
        <p:spPr>
          <a:xfrm>
            <a:off x="5998029" y="365530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OM data structure with Ordered List 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26D10209-39C3-8C52-BEE0-A6EE648D430A}"/>
              </a:ext>
            </a:extLst>
          </p:cNvPr>
          <p:cNvCxnSpPr>
            <a:stCxn id="5" idx="5"/>
            <a:endCxn id="14" idx="3"/>
          </p:cNvCxnSpPr>
          <p:nvPr/>
        </p:nvCxnSpPr>
        <p:spPr>
          <a:xfrm rot="16200000" flipH="1">
            <a:off x="2328021" y="2265560"/>
            <a:ext cx="12700" cy="2200331"/>
          </a:xfrm>
          <a:prstGeom prst="curvedConnector3">
            <a:avLst>
              <a:gd name="adj1" fmla="val 2277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BE6245-785B-1A99-F53A-C3B5D406D1FF}"/>
                  </a:ext>
                </a:extLst>
              </p:cNvPr>
              <p:cNvSpPr txBox="1"/>
              <p:nvPr/>
            </p:nvSpPr>
            <p:spPr>
              <a:xfrm>
                <a:off x="5584371" y="2599273"/>
                <a:ext cx="413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BE6245-785B-1A99-F53A-C3B5D406D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371" y="2599273"/>
                <a:ext cx="41365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4DB768-2F51-D264-923E-186F1AF95EA7}"/>
                  </a:ext>
                </a:extLst>
              </p:cNvPr>
              <p:cNvSpPr txBox="1"/>
              <p:nvPr/>
            </p:nvSpPr>
            <p:spPr>
              <a:xfrm>
                <a:off x="6871206" y="2574902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4DB768-2F51-D264-923E-186F1AF95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206" y="2574902"/>
                <a:ext cx="565254" cy="461665"/>
              </a:xfrm>
              <a:prstGeom prst="rect">
                <a:avLst/>
              </a:prstGeom>
              <a:blipFill>
                <a:blip r:embed="rId4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CEE9D4-2117-6FE4-1DEE-BB8C28BAF3EF}"/>
                  </a:ext>
                </a:extLst>
              </p:cNvPr>
              <p:cNvSpPr txBox="1"/>
              <p:nvPr/>
            </p:nvSpPr>
            <p:spPr>
              <a:xfrm>
                <a:off x="7966651" y="2599273"/>
                <a:ext cx="742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CEE9D4-2117-6FE4-1DEE-BB8C28BA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651" y="2599273"/>
                <a:ext cx="742637" cy="461665"/>
              </a:xfrm>
              <a:prstGeom prst="rect">
                <a:avLst/>
              </a:prstGeom>
              <a:blipFill>
                <a:blip r:embed="rId5"/>
                <a:stretch>
                  <a:fillRect l="-1695" r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BCCF5-E09E-D1CA-70A8-2D68791B4A16}"/>
                  </a:ext>
                </a:extLst>
              </p:cNvPr>
              <p:cNvSpPr txBox="1"/>
              <p:nvPr/>
            </p:nvSpPr>
            <p:spPr>
              <a:xfrm>
                <a:off x="9261038" y="2574902"/>
                <a:ext cx="742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BCCF5-E09E-D1CA-70A8-2D68791B4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38" y="2574902"/>
                <a:ext cx="742637" cy="461665"/>
              </a:xfrm>
              <a:prstGeom prst="rect">
                <a:avLst/>
              </a:prstGeom>
              <a:blipFill>
                <a:blip r:embed="rId6"/>
                <a:stretch>
                  <a:fillRect l="-1695" r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08A07F-2CCB-0A53-50B5-7DC041BA4BCC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9721661" y="3192305"/>
            <a:ext cx="790734" cy="5291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7BC6672-CE7E-846A-B14C-9CB1D5A39D34}"/>
              </a:ext>
            </a:extLst>
          </p:cNvPr>
          <p:cNvSpPr/>
          <p:nvPr/>
        </p:nvSpPr>
        <p:spPr>
          <a:xfrm>
            <a:off x="10512395" y="301264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02A11A-F8FD-DAC6-C63A-E20CAF6A9900}"/>
                  </a:ext>
                </a:extLst>
              </p:cNvPr>
              <p:cNvSpPr txBox="1"/>
              <p:nvPr/>
            </p:nvSpPr>
            <p:spPr>
              <a:xfrm>
                <a:off x="5669494" y="2009823"/>
                <a:ext cx="4447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Labels (64 bits) with interval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02A11A-F8FD-DAC6-C63A-E20CAF6A9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94" y="2009823"/>
                <a:ext cx="4447534" cy="369332"/>
              </a:xfrm>
              <a:prstGeom prst="rect">
                <a:avLst/>
              </a:prstGeom>
              <a:blipFill>
                <a:blip r:embed="rId7"/>
                <a:stretch>
                  <a:fillRect l="-114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>
            <a:extLst>
              <a:ext uri="{FF2B5EF4-FFF2-40B4-BE49-F238E27FC236}">
                <a16:creationId xmlns:a16="http://schemas.microsoft.com/office/drawing/2014/main" id="{E425E153-3DED-32FA-866D-CA7701E738BC}"/>
              </a:ext>
            </a:extLst>
          </p:cNvPr>
          <p:cNvSpPr/>
          <p:nvPr/>
        </p:nvSpPr>
        <p:spPr>
          <a:xfrm>
            <a:off x="4002902" y="3187424"/>
            <a:ext cx="1277804" cy="16707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C7529-B21F-79D3-B9FF-A30B6DE2F759}"/>
              </a:ext>
            </a:extLst>
          </p:cNvPr>
          <p:cNvSpPr txBox="1"/>
          <p:nvPr/>
        </p:nvSpPr>
        <p:spPr>
          <a:xfrm>
            <a:off x="4073517" y="2289982"/>
            <a:ext cx="1303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Graph Topological Sorting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96E1-056B-56E2-413D-A8A5D4A2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E335-9153-0178-4F6B-28153224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2555"/>
            <a:ext cx="10515600" cy="1614408"/>
          </a:xfrm>
        </p:spPr>
        <p:txBody>
          <a:bodyPr/>
          <a:lstStyle/>
          <a:p>
            <a:r>
              <a:rPr lang="en-US" b="1" dirty="0"/>
              <a:t>Insert</a:t>
            </a:r>
            <a:r>
              <a:rPr lang="en-US" dirty="0"/>
              <a:t>(</a:t>
            </a:r>
            <a:r>
              <a:rPr lang="en-US" b="1" dirty="0"/>
              <a:t>a, x</a:t>
            </a:r>
            <a:r>
              <a:rPr lang="en-US" dirty="0"/>
              <a:t>): </a:t>
            </a:r>
            <a:r>
              <a:rPr lang="en-US" b="1" dirty="0"/>
              <a:t>x</a:t>
            </a:r>
            <a:r>
              <a:rPr lang="en-US" dirty="0"/>
              <a:t> is in the middle between </a:t>
            </a:r>
            <a:r>
              <a:rPr lang="en-US" b="1" dirty="0"/>
              <a:t>a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a.next</a:t>
            </a:r>
            <a:r>
              <a:rPr lang="en-US" dirty="0"/>
              <a:t> </a:t>
            </a:r>
          </a:p>
          <a:p>
            <a:r>
              <a:rPr lang="en-US" dirty="0"/>
              <a:t>At most </a:t>
            </a:r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 items can </a:t>
            </a:r>
            <a:r>
              <a:rPr lang="en-US" b="1" dirty="0"/>
              <a:t>Insert</a:t>
            </a:r>
            <a:r>
              <a:rPr lang="en-US" dirty="0"/>
              <a:t> after </a:t>
            </a:r>
            <a:r>
              <a:rPr lang="en-US" b="1" dirty="0"/>
              <a:t>a</a:t>
            </a:r>
            <a:r>
              <a:rPr lang="en-US" dirty="0"/>
              <a:t>, without changing labels</a:t>
            </a:r>
          </a:p>
          <a:p>
            <a:r>
              <a:rPr lang="en-US" dirty="0"/>
              <a:t>It will trigger the </a:t>
            </a:r>
            <a:r>
              <a:rPr lang="en-US" b="1" dirty="0"/>
              <a:t>Relabel</a:t>
            </a:r>
            <a:r>
              <a:rPr lang="en-US" dirty="0"/>
              <a:t> operation when insert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AA016A-D2F8-5A7E-C84A-ED6AA0329E2F}"/>
              </a:ext>
            </a:extLst>
          </p:cNvPr>
          <p:cNvSpPr/>
          <p:nvPr/>
        </p:nvSpPr>
        <p:spPr>
          <a:xfrm>
            <a:off x="588732" y="297561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DA49F9-7324-8396-0B24-A625E586B30E}"/>
              </a:ext>
            </a:extLst>
          </p:cNvPr>
          <p:cNvSpPr/>
          <p:nvPr/>
        </p:nvSpPr>
        <p:spPr>
          <a:xfrm>
            <a:off x="6871206" y="298332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BEB2F1-AA23-4B4C-D359-12016399BBC5}"/>
              </a:ext>
            </a:extLst>
          </p:cNvPr>
          <p:cNvSpPr/>
          <p:nvPr/>
        </p:nvSpPr>
        <p:spPr>
          <a:xfrm>
            <a:off x="8103613" y="298332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3C517F-8D0A-5F4D-2278-A1ECB7C13239}"/>
              </a:ext>
            </a:extLst>
          </p:cNvPr>
          <p:cNvSpPr/>
          <p:nvPr/>
        </p:nvSpPr>
        <p:spPr>
          <a:xfrm>
            <a:off x="9308004" y="298332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649B7D-9BA2-418D-0CEE-F19CA79C0F53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>
            <a:off x="5021663" y="3190156"/>
            <a:ext cx="686297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D13B14-AA60-6594-A0AC-A2824FB9F1A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284863" y="3190156"/>
            <a:ext cx="81875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CA861D-A682-69AD-3BB2-C877BE08E14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517270" y="3190156"/>
            <a:ext cx="79073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24347E-C802-E598-76CC-2B9494EE0A10}"/>
                  </a:ext>
                </a:extLst>
              </p:cNvPr>
              <p:cNvSpPr txBox="1"/>
              <p:nvPr/>
            </p:nvSpPr>
            <p:spPr>
              <a:xfrm>
                <a:off x="588731" y="2584123"/>
                <a:ext cx="413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24347E-C802-E598-76CC-2B9494EE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31" y="2584123"/>
                <a:ext cx="41365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050F5-1BE6-E1B9-7FFD-BE86DC5D233E}"/>
                  </a:ext>
                </a:extLst>
              </p:cNvPr>
              <p:cNvSpPr txBox="1"/>
              <p:nvPr/>
            </p:nvSpPr>
            <p:spPr>
              <a:xfrm>
                <a:off x="7966651" y="2599273"/>
                <a:ext cx="742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050F5-1BE6-E1B9-7FFD-BE86DC5D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651" y="2599273"/>
                <a:ext cx="742637" cy="461665"/>
              </a:xfrm>
              <a:prstGeom prst="rect">
                <a:avLst/>
              </a:prstGeom>
              <a:blipFill>
                <a:blip r:embed="rId4"/>
                <a:stretch>
                  <a:fillRect l="-1695" r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F0A2C-7C9F-BE57-4E2B-90AD2A6A964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9721661" y="3190156"/>
            <a:ext cx="790734" cy="2149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0435AFF-DF5E-D799-B1B6-A97F9234598D}"/>
              </a:ext>
            </a:extLst>
          </p:cNvPr>
          <p:cNvSpPr/>
          <p:nvPr/>
        </p:nvSpPr>
        <p:spPr>
          <a:xfrm>
            <a:off x="10512395" y="2983327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1C592-F35B-CB05-F582-D2CEA3D88DAD}"/>
                  </a:ext>
                </a:extLst>
              </p:cNvPr>
              <p:cNvSpPr txBox="1"/>
              <p:nvPr/>
            </p:nvSpPr>
            <p:spPr>
              <a:xfrm>
                <a:off x="6871206" y="2574902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1C592-F35B-CB05-F582-D2CEA3D88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206" y="2574902"/>
                <a:ext cx="565254" cy="461665"/>
              </a:xfrm>
              <a:prstGeom prst="rect">
                <a:avLst/>
              </a:prstGeom>
              <a:blipFill>
                <a:blip r:embed="rId5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B2F506-EC41-EDB6-033D-FA80B7B99F13}"/>
                  </a:ext>
                </a:extLst>
              </p:cNvPr>
              <p:cNvSpPr txBox="1"/>
              <p:nvPr/>
            </p:nvSpPr>
            <p:spPr>
              <a:xfrm>
                <a:off x="9261038" y="2574902"/>
                <a:ext cx="742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B2F506-EC41-EDB6-033D-FA80B7B9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38" y="2574902"/>
                <a:ext cx="742637" cy="461665"/>
              </a:xfrm>
              <a:prstGeom prst="rect">
                <a:avLst/>
              </a:prstGeom>
              <a:blipFill>
                <a:blip r:embed="rId6"/>
                <a:stretch>
                  <a:fillRect l="-1695" r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DFB748AA-7D32-0D4F-3877-AA870223F092}"/>
              </a:ext>
            </a:extLst>
          </p:cNvPr>
          <p:cNvSpPr/>
          <p:nvPr/>
        </p:nvSpPr>
        <p:spPr>
          <a:xfrm>
            <a:off x="2470339" y="2983327"/>
            <a:ext cx="413657" cy="4136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F18091-CEC2-B4D7-F3F4-8D3F4E3AC118}"/>
              </a:ext>
            </a:extLst>
          </p:cNvPr>
          <p:cNvSpPr/>
          <p:nvPr/>
        </p:nvSpPr>
        <p:spPr>
          <a:xfrm>
            <a:off x="3545216" y="2983327"/>
            <a:ext cx="413657" cy="4136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C069BB-364D-62AB-3D08-5BF011756636}"/>
              </a:ext>
            </a:extLst>
          </p:cNvPr>
          <p:cNvSpPr/>
          <p:nvPr/>
        </p:nvSpPr>
        <p:spPr>
          <a:xfrm>
            <a:off x="4608006" y="2983327"/>
            <a:ext cx="413657" cy="4136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8B3F69-2B0C-1A2D-BD41-56CA674ABC9C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1002389" y="3182446"/>
            <a:ext cx="488019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10D006-CEA7-C4E3-F901-B0E9D24B00CC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3958873" y="3190156"/>
            <a:ext cx="649133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5CA8B7-2676-0AA1-58BA-632486E18B3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968598" y="3190156"/>
            <a:ext cx="902608" cy="744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4E68D2-08B1-5868-B90F-DDCF2C177558}"/>
              </a:ext>
            </a:extLst>
          </p:cNvPr>
          <p:cNvSpPr/>
          <p:nvPr/>
        </p:nvSpPr>
        <p:spPr>
          <a:xfrm>
            <a:off x="5707960" y="2983327"/>
            <a:ext cx="413657" cy="4136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FF498-D190-C24F-A630-F5AC7EC3452C}"/>
              </a:ext>
            </a:extLst>
          </p:cNvPr>
          <p:cNvSpPr txBox="1"/>
          <p:nvPr/>
        </p:nvSpPr>
        <p:spPr>
          <a:xfrm>
            <a:off x="2981937" y="2941955"/>
            <a:ext cx="3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F07293-6293-BA9F-4005-54C65D0F8F8E}"/>
                  </a:ext>
                </a:extLst>
              </p:cNvPr>
              <p:cNvSpPr txBox="1"/>
              <p:nvPr/>
            </p:nvSpPr>
            <p:spPr>
              <a:xfrm>
                <a:off x="4537882" y="2574901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F07293-6293-BA9F-4005-54C65D0F8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82" y="2574901"/>
                <a:ext cx="565254" cy="461665"/>
              </a:xfrm>
              <a:prstGeom prst="rect">
                <a:avLst/>
              </a:prstGeom>
              <a:blipFill>
                <a:blip r:embed="rId7"/>
                <a:stretch>
                  <a:fillRect l="-2222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50F43D-CABA-D7C1-99A0-8D379685247D}"/>
                  </a:ext>
                </a:extLst>
              </p:cNvPr>
              <p:cNvSpPr txBox="1"/>
              <p:nvPr/>
            </p:nvSpPr>
            <p:spPr>
              <a:xfrm>
                <a:off x="5632161" y="2601015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50F43D-CABA-D7C1-99A0-8D379685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161" y="2601015"/>
                <a:ext cx="565254" cy="461665"/>
              </a:xfrm>
              <a:prstGeom prst="rect">
                <a:avLst/>
              </a:prstGeom>
              <a:blipFill>
                <a:blip r:embed="rId8"/>
                <a:stretch>
                  <a:fillRect l="-2174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350B0D2-EFB3-C5CE-E9BD-6539F999E44C}"/>
                  </a:ext>
                </a:extLst>
              </p:cNvPr>
              <p:cNvSpPr txBox="1"/>
              <p:nvPr/>
            </p:nvSpPr>
            <p:spPr>
              <a:xfrm>
                <a:off x="3491411" y="2574901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350B0D2-EFB3-C5CE-E9BD-6539F999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411" y="2574901"/>
                <a:ext cx="565254" cy="461665"/>
              </a:xfrm>
              <a:prstGeom prst="rect">
                <a:avLst/>
              </a:prstGeom>
              <a:blipFill>
                <a:blip r:embed="rId9"/>
                <a:stretch>
                  <a:fillRect l="-222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C90556-5AB2-E73B-B3A2-13B6D38A9ADA}"/>
                  </a:ext>
                </a:extLst>
              </p:cNvPr>
              <p:cNvSpPr txBox="1"/>
              <p:nvPr/>
            </p:nvSpPr>
            <p:spPr>
              <a:xfrm>
                <a:off x="2093767" y="2642876"/>
                <a:ext cx="1186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C90556-5AB2-E73B-B3A2-13B6D38A9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67" y="2642876"/>
                <a:ext cx="11863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45CF9A70-D659-DA5D-8BDB-AD13DEA73451}"/>
              </a:ext>
            </a:extLst>
          </p:cNvPr>
          <p:cNvSpPr/>
          <p:nvPr/>
        </p:nvSpPr>
        <p:spPr>
          <a:xfrm>
            <a:off x="8131140" y="5577533"/>
            <a:ext cx="413657" cy="4136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33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102D899-2A17-D186-AE16-5B0F638EDA96}"/>
              </a:ext>
            </a:extLst>
          </p:cNvPr>
          <p:cNvSpPr/>
          <p:nvPr/>
        </p:nvSpPr>
        <p:spPr>
          <a:xfrm rot="16200000">
            <a:off x="3667550" y="1375105"/>
            <a:ext cx="177435" cy="473069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AB09F4-27EA-9C41-E3FB-0F7054D1D582}"/>
              </a:ext>
            </a:extLst>
          </p:cNvPr>
          <p:cNvSpPr txBox="1"/>
          <p:nvPr/>
        </p:nvSpPr>
        <p:spPr>
          <a:xfrm>
            <a:off x="2677167" y="3787591"/>
            <a:ext cx="245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x</a:t>
            </a:r>
            <a:r>
              <a:rPr lang="en-US" baseline="-25000" dirty="0"/>
              <a:t>1 , </a:t>
            </a:r>
            <a:r>
              <a:rPr lang="en-US" dirty="0"/>
              <a:t>x</a:t>
            </a:r>
            <a:r>
              <a:rPr lang="en-US" baseline="-25000" dirty="0"/>
              <a:t>2, </a:t>
            </a:r>
            <a:r>
              <a:rPr lang="en-US" dirty="0"/>
              <a:t>x</a:t>
            </a:r>
            <a:r>
              <a:rPr lang="en-US" baseline="-25000" dirty="0"/>
              <a:t>3, … , </a:t>
            </a:r>
            <a:r>
              <a:rPr lang="en-US" dirty="0"/>
              <a:t>x</a:t>
            </a:r>
            <a:r>
              <a:rPr lang="en-US" baseline="-25000" dirty="0"/>
              <a:t>31, </a:t>
            </a:r>
            <a:r>
              <a:rPr lang="en-US" dirty="0"/>
              <a:t>x</a:t>
            </a:r>
            <a:r>
              <a:rPr lang="en-US" baseline="-25000" dirty="0"/>
              <a:t>32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EDEC72-7DA7-8488-2B1B-74A140537817}"/>
              </a:ext>
            </a:extLst>
          </p:cNvPr>
          <p:cNvSpPr/>
          <p:nvPr/>
        </p:nvSpPr>
        <p:spPr>
          <a:xfrm>
            <a:off x="1490408" y="2975617"/>
            <a:ext cx="413657" cy="4136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D231CA-E736-888E-2123-6863ACD37B4E}"/>
                  </a:ext>
                </a:extLst>
              </p:cNvPr>
              <p:cNvSpPr txBox="1"/>
              <p:nvPr/>
            </p:nvSpPr>
            <p:spPr>
              <a:xfrm>
                <a:off x="1137872" y="2635141"/>
                <a:ext cx="1189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D231CA-E736-888E-2123-6863ACD3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72" y="2635141"/>
                <a:ext cx="1189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E68F84-2EFA-705D-688C-B1965B776436}"/>
              </a:ext>
            </a:extLst>
          </p:cNvPr>
          <p:cNvCxnSpPr>
            <a:cxnSpLocks/>
            <a:stCxn id="24" idx="6"/>
            <a:endCxn id="19" idx="2"/>
          </p:cNvCxnSpPr>
          <p:nvPr/>
        </p:nvCxnSpPr>
        <p:spPr>
          <a:xfrm>
            <a:off x="1904065" y="3182446"/>
            <a:ext cx="566274" cy="771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004D32C-E572-D589-BD75-6D682EF5A5AD}"/>
              </a:ext>
            </a:extLst>
          </p:cNvPr>
          <p:cNvSpPr/>
          <p:nvPr/>
        </p:nvSpPr>
        <p:spPr>
          <a:xfrm>
            <a:off x="931043" y="1712665"/>
            <a:ext cx="413657" cy="4136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616B99-1ED7-B30B-21FD-88E25DAEA45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137872" y="2126323"/>
            <a:ext cx="76585" cy="910243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1" grpId="0" animBg="1"/>
      <p:bldP spid="41" grpId="0"/>
      <p:bldP spid="42" grpId="0"/>
      <p:bldP spid="43" grpId="0"/>
      <p:bldP spid="44" grpId="0"/>
      <p:bldP spid="50" grpId="0" animBg="1"/>
      <p:bldP spid="24" grpId="0" animBg="1"/>
      <p:bldP spid="26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BD86C-43C9-6A56-BEED-942834ACD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141" y="5099651"/>
                <a:ext cx="11110737" cy="165042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200" b="1" dirty="0"/>
                  <a:t>Relabel(a)</a:t>
                </a:r>
                <a:r>
                  <a:rPr lang="en-US" sz="2200" dirty="0"/>
                  <a:t>: start from a, find the gap that is </a:t>
                </a:r>
                <a:r>
                  <a:rPr lang="en-US" sz="2200" i="1" dirty="0">
                    <a:solidFill>
                      <a:srgbClr val="FF0000"/>
                    </a:solidFill>
                  </a:rPr>
                  <a:t>L</a:t>
                </a:r>
                <a:r>
                  <a:rPr lang="en-US" sz="2200" dirty="0">
                    <a:solidFill>
                      <a:srgbClr val="FF0000"/>
                    </a:solidFill>
                  </a:rPr>
                  <a:t>(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x</a:t>
                </a:r>
                <a:r>
                  <a:rPr lang="en-US" sz="2200" baseline="-25000" dirty="0" err="1">
                    <a:solidFill>
                      <a:srgbClr val="FF0000"/>
                    </a:solidFill>
                  </a:rPr>
                  <a:t>n</a:t>
                </a:r>
                <a:r>
                  <a:rPr lang="en-US" sz="2200" dirty="0">
                    <a:solidFill>
                      <a:srgbClr val="FF0000"/>
                    </a:solidFill>
                  </a:rPr>
                  <a:t>) – </a:t>
                </a:r>
                <a:r>
                  <a:rPr lang="en-US" sz="2200" i="1" dirty="0">
                    <a:solidFill>
                      <a:srgbClr val="FF0000"/>
                    </a:solidFill>
                  </a:rPr>
                  <a:t>L</a:t>
                </a:r>
                <a:r>
                  <a:rPr lang="en-US" sz="2200" dirty="0">
                    <a:solidFill>
                      <a:srgbClr val="FF0000"/>
                    </a:solidFill>
                  </a:rPr>
                  <a:t>(a) &gt; </a:t>
                </a:r>
                <a:r>
                  <a:rPr lang="en-US" sz="2200" i="1" dirty="0">
                    <a:solidFill>
                      <a:srgbClr val="FF0000"/>
                    </a:solidFill>
                  </a:rPr>
                  <a:t>j</a:t>
                </a:r>
                <a:r>
                  <a:rPr lang="en-US" sz="2200" baseline="30000" dirty="0">
                    <a:solidFill>
                      <a:srgbClr val="FF0000"/>
                    </a:solidFill>
                  </a:rPr>
                  <a:t>2  </a:t>
                </a:r>
                <a:r>
                  <a:rPr lang="en-US" sz="2200" dirty="0"/>
                  <a:t>for traversing </a:t>
                </a:r>
                <a:r>
                  <a:rPr lang="en-US" sz="2200" b="1" i="1" dirty="0"/>
                  <a:t>j</a:t>
                </a:r>
                <a:r>
                  <a:rPr lang="en-US" sz="2200" i="1" dirty="0"/>
                  <a:t> </a:t>
                </a:r>
                <a:r>
                  <a:rPr lang="en-US" sz="2200" dirty="0"/>
                  <a:t>items</a:t>
                </a:r>
              </a:p>
              <a:p>
                <a:pPr lvl="1"/>
                <a:r>
                  <a:rPr lang="en-US" sz="1800" dirty="0"/>
                  <a:t>Find x</a:t>
                </a:r>
                <a:r>
                  <a:rPr lang="en-US" sz="1800" baseline="-25000" dirty="0"/>
                  <a:t>25 </a:t>
                </a:r>
                <a:r>
                  <a:rPr lang="en-US" sz="1800" dirty="0"/>
                  <a:t> with j = 7,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CA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−0=64&gt;</m:t>
                    </m:r>
                    <m:sSup>
                      <m:sSupPr>
                        <m:ctrlPr>
                          <a:rPr lang="en-CA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CA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r>
                  <a:rPr lang="en-US" sz="2200" b="1" dirty="0"/>
                  <a:t>Relabel</a:t>
                </a:r>
                <a:r>
                  <a:rPr lang="en-US" sz="2200" dirty="0"/>
                  <a:t> from x</a:t>
                </a:r>
                <a:r>
                  <a:rPr lang="en-US" sz="2200" baseline="-25000" dirty="0"/>
                  <a:t>31</a:t>
                </a:r>
                <a:r>
                  <a:rPr lang="en-US" sz="2200" dirty="0"/>
                  <a:t> to x</a:t>
                </a:r>
                <a:r>
                  <a:rPr lang="en-US" sz="2200" baseline="-25000" dirty="0"/>
                  <a:t>26 </a:t>
                </a:r>
                <a:r>
                  <a:rPr lang="en-US" sz="2200" dirty="0"/>
                  <a:t>, then insert x</a:t>
                </a:r>
                <a:r>
                  <a:rPr lang="en-US" sz="2200" baseline="-25000" dirty="0"/>
                  <a:t>33 </a:t>
                </a:r>
                <a:r>
                  <a:rPr lang="en-US" sz="2200" dirty="0"/>
                  <a:t>with label</a:t>
                </a:r>
                <a:r>
                  <a:rPr lang="en-US" sz="2200" baseline="-250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4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The amortized running time is </a:t>
                </a:r>
                <a14:m>
                  <m:oMath xmlns:m="http://schemas.openxmlformats.org/officeDocument/2006/math">
                    <m:r>
                      <a:rPr lang="en-CA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CA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Can be reduce to amortized </a:t>
                </a:r>
                <a14:m>
                  <m:oMath xmlns:m="http://schemas.openxmlformats.org/officeDocument/2006/math">
                    <m:r>
                      <a:rPr lang="en-CA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by using </a:t>
                </a:r>
                <a:r>
                  <a:rPr lang="en-US" sz="1800" dirty="0">
                    <a:solidFill>
                      <a:srgbClr val="FF0000"/>
                    </a:solidFill>
                  </a:rPr>
                  <a:t>groups</a:t>
                </a:r>
                <a:r>
                  <a:rPr lang="en-US" sz="1800" dirty="0">
                    <a:solidFill>
                      <a:schemeClr val="tx1"/>
                    </a:solidFill>
                  </a:rPr>
                  <a:t> (details in my paper)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BD86C-43C9-6A56-BEED-942834ACD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141" y="5099651"/>
                <a:ext cx="11110737" cy="1650429"/>
              </a:xfrm>
              <a:blipFill>
                <a:blip r:embed="rId2"/>
                <a:stretch>
                  <a:fillRect l="-457" t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9A72007-1F8B-014C-65AD-FC5F716E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22" y="-7075"/>
            <a:ext cx="10515600" cy="1325563"/>
          </a:xfrm>
        </p:spPr>
        <p:txBody>
          <a:bodyPr/>
          <a:lstStyle/>
          <a:p>
            <a:r>
              <a:rPr lang="en-US" dirty="0"/>
              <a:t>Examples: Relabel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7BF99C4-687B-17BA-BC70-D0B3EDAD936B}"/>
              </a:ext>
            </a:extLst>
          </p:cNvPr>
          <p:cNvGrpSpPr/>
          <p:nvPr/>
        </p:nvGrpSpPr>
        <p:grpSpPr>
          <a:xfrm>
            <a:off x="994722" y="1185032"/>
            <a:ext cx="9576224" cy="1120785"/>
            <a:chOff x="994722" y="1185032"/>
            <a:chExt cx="9576224" cy="11207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A78CDE-19D7-BFDC-2FF9-8675A3CD3C96}"/>
                </a:ext>
              </a:extLst>
            </p:cNvPr>
            <p:cNvSpPr/>
            <p:nvPr/>
          </p:nvSpPr>
          <p:spPr>
            <a:xfrm>
              <a:off x="994723" y="1892159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8F43A5-0A46-5DB2-D983-59BD0F2D0051}"/>
                </a:ext>
              </a:extLst>
            </p:cNvPr>
            <p:cNvSpPr/>
            <p:nvPr/>
          </p:nvSpPr>
          <p:spPr>
            <a:xfrm>
              <a:off x="6516100" y="1892159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27200E-FA7A-A1F4-4F7A-4FDCC4A8BE2D}"/>
                </a:ext>
              </a:extLst>
            </p:cNvPr>
            <p:cNvSpPr/>
            <p:nvPr/>
          </p:nvSpPr>
          <p:spPr>
            <a:xfrm>
              <a:off x="7748507" y="1892159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AC6BC-5D4D-69DD-3597-1D187B6AB6D5}"/>
                </a:ext>
              </a:extLst>
            </p:cNvPr>
            <p:cNvSpPr/>
            <p:nvPr/>
          </p:nvSpPr>
          <p:spPr>
            <a:xfrm>
              <a:off x="8952898" y="1892159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1749F4-B1E6-5B74-AD47-AA5B66345D05}"/>
                </a:ext>
              </a:extLst>
            </p:cNvPr>
            <p:cNvCxnSpPr>
              <a:cxnSpLocks/>
              <a:stCxn id="20" idx="6"/>
              <a:endCxn id="24" idx="2"/>
            </p:cNvCxnSpPr>
            <p:nvPr/>
          </p:nvCxnSpPr>
          <p:spPr>
            <a:xfrm>
              <a:off x="4666557" y="2098988"/>
              <a:ext cx="68629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5C0714-C93F-D19E-242C-ED8A91E97AA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929757" y="2098988"/>
              <a:ext cx="81875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D223F1-732B-34E7-AA88-D187EB59B6FB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8162164" y="2098988"/>
              <a:ext cx="79073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EDCD2C-3E70-1666-1D91-E7CDD39EA60B}"/>
                    </a:ext>
                  </a:extLst>
                </p:cNvPr>
                <p:cNvSpPr txBox="1"/>
                <p:nvPr/>
              </p:nvSpPr>
              <p:spPr>
                <a:xfrm>
                  <a:off x="994722" y="1500665"/>
                  <a:ext cx="413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EDCD2C-3E70-1666-1D91-E7CDD39EA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22" y="1500665"/>
                  <a:ext cx="41365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8F03CC-2833-328E-EEDE-199335B7F21E}"/>
                    </a:ext>
                  </a:extLst>
                </p:cNvPr>
                <p:cNvSpPr txBox="1"/>
                <p:nvPr/>
              </p:nvSpPr>
              <p:spPr>
                <a:xfrm>
                  <a:off x="7611545" y="1508105"/>
                  <a:ext cx="7426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8F03CC-2833-328E-EEDE-199335B7F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545" y="1508105"/>
                  <a:ext cx="74263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695" r="-322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611C71-D9F6-5693-4538-1E1D260A228B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9366555" y="2098988"/>
              <a:ext cx="790734" cy="2149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389FF4-B654-BD2C-C38F-508CFEC2A8C4}"/>
                </a:ext>
              </a:extLst>
            </p:cNvPr>
            <p:cNvSpPr/>
            <p:nvPr/>
          </p:nvSpPr>
          <p:spPr>
            <a:xfrm>
              <a:off x="10157289" y="1892159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B8E110B-2083-05F3-59D9-466CBCA5B8C8}"/>
                    </a:ext>
                  </a:extLst>
                </p:cNvPr>
                <p:cNvSpPr txBox="1"/>
                <p:nvPr/>
              </p:nvSpPr>
              <p:spPr>
                <a:xfrm>
                  <a:off x="6516100" y="1483734"/>
                  <a:ext cx="5652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B8E110B-2083-05F3-59D9-466CBCA5B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100" y="1483734"/>
                  <a:ext cx="56525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22"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DEBBCFB-BD8C-D389-2B1B-FF73F9AE67DE}"/>
                    </a:ext>
                  </a:extLst>
                </p:cNvPr>
                <p:cNvSpPr txBox="1"/>
                <p:nvPr/>
              </p:nvSpPr>
              <p:spPr>
                <a:xfrm>
                  <a:off x="8905932" y="1483734"/>
                  <a:ext cx="7426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DEBBCFB-BD8C-D389-2B1B-FF73F9AE6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932" y="1483734"/>
                  <a:ext cx="74263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695" r="-322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5CBD24-0BAA-D67E-233B-67771CDEF10B}"/>
                </a:ext>
              </a:extLst>
            </p:cNvPr>
            <p:cNvSpPr/>
            <p:nvPr/>
          </p:nvSpPr>
          <p:spPr>
            <a:xfrm>
              <a:off x="2115233" y="1892159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32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3174F44-B572-6DB5-6FA9-C5BCECFF11AB}"/>
                </a:ext>
              </a:extLst>
            </p:cNvPr>
            <p:cNvSpPr/>
            <p:nvPr/>
          </p:nvSpPr>
          <p:spPr>
            <a:xfrm>
              <a:off x="3190110" y="1892159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5A2C05-657C-5D08-5FF0-92B8E82DD983}"/>
                </a:ext>
              </a:extLst>
            </p:cNvPr>
            <p:cNvSpPr/>
            <p:nvPr/>
          </p:nvSpPr>
          <p:spPr>
            <a:xfrm>
              <a:off x="4252900" y="1892159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75BDF0-70BF-74A0-9C88-9D9BA46C1725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>
              <a:off x="1408380" y="2098988"/>
              <a:ext cx="70685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1FD4FC7-FD97-8E17-A515-A0721E0480C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3603767" y="2098988"/>
              <a:ext cx="64913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7C470C-099A-392E-0AFC-CD7A51CAAAB0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5613492" y="2098988"/>
              <a:ext cx="902608" cy="744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0B748B-92B9-B399-6692-B5668AF5DD5D}"/>
                </a:ext>
              </a:extLst>
            </p:cNvPr>
            <p:cNvSpPr/>
            <p:nvPr/>
          </p:nvSpPr>
          <p:spPr>
            <a:xfrm>
              <a:off x="5352854" y="1892159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B8CBFC-FA0C-BE85-429A-08BD51BDAC0B}"/>
                </a:ext>
              </a:extLst>
            </p:cNvPr>
            <p:cNvSpPr txBox="1"/>
            <p:nvPr/>
          </p:nvSpPr>
          <p:spPr>
            <a:xfrm>
              <a:off x="2626831" y="1850787"/>
              <a:ext cx="332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1CF479-F9F1-E1CE-1221-7B2F664F5D2F}"/>
                    </a:ext>
                  </a:extLst>
                </p:cNvPr>
                <p:cNvSpPr txBox="1"/>
                <p:nvPr/>
              </p:nvSpPr>
              <p:spPr>
                <a:xfrm>
                  <a:off x="4182776" y="1483733"/>
                  <a:ext cx="5652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1CF479-F9F1-E1CE-1221-7B2F664F5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76" y="1483733"/>
                  <a:ext cx="56525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222"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23D57A9-DF77-83EF-17A5-33355CDD6005}"/>
                    </a:ext>
                  </a:extLst>
                </p:cNvPr>
                <p:cNvSpPr txBox="1"/>
                <p:nvPr/>
              </p:nvSpPr>
              <p:spPr>
                <a:xfrm>
                  <a:off x="5277055" y="1509847"/>
                  <a:ext cx="5652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23D57A9-DF77-83EF-17A5-33355CDD6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7055" y="1509847"/>
                  <a:ext cx="56525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222"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2430FA4-1AD3-164D-B021-96316D218A77}"/>
                    </a:ext>
                  </a:extLst>
                </p:cNvPr>
                <p:cNvSpPr txBox="1"/>
                <p:nvPr/>
              </p:nvSpPr>
              <p:spPr>
                <a:xfrm>
                  <a:off x="3136305" y="1483733"/>
                  <a:ext cx="5652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2430FA4-1AD3-164D-B021-96316D218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305" y="1483733"/>
                  <a:ext cx="56525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174" r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5AD1EF-FAC5-5088-45DE-43C7B7FB3CA9}"/>
                    </a:ext>
                  </a:extLst>
                </p:cNvPr>
                <p:cNvSpPr txBox="1"/>
                <p:nvPr/>
              </p:nvSpPr>
              <p:spPr>
                <a:xfrm>
                  <a:off x="2003756" y="1495759"/>
                  <a:ext cx="5652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5AD1EF-FAC5-5088-45DE-43C7B7FB3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756" y="1495759"/>
                  <a:ext cx="565254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E4C6C0-DD40-0061-6BFF-E211F1FB80A0}"/>
                </a:ext>
              </a:extLst>
            </p:cNvPr>
            <p:cNvSpPr/>
            <p:nvPr/>
          </p:nvSpPr>
          <p:spPr>
            <a:xfrm>
              <a:off x="1571508" y="1185032"/>
              <a:ext cx="413657" cy="41365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33</a:t>
              </a:r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4D9DE016-A1F1-3A74-7FDB-67D3654C34D5}"/>
                </a:ext>
              </a:extLst>
            </p:cNvPr>
            <p:cNvSpPr/>
            <p:nvPr/>
          </p:nvSpPr>
          <p:spPr>
            <a:xfrm rot="5400000">
              <a:off x="1632940" y="1803626"/>
              <a:ext cx="290795" cy="132004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0E43A7C-5E15-41D7-6D2E-9FF834F146ED}"/>
              </a:ext>
            </a:extLst>
          </p:cNvPr>
          <p:cNvGrpSpPr/>
          <p:nvPr/>
        </p:nvGrpSpPr>
        <p:grpSpPr>
          <a:xfrm>
            <a:off x="956996" y="3850850"/>
            <a:ext cx="9602723" cy="1207291"/>
            <a:chOff x="956996" y="3850850"/>
            <a:chExt cx="9602723" cy="120729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AE6AE3-C03C-81B8-93FE-3DEC72B841ED}"/>
                </a:ext>
              </a:extLst>
            </p:cNvPr>
            <p:cNvSpPr/>
            <p:nvPr/>
          </p:nvSpPr>
          <p:spPr>
            <a:xfrm>
              <a:off x="983496" y="4644483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C6178F-8385-DA73-3183-371C29219FA9}"/>
                </a:ext>
              </a:extLst>
            </p:cNvPr>
            <p:cNvSpPr/>
            <p:nvPr/>
          </p:nvSpPr>
          <p:spPr>
            <a:xfrm>
              <a:off x="6504873" y="4644483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27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1A8A393-94F7-2BBF-43A5-83098DF1F705}"/>
                </a:ext>
              </a:extLst>
            </p:cNvPr>
            <p:cNvSpPr/>
            <p:nvPr/>
          </p:nvSpPr>
          <p:spPr>
            <a:xfrm>
              <a:off x="7737280" y="4644483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26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A0B455B-62CC-2B9A-C7C3-9EF8E48696E6}"/>
                </a:ext>
              </a:extLst>
            </p:cNvPr>
            <p:cNvSpPr/>
            <p:nvPr/>
          </p:nvSpPr>
          <p:spPr>
            <a:xfrm>
              <a:off x="8941671" y="4644483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25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0FEE0B1-9644-1C9A-491F-EE26E9B4EC8A}"/>
                </a:ext>
              </a:extLst>
            </p:cNvPr>
            <p:cNvCxnSpPr>
              <a:cxnSpLocks/>
              <a:stCxn id="73" idx="6"/>
              <a:endCxn id="77" idx="2"/>
            </p:cNvCxnSpPr>
            <p:nvPr/>
          </p:nvCxnSpPr>
          <p:spPr>
            <a:xfrm>
              <a:off x="4655330" y="4851312"/>
              <a:ext cx="68629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BD09A5E-42DA-451B-B745-1D18C053AA2B}"/>
                </a:ext>
              </a:extLst>
            </p:cNvPr>
            <p:cNvCxnSpPr>
              <a:cxnSpLocks/>
              <a:stCxn id="63" idx="6"/>
              <a:endCxn id="64" idx="2"/>
            </p:cNvCxnSpPr>
            <p:nvPr/>
          </p:nvCxnSpPr>
          <p:spPr>
            <a:xfrm>
              <a:off x="6918530" y="4851312"/>
              <a:ext cx="81875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9782844-8C2A-FA98-11AE-BAD2E1F7A667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8150937" y="4851312"/>
              <a:ext cx="79073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7CADD57-1EBA-8910-DEEF-BC81E44C0D26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9355328" y="4851312"/>
              <a:ext cx="790734" cy="2149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CF6C8FA-FFA3-1685-19F0-71D85440CA14}"/>
                </a:ext>
              </a:extLst>
            </p:cNvPr>
            <p:cNvSpPr/>
            <p:nvPr/>
          </p:nvSpPr>
          <p:spPr>
            <a:xfrm>
              <a:off x="10146062" y="4644483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F415285-6891-06D8-EA60-C94C9182207B}"/>
                </a:ext>
              </a:extLst>
            </p:cNvPr>
            <p:cNvSpPr/>
            <p:nvPr/>
          </p:nvSpPr>
          <p:spPr>
            <a:xfrm>
              <a:off x="2104006" y="4644483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32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22C3121-4A52-325F-6FF9-A75A0F22D846}"/>
                </a:ext>
              </a:extLst>
            </p:cNvPr>
            <p:cNvSpPr/>
            <p:nvPr/>
          </p:nvSpPr>
          <p:spPr>
            <a:xfrm>
              <a:off x="3178883" y="4644483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30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B3F2670-9A63-DF2E-5D7C-A6130234C6AB}"/>
                </a:ext>
              </a:extLst>
            </p:cNvPr>
            <p:cNvSpPr/>
            <p:nvPr/>
          </p:nvSpPr>
          <p:spPr>
            <a:xfrm>
              <a:off x="4241673" y="4644483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29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5266BE7-121C-4767-A88C-4DFA1FB02FB8}"/>
                </a:ext>
              </a:extLst>
            </p:cNvPr>
            <p:cNvCxnSpPr>
              <a:cxnSpLocks/>
              <a:stCxn id="62" idx="6"/>
              <a:endCxn id="71" idx="2"/>
            </p:cNvCxnSpPr>
            <p:nvPr/>
          </p:nvCxnSpPr>
          <p:spPr>
            <a:xfrm>
              <a:off x="1397153" y="4851312"/>
              <a:ext cx="70685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62D0D5D-A184-3F00-08FA-A3B806CA669E}"/>
                </a:ext>
              </a:extLst>
            </p:cNvPr>
            <p:cNvCxnSpPr>
              <a:cxnSpLocks/>
              <a:stCxn id="72" idx="6"/>
              <a:endCxn id="73" idx="2"/>
            </p:cNvCxnSpPr>
            <p:nvPr/>
          </p:nvCxnSpPr>
          <p:spPr>
            <a:xfrm>
              <a:off x="3592540" y="4851312"/>
              <a:ext cx="64913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1B77725-196D-C888-9072-45CD17A6F256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V="1">
              <a:off x="5602265" y="4851312"/>
              <a:ext cx="902608" cy="744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DA608E6-6943-41EA-4EF2-2A373EEC30AE}"/>
                </a:ext>
              </a:extLst>
            </p:cNvPr>
            <p:cNvSpPr/>
            <p:nvPr/>
          </p:nvSpPr>
          <p:spPr>
            <a:xfrm>
              <a:off x="5341627" y="4644483"/>
              <a:ext cx="413657" cy="413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28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2E7C446-23D1-733D-ED76-52F8F74B0579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>
              <a:off x="2517663" y="4851312"/>
              <a:ext cx="66122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13A0A57-C5E3-114F-8872-5678B6BDE716}"/>
                </a:ext>
              </a:extLst>
            </p:cNvPr>
            <p:cNvSpPr txBox="1"/>
            <p:nvPr/>
          </p:nvSpPr>
          <p:spPr>
            <a:xfrm>
              <a:off x="2049104" y="4272685"/>
              <a:ext cx="565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9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32B4C60-FF01-5CDB-A5DC-02F449E226AF}"/>
                    </a:ext>
                  </a:extLst>
                </p:cNvPr>
                <p:cNvSpPr txBox="1"/>
                <p:nvPr/>
              </p:nvSpPr>
              <p:spPr>
                <a:xfrm>
                  <a:off x="956996" y="4272685"/>
                  <a:ext cx="5652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32B4C60-FF01-5CDB-A5DC-02F449E22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96" y="4272685"/>
                  <a:ext cx="56525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6BCCE12-86BA-93D2-6F9B-42B58FB23706}"/>
                </a:ext>
              </a:extLst>
            </p:cNvPr>
            <p:cNvSpPr txBox="1"/>
            <p:nvPr/>
          </p:nvSpPr>
          <p:spPr>
            <a:xfrm>
              <a:off x="3103084" y="4272685"/>
              <a:ext cx="565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1103B1-6F72-3F56-F36E-EB719359B0E0}"/>
                </a:ext>
              </a:extLst>
            </p:cNvPr>
            <p:cNvSpPr txBox="1"/>
            <p:nvPr/>
          </p:nvSpPr>
          <p:spPr>
            <a:xfrm>
              <a:off x="4171550" y="4272685"/>
              <a:ext cx="565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27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35FB58E-287E-5ABB-8F68-B00446CD64FC}"/>
                    </a:ext>
                  </a:extLst>
                </p:cNvPr>
                <p:cNvSpPr txBox="1"/>
                <p:nvPr/>
              </p:nvSpPr>
              <p:spPr>
                <a:xfrm>
                  <a:off x="5277045" y="4272685"/>
                  <a:ext cx="5652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35FB58E-287E-5ABB-8F68-B00446CD6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7045" y="4272685"/>
                  <a:ext cx="56525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D6D2140-FD02-9EFE-B055-83058F1920F5}"/>
                    </a:ext>
                  </a:extLst>
                </p:cNvPr>
                <p:cNvSpPr txBox="1"/>
                <p:nvPr/>
              </p:nvSpPr>
              <p:spPr>
                <a:xfrm>
                  <a:off x="6411245" y="4272685"/>
                  <a:ext cx="5652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D6D2140-FD02-9EFE-B055-83058F192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245" y="4272685"/>
                  <a:ext cx="56525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DC5707F-3C33-BE78-2CCC-CC50848B98A1}"/>
                    </a:ext>
                  </a:extLst>
                </p:cNvPr>
                <p:cNvSpPr txBox="1"/>
                <p:nvPr/>
              </p:nvSpPr>
              <p:spPr>
                <a:xfrm>
                  <a:off x="7676458" y="4268517"/>
                  <a:ext cx="565254" cy="465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DC5707F-3C33-BE78-2CCC-CC50848B9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458" y="4268517"/>
                  <a:ext cx="565254" cy="4658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4B8AE09-9BF3-A09C-668F-932EA09F4392}"/>
                    </a:ext>
                  </a:extLst>
                </p:cNvPr>
                <p:cNvSpPr txBox="1"/>
                <p:nvPr/>
              </p:nvSpPr>
              <p:spPr>
                <a:xfrm>
                  <a:off x="8911260" y="4272685"/>
                  <a:ext cx="5652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4B8AE09-9BF3-A09C-668F-932EA09F4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60" y="4272685"/>
                  <a:ext cx="56525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529CB97-698C-7FCC-7EC4-94CA36185844}"/>
                </a:ext>
              </a:extLst>
            </p:cNvPr>
            <p:cNvSpPr/>
            <p:nvPr/>
          </p:nvSpPr>
          <p:spPr>
            <a:xfrm>
              <a:off x="1579456" y="4018277"/>
              <a:ext cx="413657" cy="41365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33</a:t>
              </a:r>
            </a:p>
          </p:txBody>
        </p:sp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2E6B56F1-DFE7-528B-2752-B1098214877B}"/>
                </a:ext>
              </a:extLst>
            </p:cNvPr>
            <p:cNvSpPr/>
            <p:nvPr/>
          </p:nvSpPr>
          <p:spPr>
            <a:xfrm rot="5400000">
              <a:off x="1642602" y="4577996"/>
              <a:ext cx="311183" cy="158057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616064C-BCB5-BD43-B26A-D58F371763EF}"/>
                    </a:ext>
                  </a:extLst>
                </p:cNvPr>
                <p:cNvSpPr txBox="1"/>
                <p:nvPr/>
              </p:nvSpPr>
              <p:spPr>
                <a:xfrm>
                  <a:off x="1808569" y="3850850"/>
                  <a:ext cx="5652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616064C-BCB5-BD43-B26A-D58F37176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569" y="3850850"/>
                  <a:ext cx="56525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AEEE13-0ED0-68AF-9F77-7B8F7641EDA1}"/>
              </a:ext>
            </a:extLst>
          </p:cNvPr>
          <p:cNvCxnSpPr>
            <a:cxnSpLocks/>
          </p:cNvCxnSpPr>
          <p:nvPr/>
        </p:nvCxnSpPr>
        <p:spPr>
          <a:xfrm>
            <a:off x="302685" y="2375687"/>
            <a:ext cx="11300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3AE995D-82D0-0957-ACCE-92975A1C56FF}"/>
              </a:ext>
            </a:extLst>
          </p:cNvPr>
          <p:cNvCxnSpPr>
            <a:cxnSpLocks/>
          </p:cNvCxnSpPr>
          <p:nvPr/>
        </p:nvCxnSpPr>
        <p:spPr>
          <a:xfrm>
            <a:off x="323712" y="3927305"/>
            <a:ext cx="11482166" cy="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3A68317-53B1-A456-6B21-383834D0A807}"/>
              </a:ext>
            </a:extLst>
          </p:cNvPr>
          <p:cNvGrpSpPr/>
          <p:nvPr/>
        </p:nvGrpSpPr>
        <p:grpSpPr>
          <a:xfrm>
            <a:off x="968222" y="2375687"/>
            <a:ext cx="9602723" cy="1406956"/>
            <a:chOff x="968222" y="2375687"/>
            <a:chExt cx="9602723" cy="140695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496DD74-7E70-F42C-D1FC-AE756994643A}"/>
                </a:ext>
              </a:extLst>
            </p:cNvPr>
            <p:cNvGrpSpPr/>
            <p:nvPr/>
          </p:nvGrpSpPr>
          <p:grpSpPr>
            <a:xfrm>
              <a:off x="968222" y="2375687"/>
              <a:ext cx="9602723" cy="1406956"/>
              <a:chOff x="968222" y="2375687"/>
              <a:chExt cx="9602723" cy="140695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E828C40-D2BA-4759-BF7C-54567A599A81}"/>
                  </a:ext>
                </a:extLst>
              </p:cNvPr>
              <p:cNvSpPr/>
              <p:nvPr/>
            </p:nvSpPr>
            <p:spPr>
              <a:xfrm>
                <a:off x="994722" y="2859314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1ADDFC1-1799-4670-C685-B9012420559A}"/>
                  </a:ext>
                </a:extLst>
              </p:cNvPr>
              <p:cNvSpPr/>
              <p:nvPr/>
            </p:nvSpPr>
            <p:spPr>
              <a:xfrm>
                <a:off x="6516099" y="2859314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27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26923-8851-5EEE-0807-23B6C66593BA}"/>
                  </a:ext>
                </a:extLst>
              </p:cNvPr>
              <p:cNvSpPr/>
              <p:nvPr/>
            </p:nvSpPr>
            <p:spPr>
              <a:xfrm>
                <a:off x="7748506" y="2859314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26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EB475CD-6FB9-C70B-1AD6-AAA1AF1764CE}"/>
                  </a:ext>
                </a:extLst>
              </p:cNvPr>
              <p:cNvSpPr/>
              <p:nvPr/>
            </p:nvSpPr>
            <p:spPr>
              <a:xfrm>
                <a:off x="8952897" y="2859314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25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22ABDD0-80BD-6B22-8056-7C191F0AF0BC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4666556" y="3066143"/>
                <a:ext cx="686297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6492A2E-7464-33F8-189C-557D92B3BA91}"/>
                  </a:ext>
                </a:extLst>
              </p:cNvPr>
              <p:cNvCxnSpPr>
                <a:cxnSpLocks/>
                <a:stCxn id="33" idx="6"/>
                <a:endCxn id="34" idx="2"/>
              </p:cNvCxnSpPr>
              <p:nvPr/>
            </p:nvCxnSpPr>
            <p:spPr>
              <a:xfrm>
                <a:off x="6929756" y="3066143"/>
                <a:ext cx="81875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DFEB8FE-4FFE-C581-97E2-E03E5618242A}"/>
                  </a:ext>
                </a:extLst>
              </p:cNvPr>
              <p:cNvCxnSpPr>
                <a:cxnSpLocks/>
                <a:stCxn id="34" idx="6"/>
                <a:endCxn id="35" idx="2"/>
              </p:cNvCxnSpPr>
              <p:nvPr/>
            </p:nvCxnSpPr>
            <p:spPr>
              <a:xfrm>
                <a:off x="8162163" y="3066143"/>
                <a:ext cx="79073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8D50DBF-A046-E288-CD69-8EB35404F108}"/>
                  </a:ext>
                </a:extLst>
              </p:cNvPr>
              <p:cNvCxnSpPr>
                <a:cxnSpLocks/>
                <a:stCxn id="35" idx="6"/>
              </p:cNvCxnSpPr>
              <p:nvPr/>
            </p:nvCxnSpPr>
            <p:spPr>
              <a:xfrm>
                <a:off x="9366554" y="3066143"/>
                <a:ext cx="790734" cy="214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1F32F4A-8047-F648-6BBA-97A141A95842}"/>
                  </a:ext>
                </a:extLst>
              </p:cNvPr>
              <p:cNvSpPr/>
              <p:nvPr/>
            </p:nvSpPr>
            <p:spPr>
              <a:xfrm>
                <a:off x="10157288" y="2859314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4C8CED3-E32C-EA05-20BF-905F2F99D4DE}"/>
                  </a:ext>
                </a:extLst>
              </p:cNvPr>
              <p:cNvSpPr/>
              <p:nvPr/>
            </p:nvSpPr>
            <p:spPr>
              <a:xfrm>
                <a:off x="2115232" y="2859314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32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1C7752F-3677-9D4C-143B-58347AAA9AC9}"/>
                  </a:ext>
                </a:extLst>
              </p:cNvPr>
              <p:cNvSpPr/>
              <p:nvPr/>
            </p:nvSpPr>
            <p:spPr>
              <a:xfrm>
                <a:off x="3190109" y="2859314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30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69B6D11-541F-680E-7392-984CF87FBAE5}"/>
                  </a:ext>
                </a:extLst>
              </p:cNvPr>
              <p:cNvSpPr/>
              <p:nvPr/>
            </p:nvSpPr>
            <p:spPr>
              <a:xfrm>
                <a:off x="4252899" y="2859314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29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D693B1-8BB9-92AA-AF17-32A95D2D9549}"/>
                  </a:ext>
                </a:extLst>
              </p:cNvPr>
              <p:cNvCxnSpPr>
                <a:cxnSpLocks/>
                <a:stCxn id="32" idx="6"/>
                <a:endCxn id="41" idx="2"/>
              </p:cNvCxnSpPr>
              <p:nvPr/>
            </p:nvCxnSpPr>
            <p:spPr>
              <a:xfrm>
                <a:off x="1408379" y="3066143"/>
                <a:ext cx="706853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F455E3E-AFA5-72A1-7E8C-F8A9AEEE9421}"/>
                  </a:ext>
                </a:extLst>
              </p:cNvPr>
              <p:cNvCxnSpPr>
                <a:cxnSpLocks/>
                <a:stCxn id="42" idx="6"/>
                <a:endCxn id="43" idx="2"/>
              </p:cNvCxnSpPr>
              <p:nvPr/>
            </p:nvCxnSpPr>
            <p:spPr>
              <a:xfrm>
                <a:off x="3603766" y="3066143"/>
                <a:ext cx="649133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E06C3ED-B3D4-0335-DE51-C5207C90342C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>
              <a:xfrm flipV="1">
                <a:off x="5613491" y="3066143"/>
                <a:ext cx="902608" cy="744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79924D0-FE48-9531-82E3-726682B36E8E}"/>
                  </a:ext>
                </a:extLst>
              </p:cNvPr>
              <p:cNvSpPr/>
              <p:nvPr/>
            </p:nvSpPr>
            <p:spPr>
              <a:xfrm>
                <a:off x="5352853" y="2859314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28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B8E4ABC-B4B7-7FC9-0D98-8D7774904FC4}"/>
                  </a:ext>
                </a:extLst>
              </p:cNvPr>
              <p:cNvCxnSpPr>
                <a:cxnSpLocks/>
                <a:stCxn id="41" idx="6"/>
                <a:endCxn id="42" idx="2"/>
              </p:cNvCxnSpPr>
              <p:nvPr/>
            </p:nvCxnSpPr>
            <p:spPr>
              <a:xfrm>
                <a:off x="2528889" y="3066143"/>
                <a:ext cx="66122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6316814-2B17-0BAA-8A52-1A734D1E4EB3}"/>
                      </a:ext>
                    </a:extLst>
                  </p:cNvPr>
                  <p:cNvSpPr txBox="1"/>
                  <p:nvPr/>
                </p:nvSpPr>
                <p:spPr>
                  <a:xfrm>
                    <a:off x="2060330" y="2469110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6316814-2B17-0BAA-8A52-1A734D1E4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330" y="2469110"/>
                    <a:ext cx="565254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E3857BF-12A3-48B6-CFCB-814A9CB7A46A}"/>
                      </a:ext>
                    </a:extLst>
                  </p:cNvPr>
                  <p:cNvSpPr txBox="1"/>
                  <p:nvPr/>
                </p:nvSpPr>
                <p:spPr>
                  <a:xfrm>
                    <a:off x="968222" y="2448826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E3857BF-12A3-48B6-CFCB-814A9CB7A4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8222" y="2448826"/>
                    <a:ext cx="565254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CB91A50-396C-5983-67A8-85F8664C59A4}"/>
                      </a:ext>
                    </a:extLst>
                  </p:cNvPr>
                  <p:cNvSpPr txBox="1"/>
                  <p:nvPr/>
                </p:nvSpPr>
                <p:spPr>
                  <a:xfrm>
                    <a:off x="3114310" y="2438405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CB91A50-396C-5983-67A8-85F8664C59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4310" y="2438405"/>
                    <a:ext cx="56525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449C9EA-AD1D-CE1D-DAE7-34BB4A95E573}"/>
                      </a:ext>
                    </a:extLst>
                  </p:cNvPr>
                  <p:cNvSpPr txBox="1"/>
                  <p:nvPr/>
                </p:nvSpPr>
                <p:spPr>
                  <a:xfrm>
                    <a:off x="4182776" y="2407130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449C9EA-AD1D-CE1D-DAE7-34BB4A95E5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2776" y="2407130"/>
                    <a:ext cx="565254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B7B39EE-C62B-4B19-A436-9409129136AF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294" y="2381393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B7B39EE-C62B-4B19-A436-9409129136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294" y="2381393"/>
                    <a:ext cx="565254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A9DCC41-FDA0-73B2-C6E8-086AFE955295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300" y="2390210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A9DCC41-FDA0-73B2-C6E8-086AFE9552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0300" y="2390210"/>
                    <a:ext cx="565254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4898BD77-362A-D1EF-181B-C0D0DE10B7E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2707" y="2375687"/>
                    <a:ext cx="565254" cy="465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4898BD77-362A-D1EF-181B-C0D0DE10B7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2707" y="2375687"/>
                    <a:ext cx="565254" cy="465833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839C356-B052-A267-C4B2-4C1B4637309F}"/>
                      </a:ext>
                    </a:extLst>
                  </p:cNvPr>
                  <p:cNvSpPr txBox="1"/>
                  <p:nvPr/>
                </p:nvSpPr>
                <p:spPr>
                  <a:xfrm>
                    <a:off x="8877098" y="2399691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839C356-B052-A267-C4B2-4C1B463730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7098" y="2399691"/>
                    <a:ext cx="565254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ight Arrow 59">
                <a:extLst>
                  <a:ext uri="{FF2B5EF4-FFF2-40B4-BE49-F238E27FC236}">
                    <a16:creationId xmlns:a16="http://schemas.microsoft.com/office/drawing/2014/main" id="{88DA6A9D-B455-F816-ACC2-AC32AA084653}"/>
                  </a:ext>
                </a:extLst>
              </p:cNvPr>
              <p:cNvSpPr/>
              <p:nvPr/>
            </p:nvSpPr>
            <p:spPr>
              <a:xfrm rot="16200000">
                <a:off x="8937929" y="3471985"/>
                <a:ext cx="461665" cy="159652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8AEFD5-AF8B-9956-753A-299CDFA11F25}"/>
                  </a:ext>
                </a:extLst>
              </p:cNvPr>
              <p:cNvSpPr txBox="1"/>
              <p:nvPr/>
            </p:nvSpPr>
            <p:spPr>
              <a:xfrm>
                <a:off x="9193887" y="3331590"/>
                <a:ext cx="610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j=7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815E6D7-7DEA-DFD0-91B8-BBC8B1358CB5}"/>
                </a:ext>
              </a:extLst>
            </p:cNvPr>
            <p:cNvSpPr txBox="1"/>
            <p:nvPr/>
          </p:nvSpPr>
          <p:spPr>
            <a:xfrm>
              <a:off x="2082270" y="3331590"/>
              <a:ext cx="610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j=1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F24D1E-8E1F-B6D4-5638-69BD112C6687}"/>
                </a:ext>
              </a:extLst>
            </p:cNvPr>
            <p:cNvSpPr txBox="1"/>
            <p:nvPr/>
          </p:nvSpPr>
          <p:spPr>
            <a:xfrm>
              <a:off x="3136305" y="3331590"/>
              <a:ext cx="610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j=2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973B618-7C86-7B87-7491-5F1D897C39A7}"/>
                </a:ext>
              </a:extLst>
            </p:cNvPr>
            <p:cNvSpPr txBox="1"/>
            <p:nvPr/>
          </p:nvSpPr>
          <p:spPr>
            <a:xfrm>
              <a:off x="4169844" y="3331590"/>
              <a:ext cx="610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j=3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FCADB48-2041-93F2-692B-8875D41BF168}"/>
                </a:ext>
              </a:extLst>
            </p:cNvPr>
            <p:cNvSpPr txBox="1"/>
            <p:nvPr/>
          </p:nvSpPr>
          <p:spPr>
            <a:xfrm>
              <a:off x="5352853" y="3331590"/>
              <a:ext cx="610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j=4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E95A780-043D-8261-E6F9-7D8EC883D21C}"/>
                </a:ext>
              </a:extLst>
            </p:cNvPr>
            <p:cNvSpPr txBox="1"/>
            <p:nvPr/>
          </p:nvSpPr>
          <p:spPr>
            <a:xfrm>
              <a:off x="6440300" y="3331590"/>
              <a:ext cx="610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j=5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FF352CC-0ED9-BF7E-2CD4-3779796E788C}"/>
                </a:ext>
              </a:extLst>
            </p:cNvPr>
            <p:cNvSpPr txBox="1"/>
            <p:nvPr/>
          </p:nvSpPr>
          <p:spPr>
            <a:xfrm>
              <a:off x="7734085" y="3331590"/>
              <a:ext cx="610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j=6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6C50-97CE-2052-4999-EBDD68BA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Parallel OM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655E-E94B-A2CC-5968-842DF529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32" y="1526159"/>
            <a:ext cx="10515600" cy="4351338"/>
          </a:xfrm>
        </p:spPr>
        <p:txBody>
          <a:bodyPr/>
          <a:lstStyle/>
          <a:p>
            <a:r>
              <a:rPr lang="en-US" b="1" dirty="0"/>
              <a:t>Parallel-Delete </a:t>
            </a:r>
            <a:r>
              <a:rPr lang="en-US" dirty="0"/>
              <a:t>and</a:t>
            </a:r>
            <a:r>
              <a:rPr lang="en-US" b="1" dirty="0"/>
              <a:t> Parallel-Insert</a:t>
            </a:r>
          </a:p>
          <a:p>
            <a:pPr lvl="1"/>
            <a:r>
              <a:rPr lang="en-US" dirty="0"/>
              <a:t>In the double-linked list, we lock the related items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6A1D19-9F37-5F4A-246C-689FB942FB5D}"/>
              </a:ext>
            </a:extLst>
          </p:cNvPr>
          <p:cNvSpPr/>
          <p:nvPr/>
        </p:nvSpPr>
        <p:spPr>
          <a:xfrm>
            <a:off x="1122004" y="3862626"/>
            <a:ext cx="413657" cy="4136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40ECDC-CE01-BEC3-3A15-622CEC75F72C}"/>
              </a:ext>
            </a:extLst>
          </p:cNvPr>
          <p:cNvSpPr/>
          <p:nvPr/>
        </p:nvSpPr>
        <p:spPr>
          <a:xfrm>
            <a:off x="6643381" y="3862626"/>
            <a:ext cx="413657" cy="41365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6F544D-B529-72DB-78ED-D6175776BC87}"/>
              </a:ext>
            </a:extLst>
          </p:cNvPr>
          <p:cNvSpPr/>
          <p:nvPr/>
        </p:nvSpPr>
        <p:spPr>
          <a:xfrm>
            <a:off x="7875788" y="3862626"/>
            <a:ext cx="413657" cy="41365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4E9160-7ACD-D197-F6C0-226EB62ED626}"/>
              </a:ext>
            </a:extLst>
          </p:cNvPr>
          <p:cNvSpPr/>
          <p:nvPr/>
        </p:nvSpPr>
        <p:spPr>
          <a:xfrm>
            <a:off x="9080179" y="3862626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DAE1BF-DC17-C89A-30B3-F48F01B1327F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4793838" y="4069455"/>
            <a:ext cx="686297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05BBC8-6C08-0FC6-FF7C-ED9F0ED759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057038" y="4069455"/>
            <a:ext cx="81875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F7DAED-21C6-19EE-73F0-6E75E48E1B9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289445" y="4069455"/>
            <a:ext cx="79073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0204A-7EB8-E835-3C0E-967AC3E06EE0}"/>
                  </a:ext>
                </a:extLst>
              </p:cNvPr>
              <p:cNvSpPr txBox="1"/>
              <p:nvPr/>
            </p:nvSpPr>
            <p:spPr>
              <a:xfrm>
                <a:off x="1122003" y="3471132"/>
                <a:ext cx="413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0204A-7EB8-E835-3C0E-967AC3E06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03" y="3471132"/>
                <a:ext cx="41365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1B472-9FA4-E3B9-B1A7-1D9022A7B596}"/>
                  </a:ext>
                </a:extLst>
              </p:cNvPr>
              <p:cNvSpPr txBox="1"/>
              <p:nvPr/>
            </p:nvSpPr>
            <p:spPr>
              <a:xfrm>
                <a:off x="7738826" y="3478572"/>
                <a:ext cx="742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1B472-9FA4-E3B9-B1A7-1D9022A7B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826" y="3478572"/>
                <a:ext cx="742637" cy="461665"/>
              </a:xfrm>
              <a:prstGeom prst="rect">
                <a:avLst/>
              </a:prstGeom>
              <a:blipFill>
                <a:blip r:embed="rId3"/>
                <a:stretch>
                  <a:fillRect l="-1695" r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DCE32B-8107-ADBF-23EF-08A46C97CAF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9493836" y="4069455"/>
            <a:ext cx="790734" cy="2149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9080FF6-DBE1-1C42-7014-F1D61A93A359}"/>
              </a:ext>
            </a:extLst>
          </p:cNvPr>
          <p:cNvSpPr/>
          <p:nvPr/>
        </p:nvSpPr>
        <p:spPr>
          <a:xfrm>
            <a:off x="10284570" y="3862626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732F0B-0E1C-D2B3-4C3D-C8B5B7C1C9A4}"/>
                  </a:ext>
                </a:extLst>
              </p:cNvPr>
              <p:cNvSpPr txBox="1"/>
              <p:nvPr/>
            </p:nvSpPr>
            <p:spPr>
              <a:xfrm>
                <a:off x="6643381" y="3454201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732F0B-0E1C-D2B3-4C3D-C8B5B7C1C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381" y="3454201"/>
                <a:ext cx="565254" cy="461665"/>
              </a:xfrm>
              <a:prstGeom prst="rect">
                <a:avLst/>
              </a:prstGeom>
              <a:blipFill>
                <a:blip r:embed="rId4"/>
                <a:stretch>
                  <a:fillRect l="-2222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D112EA-A64E-5719-C616-69DFE34A3A93}"/>
                  </a:ext>
                </a:extLst>
              </p:cNvPr>
              <p:cNvSpPr txBox="1"/>
              <p:nvPr/>
            </p:nvSpPr>
            <p:spPr>
              <a:xfrm>
                <a:off x="9033213" y="3454201"/>
                <a:ext cx="742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D112EA-A64E-5719-C616-69DFE34A3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213" y="3454201"/>
                <a:ext cx="742637" cy="461665"/>
              </a:xfrm>
              <a:prstGeom prst="rect">
                <a:avLst/>
              </a:prstGeom>
              <a:blipFill>
                <a:blip r:embed="rId5"/>
                <a:stretch>
                  <a:fillRect l="-1695" r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BDE902D-6C4F-352C-85E4-075F92DFA334}"/>
              </a:ext>
            </a:extLst>
          </p:cNvPr>
          <p:cNvSpPr/>
          <p:nvPr/>
        </p:nvSpPr>
        <p:spPr>
          <a:xfrm>
            <a:off x="2242514" y="3862626"/>
            <a:ext cx="413657" cy="41365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6D6D55-AA37-CC61-AF09-FE00D559A590}"/>
              </a:ext>
            </a:extLst>
          </p:cNvPr>
          <p:cNvSpPr/>
          <p:nvPr/>
        </p:nvSpPr>
        <p:spPr>
          <a:xfrm>
            <a:off x="3317391" y="3862626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225F6D-357B-2430-8218-9C872FE4271B}"/>
              </a:ext>
            </a:extLst>
          </p:cNvPr>
          <p:cNvSpPr/>
          <p:nvPr/>
        </p:nvSpPr>
        <p:spPr>
          <a:xfrm>
            <a:off x="4380181" y="3862626"/>
            <a:ext cx="413657" cy="41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EE40F0-9491-47F4-2AF3-19EE177D1BE2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1535661" y="4069455"/>
            <a:ext cx="706853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ACD0F7-CDA2-67C7-7531-949CDE2EB212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3731048" y="4069455"/>
            <a:ext cx="649133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A9D500-BE5B-3973-830E-FA8F943530B2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740773" y="4069455"/>
            <a:ext cx="902608" cy="744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1617525-3E3C-5D83-0C86-55F66714A21E}"/>
              </a:ext>
            </a:extLst>
          </p:cNvPr>
          <p:cNvSpPr/>
          <p:nvPr/>
        </p:nvSpPr>
        <p:spPr>
          <a:xfrm>
            <a:off x="5480135" y="3862626"/>
            <a:ext cx="413657" cy="41365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55599E-2DDF-9528-C496-F2EC6C8462ED}"/>
              </a:ext>
            </a:extLst>
          </p:cNvPr>
          <p:cNvSpPr txBox="1"/>
          <p:nvPr/>
        </p:nvSpPr>
        <p:spPr>
          <a:xfrm>
            <a:off x="2754112" y="3821254"/>
            <a:ext cx="3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B211F2-34E9-72CB-8690-A79597780FC2}"/>
                  </a:ext>
                </a:extLst>
              </p:cNvPr>
              <p:cNvSpPr txBox="1"/>
              <p:nvPr/>
            </p:nvSpPr>
            <p:spPr>
              <a:xfrm>
                <a:off x="4310057" y="3454200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B211F2-34E9-72CB-8690-A79597780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057" y="3454200"/>
                <a:ext cx="565254" cy="461665"/>
              </a:xfrm>
              <a:prstGeom prst="rect">
                <a:avLst/>
              </a:prstGeom>
              <a:blipFill>
                <a:blip r:embed="rId6"/>
                <a:stretch>
                  <a:fillRect l="-2222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B6AC9D-3D40-50E0-2B27-665C02EE3AEE}"/>
                  </a:ext>
                </a:extLst>
              </p:cNvPr>
              <p:cNvSpPr txBox="1"/>
              <p:nvPr/>
            </p:nvSpPr>
            <p:spPr>
              <a:xfrm>
                <a:off x="5404336" y="3480314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B6AC9D-3D40-50E0-2B27-665C02EE3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336" y="3480314"/>
                <a:ext cx="565254" cy="461665"/>
              </a:xfrm>
              <a:prstGeom prst="rect">
                <a:avLst/>
              </a:prstGeom>
              <a:blipFill>
                <a:blip r:embed="rId7"/>
                <a:stretch>
                  <a:fillRect l="-2222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288534-3EFC-A191-EA85-4FB511343F75}"/>
                  </a:ext>
                </a:extLst>
              </p:cNvPr>
              <p:cNvSpPr txBox="1"/>
              <p:nvPr/>
            </p:nvSpPr>
            <p:spPr>
              <a:xfrm>
                <a:off x="3263586" y="3454200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288534-3EFC-A191-EA85-4FB511343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586" y="3454200"/>
                <a:ext cx="565254" cy="461665"/>
              </a:xfrm>
              <a:prstGeom prst="rect">
                <a:avLst/>
              </a:prstGeom>
              <a:blipFill>
                <a:blip r:embed="rId8"/>
                <a:stretch>
                  <a:fillRect l="-2174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EA87D1-40CE-6441-6EF0-DFA311FF04D6}"/>
                  </a:ext>
                </a:extLst>
              </p:cNvPr>
              <p:cNvSpPr txBox="1"/>
              <p:nvPr/>
            </p:nvSpPr>
            <p:spPr>
              <a:xfrm>
                <a:off x="2131037" y="3466226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EA87D1-40CE-6441-6EF0-DFA311FF0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037" y="3466226"/>
                <a:ext cx="56525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4F733DDA-01E6-2D5E-8836-B2EEEC7C43AE}"/>
              </a:ext>
            </a:extLst>
          </p:cNvPr>
          <p:cNvSpPr/>
          <p:nvPr/>
        </p:nvSpPr>
        <p:spPr>
          <a:xfrm rot="5400000">
            <a:off x="1760221" y="3774093"/>
            <a:ext cx="290795" cy="1320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FA9F86-CF1C-A365-E409-884809EA54E2}"/>
              </a:ext>
            </a:extLst>
          </p:cNvPr>
          <p:cNvSpPr txBox="1"/>
          <p:nvPr/>
        </p:nvSpPr>
        <p:spPr>
          <a:xfrm>
            <a:off x="220352" y="4809326"/>
            <a:ext cx="4736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dirty="0">
                <a:solidFill>
                  <a:srgbClr val="FF0000"/>
                </a:solidFill>
              </a:rPr>
              <a:t>lock</a:t>
            </a:r>
            <a:r>
              <a:rPr lang="en-US" sz="2000" dirty="0"/>
              <a:t> </a:t>
            </a:r>
            <a:r>
              <a:rPr lang="en-US" sz="2000" b="1" dirty="0"/>
              <a:t>a</a:t>
            </a:r>
            <a:r>
              <a:rPr lang="en-US" sz="2000" dirty="0"/>
              <a:t> and </a:t>
            </a:r>
            <a:r>
              <a:rPr lang="en-US" sz="2000" b="1" dirty="0"/>
              <a:t>x</a:t>
            </a:r>
            <a:r>
              <a:rPr lang="en-US" sz="2000" b="1" baseline="-25000" dirty="0"/>
              <a:t>32 </a:t>
            </a:r>
            <a:r>
              <a:rPr lang="en-US" sz="2000" dirty="0"/>
              <a:t>when inserting </a:t>
            </a:r>
            <a:r>
              <a:rPr lang="en-US" sz="2000" b="1" dirty="0"/>
              <a:t>x</a:t>
            </a:r>
            <a:r>
              <a:rPr lang="en-US" sz="2000" b="1" baseline="-25000" dirty="0"/>
              <a:t>33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Assign </a:t>
            </a:r>
            <a:r>
              <a:rPr lang="en-US" sz="2000" b="1" dirty="0"/>
              <a:t>x</a:t>
            </a:r>
            <a:r>
              <a:rPr lang="en-US" sz="2000" b="1" baseline="-25000" dirty="0"/>
              <a:t>33 </a:t>
            </a:r>
            <a:r>
              <a:rPr lang="en-US" sz="2000" dirty="0"/>
              <a:t>a new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relabel process is triggered, which also need to </a:t>
            </a:r>
            <a:r>
              <a:rPr lang="en-US" sz="2000" dirty="0">
                <a:solidFill>
                  <a:srgbClr val="FF0000"/>
                </a:solidFill>
              </a:rPr>
              <a:t>lock</a:t>
            </a:r>
            <a:r>
              <a:rPr lang="en-US" sz="2000" dirty="0"/>
              <a:t> related vertices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84D74D-54D8-7CCB-5968-23A280DDD993}"/>
              </a:ext>
            </a:extLst>
          </p:cNvPr>
          <p:cNvSpPr txBox="1"/>
          <p:nvPr/>
        </p:nvSpPr>
        <p:spPr>
          <a:xfrm>
            <a:off x="1015854" y="4298653"/>
            <a:ext cx="79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AECA87-F3A7-2F3B-887B-A88C0EEDC520}"/>
              </a:ext>
            </a:extLst>
          </p:cNvPr>
          <p:cNvSpPr txBox="1"/>
          <p:nvPr/>
        </p:nvSpPr>
        <p:spPr>
          <a:xfrm>
            <a:off x="2153252" y="4298447"/>
            <a:ext cx="79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2F9A59-004C-3BAE-D6DC-14DE6E1713D9}"/>
              </a:ext>
            </a:extLst>
          </p:cNvPr>
          <p:cNvSpPr txBox="1"/>
          <p:nvPr/>
        </p:nvSpPr>
        <p:spPr>
          <a:xfrm>
            <a:off x="5394345" y="4282541"/>
            <a:ext cx="79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D8D583-B685-3E2B-AA48-B21C33967530}"/>
              </a:ext>
            </a:extLst>
          </p:cNvPr>
          <p:cNvSpPr txBox="1"/>
          <p:nvPr/>
        </p:nvSpPr>
        <p:spPr>
          <a:xfrm>
            <a:off x="6596631" y="4282541"/>
            <a:ext cx="79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C1B06F-B1F3-EC45-9861-91066A7CA11F}"/>
              </a:ext>
            </a:extLst>
          </p:cNvPr>
          <p:cNvSpPr txBox="1"/>
          <p:nvPr/>
        </p:nvSpPr>
        <p:spPr>
          <a:xfrm>
            <a:off x="7781071" y="4287909"/>
            <a:ext cx="79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E34F07-FB2E-3F20-8AA4-83A1B88038EB}"/>
              </a:ext>
            </a:extLst>
          </p:cNvPr>
          <p:cNvGrpSpPr/>
          <p:nvPr/>
        </p:nvGrpSpPr>
        <p:grpSpPr>
          <a:xfrm>
            <a:off x="5296231" y="2406184"/>
            <a:ext cx="3454968" cy="2345931"/>
            <a:chOff x="5296231" y="2406184"/>
            <a:chExt cx="3454968" cy="23459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F8F472-0434-7297-B83F-FC67DCB92781}"/>
                </a:ext>
              </a:extLst>
            </p:cNvPr>
            <p:cNvSpPr/>
            <p:nvPr/>
          </p:nvSpPr>
          <p:spPr>
            <a:xfrm>
              <a:off x="5296231" y="2720684"/>
              <a:ext cx="3454968" cy="2031431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34B77DDB-F43B-A34F-A170-A58F589D5459}"/>
                </a:ext>
              </a:extLst>
            </p:cNvPr>
            <p:cNvSpPr/>
            <p:nvPr/>
          </p:nvSpPr>
          <p:spPr>
            <a:xfrm rot="5400000">
              <a:off x="6714610" y="3136259"/>
              <a:ext cx="290795" cy="132004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8D3A2B-535B-918A-82EC-E9A414D4D4CE}"/>
                </a:ext>
              </a:extLst>
            </p:cNvPr>
            <p:cNvSpPr txBox="1"/>
            <p:nvPr/>
          </p:nvSpPr>
          <p:spPr>
            <a:xfrm>
              <a:off x="6669090" y="2406184"/>
              <a:ext cx="797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delete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C6CBF7E-EB4D-40E2-0601-D13079F8F85E}"/>
              </a:ext>
            </a:extLst>
          </p:cNvPr>
          <p:cNvSpPr txBox="1"/>
          <p:nvPr/>
        </p:nvSpPr>
        <p:spPr>
          <a:xfrm>
            <a:off x="5193412" y="4960863"/>
            <a:ext cx="4401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dirty="0">
                <a:solidFill>
                  <a:srgbClr val="FF0000"/>
                </a:solidFill>
              </a:rPr>
              <a:t>lock</a:t>
            </a:r>
            <a:r>
              <a:rPr lang="en-US" sz="2000" dirty="0"/>
              <a:t> </a:t>
            </a:r>
            <a:r>
              <a:rPr lang="en-US" sz="2000" b="1" dirty="0"/>
              <a:t>x</a:t>
            </a:r>
            <a:r>
              <a:rPr lang="en-US" sz="2000" b="1" baseline="-25000" dirty="0"/>
              <a:t>1</a:t>
            </a:r>
            <a:r>
              <a:rPr lang="en-US" sz="2000" dirty="0"/>
              <a:t> , </a:t>
            </a:r>
            <a:r>
              <a:rPr lang="en-US" sz="2000" b="1" dirty="0"/>
              <a:t>b </a:t>
            </a:r>
            <a:r>
              <a:rPr lang="en-US" sz="2000" dirty="0"/>
              <a:t>and</a:t>
            </a:r>
            <a:r>
              <a:rPr lang="en-US" sz="2000" b="1" dirty="0"/>
              <a:t> c</a:t>
            </a:r>
            <a:r>
              <a:rPr lang="en-US" sz="2000" b="1" baseline="-25000" dirty="0"/>
              <a:t> </a:t>
            </a:r>
            <a:r>
              <a:rPr lang="en-US" sz="2000" dirty="0"/>
              <a:t>when deleting </a:t>
            </a:r>
            <a:r>
              <a:rPr lang="en-US" sz="2000" b="1" dirty="0"/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labels are not affected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1641E0-60F5-BF0D-FA7B-14F924EE0031}"/>
              </a:ext>
            </a:extLst>
          </p:cNvPr>
          <p:cNvGrpSpPr/>
          <p:nvPr/>
        </p:nvGrpSpPr>
        <p:grpSpPr>
          <a:xfrm>
            <a:off x="850832" y="2720684"/>
            <a:ext cx="2089481" cy="2012301"/>
            <a:chOff x="850832" y="2720684"/>
            <a:chExt cx="2089481" cy="20123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B32602-61F4-B85F-ADA1-85E2F391E883}"/>
                </a:ext>
              </a:extLst>
            </p:cNvPr>
            <p:cNvSpPr/>
            <p:nvPr/>
          </p:nvSpPr>
          <p:spPr>
            <a:xfrm>
              <a:off x="1698789" y="3155499"/>
              <a:ext cx="413657" cy="41365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33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CCCAC2-E330-B1C9-F72E-38E5C6414789}"/>
                </a:ext>
              </a:extLst>
            </p:cNvPr>
            <p:cNvSpPr/>
            <p:nvPr/>
          </p:nvSpPr>
          <p:spPr>
            <a:xfrm>
              <a:off x="850832" y="3029784"/>
              <a:ext cx="2089481" cy="1703201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8E77F5-F9D2-A2D5-F593-E886F167BA72}"/>
                </a:ext>
              </a:extLst>
            </p:cNvPr>
            <p:cNvSpPr txBox="1"/>
            <p:nvPr/>
          </p:nvSpPr>
          <p:spPr>
            <a:xfrm>
              <a:off x="1616341" y="2720684"/>
              <a:ext cx="797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06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6C50-97CE-2052-4999-EBDD68BA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4045" cy="1325563"/>
          </a:xfrm>
        </p:spPr>
        <p:txBody>
          <a:bodyPr/>
          <a:lstStyle/>
          <a:p>
            <a:r>
              <a:rPr lang="en-US" dirty="0"/>
              <a:t>Our Contribution: Parallel OM data structure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655E-E94B-A2CC-5968-842DF529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00" y="1555566"/>
            <a:ext cx="10515600" cy="4351338"/>
          </a:xfrm>
        </p:spPr>
        <p:txBody>
          <a:bodyPr/>
          <a:lstStyle/>
          <a:p>
            <a:r>
              <a:rPr lang="en-US" dirty="0"/>
              <a:t>We desire </a:t>
            </a:r>
            <a:r>
              <a:rPr lang="en-US" dirty="0">
                <a:solidFill>
                  <a:srgbClr val="FF0000"/>
                </a:solidFill>
              </a:rPr>
              <a:t>lock-free</a:t>
            </a:r>
            <a:r>
              <a:rPr lang="en-US" dirty="0"/>
              <a:t> </a:t>
            </a:r>
            <a:r>
              <a:rPr lang="en-US" b="1" dirty="0"/>
              <a:t>Parallel-Order </a:t>
            </a:r>
            <a:r>
              <a:rPr lang="en-US" dirty="0"/>
              <a:t>Operation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Relabel</a:t>
            </a:r>
            <a:r>
              <a:rPr lang="en-US" dirty="0"/>
              <a:t> may create labels that not correctly represent the order. </a:t>
            </a:r>
          </a:p>
          <a:p>
            <a:pPr lvl="1"/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B8D53A-977C-EC8C-1BC5-013E6505015B}"/>
              </a:ext>
            </a:extLst>
          </p:cNvPr>
          <p:cNvSpPr txBox="1"/>
          <p:nvPr/>
        </p:nvSpPr>
        <p:spPr>
          <a:xfrm>
            <a:off x="1327019" y="3836651"/>
            <a:ext cx="59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Relabel not finish, only updating x</a:t>
            </a:r>
            <a:r>
              <a:rPr lang="en-US" baseline="-25000" dirty="0"/>
              <a:t>31</a:t>
            </a:r>
            <a:r>
              <a:rPr lang="en-US" dirty="0"/>
              <a:t> and x</a:t>
            </a:r>
            <a:r>
              <a:rPr lang="en-US" baseline="-25000" dirty="0"/>
              <a:t>30, 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labels are incorrect to show order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31EA57-6906-C293-679E-07A9D0410F12}"/>
              </a:ext>
            </a:extLst>
          </p:cNvPr>
          <p:cNvGrpSpPr/>
          <p:nvPr/>
        </p:nvGrpSpPr>
        <p:grpSpPr>
          <a:xfrm>
            <a:off x="838200" y="2548497"/>
            <a:ext cx="9602723" cy="1171978"/>
            <a:chOff x="838200" y="2816923"/>
            <a:chExt cx="9602723" cy="117197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6BAD95-B365-A28E-9262-36519581F4D7}"/>
                </a:ext>
              </a:extLst>
            </p:cNvPr>
            <p:cNvGrpSpPr/>
            <p:nvPr/>
          </p:nvGrpSpPr>
          <p:grpSpPr>
            <a:xfrm>
              <a:off x="838200" y="2941741"/>
              <a:ext cx="9602723" cy="789624"/>
              <a:chOff x="956996" y="4268517"/>
              <a:chExt cx="9602723" cy="78962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6B86A5B-9B80-AC18-D9FC-E7C37DC90277}"/>
                  </a:ext>
                </a:extLst>
              </p:cNvPr>
              <p:cNvSpPr/>
              <p:nvPr/>
            </p:nvSpPr>
            <p:spPr>
              <a:xfrm>
                <a:off x="983496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B5F510-5096-BF4B-D6C1-CEA6CD858857}"/>
                  </a:ext>
                </a:extLst>
              </p:cNvPr>
              <p:cNvSpPr/>
              <p:nvPr/>
            </p:nvSpPr>
            <p:spPr>
              <a:xfrm>
                <a:off x="6504873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27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7EF0902-CF55-5163-A20F-E0D87A703B12}"/>
                  </a:ext>
                </a:extLst>
              </p:cNvPr>
              <p:cNvSpPr/>
              <p:nvPr/>
            </p:nvSpPr>
            <p:spPr>
              <a:xfrm>
                <a:off x="7737280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26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BA44C0-9E3B-AA35-75C5-C16ACD7C4258}"/>
                  </a:ext>
                </a:extLst>
              </p:cNvPr>
              <p:cNvSpPr/>
              <p:nvPr/>
            </p:nvSpPr>
            <p:spPr>
              <a:xfrm>
                <a:off x="8941671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25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E5224DC-8A95-0338-F680-7E800EFB2498}"/>
                  </a:ext>
                </a:extLst>
              </p:cNvPr>
              <p:cNvCxnSpPr>
                <a:cxnSpLocks/>
                <a:stCxn id="51" idx="6"/>
                <a:endCxn id="55" idx="2"/>
              </p:cNvCxnSpPr>
              <p:nvPr/>
            </p:nvCxnSpPr>
            <p:spPr>
              <a:xfrm>
                <a:off x="4655330" y="4851312"/>
                <a:ext cx="686297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AA8C4B4-0B38-7B31-8729-686181458B68}"/>
                  </a:ext>
                </a:extLst>
              </p:cNvPr>
              <p:cNvCxnSpPr>
                <a:cxnSpLocks/>
                <a:stCxn id="41" idx="6"/>
                <a:endCxn id="42" idx="2"/>
              </p:cNvCxnSpPr>
              <p:nvPr/>
            </p:nvCxnSpPr>
            <p:spPr>
              <a:xfrm>
                <a:off x="6918530" y="4851312"/>
                <a:ext cx="81875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30D4524-F358-47D2-E861-46586C1AFBEB}"/>
                  </a:ext>
                </a:extLst>
              </p:cNvPr>
              <p:cNvCxnSpPr>
                <a:cxnSpLocks/>
                <a:stCxn id="42" idx="6"/>
                <a:endCxn id="43" idx="2"/>
              </p:cNvCxnSpPr>
              <p:nvPr/>
            </p:nvCxnSpPr>
            <p:spPr>
              <a:xfrm>
                <a:off x="8150937" y="4851312"/>
                <a:ext cx="79073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80E378E-6F85-DE69-EACD-F71FD0AB693C}"/>
                  </a:ext>
                </a:extLst>
              </p:cNvPr>
              <p:cNvCxnSpPr>
                <a:cxnSpLocks/>
                <a:stCxn id="43" idx="6"/>
              </p:cNvCxnSpPr>
              <p:nvPr/>
            </p:nvCxnSpPr>
            <p:spPr>
              <a:xfrm>
                <a:off x="9355328" y="4851312"/>
                <a:ext cx="790734" cy="214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08FAF9E-FC40-C646-A2FD-C0AC66C25AE7}"/>
                  </a:ext>
                </a:extLst>
              </p:cNvPr>
              <p:cNvSpPr/>
              <p:nvPr/>
            </p:nvSpPr>
            <p:spPr>
              <a:xfrm>
                <a:off x="10146062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C019CE-E6A2-B32A-E407-B22D7805AB21}"/>
                  </a:ext>
                </a:extLst>
              </p:cNvPr>
              <p:cNvSpPr/>
              <p:nvPr/>
            </p:nvSpPr>
            <p:spPr>
              <a:xfrm>
                <a:off x="2104006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32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41220A-A98C-17B1-0777-3E607250A8FF}"/>
                  </a:ext>
                </a:extLst>
              </p:cNvPr>
              <p:cNvSpPr/>
              <p:nvPr/>
            </p:nvSpPr>
            <p:spPr>
              <a:xfrm>
                <a:off x="3178883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31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8454C84-1F00-0EE5-9763-1A8868CC4896}"/>
                  </a:ext>
                </a:extLst>
              </p:cNvPr>
              <p:cNvSpPr/>
              <p:nvPr/>
            </p:nvSpPr>
            <p:spPr>
              <a:xfrm>
                <a:off x="4241673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29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08AB36-7C24-D174-E07E-E2E908047EF0}"/>
                  </a:ext>
                </a:extLst>
              </p:cNvPr>
              <p:cNvCxnSpPr>
                <a:cxnSpLocks/>
                <a:stCxn id="40" idx="6"/>
                <a:endCxn id="49" idx="2"/>
              </p:cNvCxnSpPr>
              <p:nvPr/>
            </p:nvCxnSpPr>
            <p:spPr>
              <a:xfrm>
                <a:off x="1397153" y="4851312"/>
                <a:ext cx="706853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70FD13-F723-89FC-98CF-30859E66DFAF}"/>
                  </a:ext>
                </a:extLst>
              </p:cNvPr>
              <p:cNvCxnSpPr>
                <a:cxnSpLocks/>
                <a:stCxn id="50" idx="6"/>
                <a:endCxn id="51" idx="2"/>
              </p:cNvCxnSpPr>
              <p:nvPr/>
            </p:nvCxnSpPr>
            <p:spPr>
              <a:xfrm>
                <a:off x="3592540" y="4851312"/>
                <a:ext cx="649133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47C67F4-708E-DE6B-4B87-2F43055FA1AF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5602265" y="4851312"/>
                <a:ext cx="902608" cy="744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67C67AF-9990-2C9D-8DC5-1B3C104BB7D5}"/>
                  </a:ext>
                </a:extLst>
              </p:cNvPr>
              <p:cNvSpPr/>
              <p:nvPr/>
            </p:nvSpPr>
            <p:spPr>
              <a:xfrm>
                <a:off x="5341627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28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E1E9427-F0E4-96E4-BDB6-72D0636E453F}"/>
                  </a:ext>
                </a:extLst>
              </p:cNvPr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2517663" y="4851312"/>
                <a:ext cx="66122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C980B94-C5D8-DEC4-9D37-2C638F671811}"/>
                  </a:ext>
                </a:extLst>
              </p:cNvPr>
              <p:cNvSpPr txBox="1"/>
              <p:nvPr/>
            </p:nvSpPr>
            <p:spPr>
              <a:xfrm>
                <a:off x="2049104" y="4272685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15D1EF4-100F-8B5A-BF1E-9D1B09453491}"/>
                      </a:ext>
                    </a:extLst>
                  </p:cNvPr>
                  <p:cNvSpPr txBox="1"/>
                  <p:nvPr/>
                </p:nvSpPr>
                <p:spPr>
                  <a:xfrm>
                    <a:off x="956996" y="4272685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15D1EF4-100F-8B5A-BF1E-9D1B09453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996" y="4272685"/>
                    <a:ext cx="565254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76EC05-58F6-B364-EA55-60EC705DA53B}"/>
                  </a:ext>
                </a:extLst>
              </p:cNvPr>
              <p:cNvSpPr txBox="1"/>
              <p:nvPr/>
            </p:nvSpPr>
            <p:spPr>
              <a:xfrm>
                <a:off x="3103084" y="4272685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CF8419E-84EF-FF9E-EDB8-67CE05596CF1}"/>
                      </a:ext>
                    </a:extLst>
                  </p:cNvPr>
                  <p:cNvSpPr txBox="1"/>
                  <p:nvPr/>
                </p:nvSpPr>
                <p:spPr>
                  <a:xfrm>
                    <a:off x="4171550" y="4272685"/>
                    <a:ext cx="9125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sz="2400" dirty="0">
                        <a:solidFill>
                          <a:srgbClr val="00B050"/>
                        </a:solidFill>
                      </a:rPr>
                      <a:t>=4</a:t>
                    </a: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CF8419E-84EF-FF9E-EDB8-67CE05596C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1550" y="4272685"/>
                    <a:ext cx="91255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70" t="-7895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05D7E1B-847C-AB3B-A310-D1D0C7AC7113}"/>
                      </a:ext>
                    </a:extLst>
                  </p:cNvPr>
                  <p:cNvSpPr txBox="1"/>
                  <p:nvPr/>
                </p:nvSpPr>
                <p:spPr>
                  <a:xfrm>
                    <a:off x="5277045" y="4272685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05D7E1B-847C-AB3B-A310-D1D0C7AC71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7045" y="4272685"/>
                    <a:ext cx="565254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EC6834D-B964-12C6-B5BE-F026884A80BE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245" y="4272685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EC6834D-B964-12C6-B5BE-F026884A80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1245" y="4272685"/>
                    <a:ext cx="56525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D59B16A-241E-0BB3-A5F5-4794DC82873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458" y="4268517"/>
                    <a:ext cx="565254" cy="465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D59B16A-241E-0BB3-A5F5-4794DC8287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458" y="4268517"/>
                    <a:ext cx="565254" cy="465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B69BE1E-3079-7EC7-FAF9-B8E630ACDB4D}"/>
                      </a:ext>
                    </a:extLst>
                  </p:cNvPr>
                  <p:cNvSpPr txBox="1"/>
                  <p:nvPr/>
                </p:nvSpPr>
                <p:spPr>
                  <a:xfrm>
                    <a:off x="8911260" y="4272685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B69BE1E-3079-7EC7-FAF9-B8E630ACD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260" y="4272685"/>
                    <a:ext cx="56525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5F39EA-E164-0F6C-5F13-EEF739235E7F}"/>
                </a:ext>
              </a:extLst>
            </p:cNvPr>
            <p:cNvSpPr/>
            <p:nvPr/>
          </p:nvSpPr>
          <p:spPr>
            <a:xfrm>
              <a:off x="1464276" y="2816923"/>
              <a:ext cx="2278211" cy="1171978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151063-F4B2-C06B-D5C2-F3542A7714DB}"/>
              </a:ext>
            </a:extLst>
          </p:cNvPr>
          <p:cNvGrpSpPr/>
          <p:nvPr/>
        </p:nvGrpSpPr>
        <p:grpSpPr>
          <a:xfrm>
            <a:off x="864700" y="4721349"/>
            <a:ext cx="9602723" cy="1283543"/>
            <a:chOff x="864700" y="4146733"/>
            <a:chExt cx="9602723" cy="12835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FEA2D5-682B-776E-9F6A-FA5EE516C312}"/>
                </a:ext>
              </a:extLst>
            </p:cNvPr>
            <p:cNvGrpSpPr/>
            <p:nvPr/>
          </p:nvGrpSpPr>
          <p:grpSpPr>
            <a:xfrm>
              <a:off x="864700" y="4146733"/>
              <a:ext cx="9602723" cy="1207291"/>
              <a:chOff x="956996" y="3850850"/>
              <a:chExt cx="9602723" cy="120729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0CC9351-B049-A852-B134-BFBE5233DB56}"/>
                  </a:ext>
                </a:extLst>
              </p:cNvPr>
              <p:cNvSpPr/>
              <p:nvPr/>
            </p:nvSpPr>
            <p:spPr>
              <a:xfrm>
                <a:off x="983496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BFAB697-F2D2-58C1-4CDC-32B513968E51}"/>
                  </a:ext>
                </a:extLst>
              </p:cNvPr>
              <p:cNvSpPr/>
              <p:nvPr/>
            </p:nvSpPr>
            <p:spPr>
              <a:xfrm>
                <a:off x="6504873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27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C53C55-861B-13B5-0750-B3A781D993D5}"/>
                  </a:ext>
                </a:extLst>
              </p:cNvPr>
              <p:cNvSpPr/>
              <p:nvPr/>
            </p:nvSpPr>
            <p:spPr>
              <a:xfrm>
                <a:off x="7737280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26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98069E5-F36F-1DE0-3DFB-6CD9C771B63C}"/>
                  </a:ext>
                </a:extLst>
              </p:cNvPr>
              <p:cNvSpPr/>
              <p:nvPr/>
            </p:nvSpPr>
            <p:spPr>
              <a:xfrm>
                <a:off x="8941671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25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AC83096-4630-8779-2E7E-3D90433CB688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4655330" y="4851312"/>
                <a:ext cx="686297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52FE1F8-E604-9C48-444B-11E4C9175BC5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6918530" y="4851312"/>
                <a:ext cx="81875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8AE29C5-37C6-CF01-74B4-D02B761DC337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>
                <a:off x="8150937" y="4851312"/>
                <a:ext cx="79073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47F01DF-248A-BD0D-9451-9534E9F6DB9B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>
                <a:off x="9355328" y="4851312"/>
                <a:ext cx="790734" cy="214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09129BB-E4AA-A809-DF5D-5CA18EE6DC35}"/>
                  </a:ext>
                </a:extLst>
              </p:cNvPr>
              <p:cNvSpPr/>
              <p:nvPr/>
            </p:nvSpPr>
            <p:spPr>
              <a:xfrm>
                <a:off x="10146062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E0379D8-02CB-4981-5AC6-10D7131E7F55}"/>
                  </a:ext>
                </a:extLst>
              </p:cNvPr>
              <p:cNvSpPr/>
              <p:nvPr/>
            </p:nvSpPr>
            <p:spPr>
              <a:xfrm>
                <a:off x="2104006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32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8F26CD4-E93C-B6B2-CFA4-7FC770F43FAD}"/>
                  </a:ext>
                </a:extLst>
              </p:cNvPr>
              <p:cNvSpPr/>
              <p:nvPr/>
            </p:nvSpPr>
            <p:spPr>
              <a:xfrm>
                <a:off x="3178883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30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60E4740-BA84-05AF-7659-6986107D7E21}"/>
                  </a:ext>
                </a:extLst>
              </p:cNvPr>
              <p:cNvSpPr/>
              <p:nvPr/>
            </p:nvSpPr>
            <p:spPr>
              <a:xfrm>
                <a:off x="4241673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29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5A24FC7-D61D-710D-3A5C-84590614417D}"/>
                  </a:ext>
                </a:extLst>
              </p:cNvPr>
              <p:cNvCxnSpPr>
                <a:cxnSpLocks/>
                <a:stCxn id="6" idx="6"/>
                <a:endCxn id="15" idx="2"/>
              </p:cNvCxnSpPr>
              <p:nvPr/>
            </p:nvCxnSpPr>
            <p:spPr>
              <a:xfrm>
                <a:off x="1397153" y="4851312"/>
                <a:ext cx="706853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3E05EEF-DD6A-F5A6-318F-68BB74851623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3592540" y="4851312"/>
                <a:ext cx="649133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F136F7B-31ED-D7BD-6B85-2AF17CC4DCC2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5602265" y="4851312"/>
                <a:ext cx="902608" cy="744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06F3F01-85A7-818D-E10B-8946429D518F}"/>
                  </a:ext>
                </a:extLst>
              </p:cNvPr>
              <p:cNvSpPr/>
              <p:nvPr/>
            </p:nvSpPr>
            <p:spPr>
              <a:xfrm>
                <a:off x="5341627" y="4644483"/>
                <a:ext cx="413657" cy="4136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28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67BBD1B-BF84-5408-8DD7-699E1F5F4E01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2517663" y="4851312"/>
                <a:ext cx="66122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5F342D-89A4-0174-D825-5776DFB544C3}"/>
                  </a:ext>
                </a:extLst>
              </p:cNvPr>
              <p:cNvSpPr txBox="1"/>
              <p:nvPr/>
            </p:nvSpPr>
            <p:spPr>
              <a:xfrm>
                <a:off x="2049104" y="4272685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0DBBE8C-17EF-5D6A-DD8D-0C2D1ACD35FC}"/>
                      </a:ext>
                    </a:extLst>
                  </p:cNvPr>
                  <p:cNvSpPr txBox="1"/>
                  <p:nvPr/>
                </p:nvSpPr>
                <p:spPr>
                  <a:xfrm>
                    <a:off x="956996" y="4272685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332B4C60-FF01-5CDB-A5DC-02F449E226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996" y="4272685"/>
                    <a:ext cx="565254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3DBDEB-7E29-DB6F-8DBF-42024DA6A854}"/>
                  </a:ext>
                </a:extLst>
              </p:cNvPr>
              <p:cNvSpPr txBox="1"/>
              <p:nvPr/>
            </p:nvSpPr>
            <p:spPr>
              <a:xfrm>
                <a:off x="3103084" y="4272685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B0E19F-BD3F-B981-B111-0ED5AFCA8E67}"/>
                  </a:ext>
                </a:extLst>
              </p:cNvPr>
              <p:cNvSpPr txBox="1"/>
              <p:nvPr/>
            </p:nvSpPr>
            <p:spPr>
              <a:xfrm>
                <a:off x="4171550" y="4272685"/>
                <a:ext cx="565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27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79B601-40B6-DE2C-7551-35C0DE3B14F9}"/>
                      </a:ext>
                    </a:extLst>
                  </p:cNvPr>
                  <p:cNvSpPr txBox="1"/>
                  <p:nvPr/>
                </p:nvSpPr>
                <p:spPr>
                  <a:xfrm>
                    <a:off x="5277045" y="4272685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635FB58E-287E-5ABB-8F68-B00446CD64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7045" y="4272685"/>
                    <a:ext cx="565254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8739E40-7959-FFDC-1EB9-B60B7DE4BA95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245" y="4272685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ED6D2140-FD02-9EFE-B055-83058F1920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1245" y="4272685"/>
                    <a:ext cx="565254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AD990E4-8009-9445-D144-B40F98DCD8BA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458" y="4268517"/>
                    <a:ext cx="565254" cy="465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54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ADC5707F-3C33-BE78-2CCC-CC50848B98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458" y="4268517"/>
                    <a:ext cx="565254" cy="46583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56486D9-383E-99A9-2EB7-5303C5FA4298}"/>
                      </a:ext>
                    </a:extLst>
                  </p:cNvPr>
                  <p:cNvSpPr txBox="1"/>
                  <p:nvPr/>
                </p:nvSpPr>
                <p:spPr>
                  <a:xfrm>
                    <a:off x="8911260" y="4272685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D4B8AE09-9BF3-A09C-668F-932EA09F4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260" y="4272685"/>
                    <a:ext cx="565254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CC5E7-0BF5-49DC-6E3C-2CF52004CF95}"/>
                  </a:ext>
                </a:extLst>
              </p:cNvPr>
              <p:cNvSpPr/>
              <p:nvPr/>
            </p:nvSpPr>
            <p:spPr>
              <a:xfrm>
                <a:off x="1579456" y="4018277"/>
                <a:ext cx="413657" cy="41365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x</a:t>
                </a:r>
                <a:r>
                  <a:rPr lang="en-US" baseline="-25000" dirty="0"/>
                  <a:t>33</a:t>
                </a:r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85F257D0-B843-F7BD-D4BE-1FD61BF4377B}"/>
                  </a:ext>
                </a:extLst>
              </p:cNvPr>
              <p:cNvSpPr/>
              <p:nvPr/>
            </p:nvSpPr>
            <p:spPr>
              <a:xfrm rot="5400000">
                <a:off x="1642602" y="4577996"/>
                <a:ext cx="311183" cy="158057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BB4CBE6A-7D4D-FB5A-0144-CF348AF074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569" y="3850850"/>
                    <a:ext cx="5652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C616064C-BCB5-BD43-B26A-D58F371763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569" y="3850850"/>
                    <a:ext cx="56525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12190A-38BC-9737-8746-B3F92AE17B1A}"/>
                </a:ext>
              </a:extLst>
            </p:cNvPr>
            <p:cNvSpPr/>
            <p:nvPr/>
          </p:nvSpPr>
          <p:spPr>
            <a:xfrm>
              <a:off x="1445015" y="4258298"/>
              <a:ext cx="7008993" cy="1171978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A840442-5502-8A06-E0F1-F30F51548121}"/>
              </a:ext>
            </a:extLst>
          </p:cNvPr>
          <p:cNvSpPr txBox="1"/>
          <p:nvPr/>
        </p:nvSpPr>
        <p:spPr>
          <a:xfrm>
            <a:off x="1327019" y="6069896"/>
            <a:ext cx="922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Relabel finish, labels correctly show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parallel </a:t>
            </a:r>
            <a:r>
              <a:rPr lang="en-US" b="1" dirty="0"/>
              <a:t>Order</a:t>
            </a:r>
            <a:r>
              <a:rPr lang="en-US" dirty="0"/>
              <a:t> and </a:t>
            </a:r>
            <a:r>
              <a:rPr lang="en-US" b="1" dirty="0"/>
              <a:t>Insert </a:t>
            </a:r>
            <a:r>
              <a:rPr lang="en-US" dirty="0"/>
              <a:t>operations, the </a:t>
            </a:r>
            <a:r>
              <a:rPr lang="en-US" dirty="0">
                <a:solidFill>
                  <a:srgbClr val="FF0000"/>
                </a:solidFill>
              </a:rPr>
              <a:t>labels</a:t>
            </a:r>
            <a:r>
              <a:rPr lang="en-US" dirty="0"/>
              <a:t> must correctly show the order at any time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B523AF-169A-2BAB-8AF2-6EEFEB7837C7}"/>
              </a:ext>
            </a:extLst>
          </p:cNvPr>
          <p:cNvCxnSpPr/>
          <p:nvPr/>
        </p:nvCxnSpPr>
        <p:spPr>
          <a:xfrm>
            <a:off x="676793" y="4729292"/>
            <a:ext cx="11044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Arrow 66">
            <a:extLst>
              <a:ext uri="{FF2B5EF4-FFF2-40B4-BE49-F238E27FC236}">
                <a16:creationId xmlns:a16="http://schemas.microsoft.com/office/drawing/2014/main" id="{1C253A29-C762-2879-4964-AEECC7F76B7F}"/>
              </a:ext>
            </a:extLst>
          </p:cNvPr>
          <p:cNvSpPr/>
          <p:nvPr/>
        </p:nvSpPr>
        <p:spPr>
          <a:xfrm rot="16200000">
            <a:off x="8822979" y="3693004"/>
            <a:ext cx="461665" cy="15965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1D5027-8246-5C34-BA70-6CE1F9440CFB}"/>
              </a:ext>
            </a:extLst>
          </p:cNvPr>
          <p:cNvSpPr txBox="1"/>
          <p:nvPr/>
        </p:nvSpPr>
        <p:spPr>
          <a:xfrm>
            <a:off x="9078937" y="3552609"/>
            <a:ext cx="61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j=7</a:t>
            </a: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B2433E26-8CCB-4BCA-84AC-43E07B5B5C76}"/>
              </a:ext>
            </a:extLst>
          </p:cNvPr>
          <p:cNvSpPr/>
          <p:nvPr/>
        </p:nvSpPr>
        <p:spPr>
          <a:xfrm rot="16200000">
            <a:off x="8822979" y="6108943"/>
            <a:ext cx="461665" cy="15965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4FBE2B-7AF3-1446-973C-173789A66D71}"/>
              </a:ext>
            </a:extLst>
          </p:cNvPr>
          <p:cNvSpPr txBox="1"/>
          <p:nvPr/>
        </p:nvSpPr>
        <p:spPr>
          <a:xfrm>
            <a:off x="9078937" y="5968548"/>
            <a:ext cx="61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j=7</a:t>
            </a:r>
          </a:p>
        </p:txBody>
      </p:sp>
    </p:spTree>
    <p:extLst>
      <p:ext uri="{BB962C8B-B14F-4D97-AF65-F5344CB8AC3E}">
        <p14:creationId xmlns:p14="http://schemas.microsoft.com/office/powerpoint/2010/main" val="41665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8DC0-55CD-E87B-2E66-0906E52E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6456" cy="1325563"/>
          </a:xfrm>
        </p:spPr>
        <p:txBody>
          <a:bodyPr/>
          <a:lstStyle/>
          <a:p>
            <a:r>
              <a:rPr lang="en-US" dirty="0"/>
              <a:t>Our Contribution: Parallel OM data structure (3)</a:t>
            </a:r>
          </a:p>
        </p:txBody>
      </p:sp>
      <p:pic>
        <p:nvPicPr>
          <p:cNvPr id="5" name="Content Placeholder 4" descr="A diagram of a math problem&#10;&#10;Description automatically generated">
            <a:extLst>
              <a:ext uri="{FF2B5EF4-FFF2-40B4-BE49-F238E27FC236}">
                <a16:creationId xmlns:a16="http://schemas.microsoft.com/office/drawing/2014/main" id="{177496E2-7FF1-C377-5AB5-06FFD272C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23" y="2638445"/>
            <a:ext cx="7137400" cy="2565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5481A-1386-354B-F9F2-7E2110299AF6}"/>
              </a:ext>
            </a:extLst>
          </p:cNvPr>
          <p:cNvSpPr txBox="1"/>
          <p:nvPr/>
        </p:nvSpPr>
        <p:spPr>
          <a:xfrm>
            <a:off x="1907446" y="5426651"/>
            <a:ext cx="8300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labels can be correctly indicating the order at any time 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Parallel Order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FF0000"/>
                </a:solidFill>
              </a:rPr>
              <a:t>lock free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CEA9-F66F-44D0-FD6B-865E2908C403}"/>
              </a:ext>
            </a:extLst>
          </p:cNvPr>
          <p:cNvSpPr txBox="1">
            <a:spLocks/>
          </p:cNvSpPr>
          <p:nvPr/>
        </p:nvSpPr>
        <p:spPr>
          <a:xfrm>
            <a:off x="785200" y="155556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propose a new </a:t>
            </a:r>
            <a:r>
              <a:rPr lang="en-US" sz="2800" b="1" dirty="0"/>
              <a:t>Relabel</a:t>
            </a:r>
            <a:r>
              <a:rPr lang="en-US" sz="2800" dirty="0"/>
              <a:t>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Relabel</a:t>
            </a:r>
            <a:r>
              <a:rPr lang="en-US" sz="2800" dirty="0"/>
              <a:t> with reverse order from the later item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4306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24b51a1-3169-4f0b-8d10-8334ce77cbb8"/>
  <p:tag name="COMMONDATA" val="eyJoZGlkIjoiZWFlZmYxY2IwYTkwZTE3OGE0Y2VhODMyYTIzYWUzZT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1023</Words>
  <Application>Microsoft Macintosh PowerPoint</Application>
  <PresentationFormat>Widescreen</PresentationFormat>
  <Paragraphs>259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等线</vt:lpstr>
      <vt:lpstr>LinLibertineT</vt:lpstr>
      <vt:lpstr>LinLibertineTI</vt:lpstr>
      <vt:lpstr>微软雅黑</vt:lpstr>
      <vt:lpstr>Swis721 BlkCn BT</vt:lpstr>
      <vt:lpstr>Arial</vt:lpstr>
      <vt:lpstr>Calibri</vt:lpstr>
      <vt:lpstr>Calibri Light</vt:lpstr>
      <vt:lpstr>Cambria Math</vt:lpstr>
      <vt:lpstr>Office 主题​​</vt:lpstr>
      <vt:lpstr>PowerPoint Presentation</vt:lpstr>
      <vt:lpstr>Parallel Order Maintenance (OM) Data Structure</vt:lpstr>
      <vt:lpstr>Compare The time complexities</vt:lpstr>
      <vt:lpstr>Examples: Order and Delete</vt:lpstr>
      <vt:lpstr>Examples: Insert</vt:lpstr>
      <vt:lpstr>Examples: Relabel</vt:lpstr>
      <vt:lpstr>Our Contribution: Parallel OM data structure</vt:lpstr>
      <vt:lpstr>Our Contribution: Parallel OM data structure (2)</vt:lpstr>
      <vt:lpstr>Our Contribution: Parallel OM data structure (3)</vt:lpstr>
      <vt:lpstr>Application: Core Maintenance</vt:lpstr>
      <vt:lpstr>Experiments with 64 workers 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Tethetough Seighserash</dc:creator>
  <cp:lastModifiedBy>Bin Guo</cp:lastModifiedBy>
  <cp:revision>32</cp:revision>
  <dcterms:created xsi:type="dcterms:W3CDTF">2021-03-03T03:02:00Z</dcterms:created>
  <dcterms:modified xsi:type="dcterms:W3CDTF">2024-09-21T01:50:39Z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4B28C977A8684A90A8493118043BEB8B</vt:lpwstr>
  </property>
  <property fmtid="{D5CDD505-2E9C-101B-9397-08002B2CF9AE}" pid="3" name="KSOProductBuildVer">
    <vt:lpwstr>2052-11.1.0.12598</vt:lpwstr>
  </property>
</Properties>
</file>