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1350"/>
            <a:ext cx="8229600" cy="467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F25A-BA79-804E-B560-B3375DABEC51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572" y="952902"/>
            <a:ext cx="444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badi MT Condensed Light"/>
                <a:cs typeface="Abadi MT Condensed Light"/>
              </a:rPr>
              <a:t>a, b, c, b, c, a, a, c, b, a, c, c, c, b, a, b, a, b, b</a:t>
            </a:r>
            <a:endParaRPr lang="en-US" b="1" dirty="0">
              <a:latin typeface="Abadi MT Condensed Light"/>
              <a:cs typeface="Abadi MT Condensed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371" y="1417207"/>
            <a:ext cx="38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 MT Condensed Light"/>
                <a:cs typeface="Abadi MT Condensed Light"/>
              </a:rPr>
              <a:t>b, c, a, a, c, b, a, c, c, c, b, a, b, a, b, b, a, c, c</a:t>
            </a:r>
            <a:endParaRPr lang="en-US" b="1" dirty="0">
              <a:latin typeface="Abadi MT Condensed Light"/>
              <a:cs typeface="Abadi MT Condense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5596" y="978999"/>
            <a:ext cx="1500258" cy="369332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1013" y="979540"/>
            <a:ext cx="1500258" cy="36933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7640" y="1417207"/>
            <a:ext cx="1500258" cy="369332"/>
          </a:xfrm>
          <a:prstGeom prst="rect">
            <a:avLst/>
          </a:prstGeom>
          <a:noFill/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4360" y="1417207"/>
            <a:ext cx="1500258" cy="36933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55089" y="513236"/>
            <a:ext cx="7225" cy="382751"/>
          </a:xfrm>
          <a:prstGeom prst="lin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55347" y="513236"/>
            <a:ext cx="7225" cy="382751"/>
          </a:xfrm>
          <a:prstGeom prst="lin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62314" y="678515"/>
            <a:ext cx="1500258" cy="8699"/>
          </a:xfrm>
          <a:prstGeom prst="line">
            <a:avLst/>
          </a:prstGeom>
          <a:noFill/>
          <a:ln w="12700" cmpd="sng">
            <a:solidFill>
              <a:schemeClr val="tx1"/>
            </a:solidFill>
            <a:headEnd type="stealth"/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3927426" y="489831"/>
            <a:ext cx="948105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badi MT Condensed Light"/>
                <a:cs typeface="Abadi MT Condensed Light"/>
              </a:rPr>
              <a:t>window size</a:t>
            </a:r>
            <a:endParaRPr lang="en-US" sz="1400" dirty="0">
              <a:latin typeface="Abadi MT Condensed Light"/>
              <a:cs typeface="Abadi MT Condensed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6213" y="1417207"/>
            <a:ext cx="0" cy="830373"/>
          </a:xfrm>
          <a:prstGeom prst="lin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60948" y="1864829"/>
            <a:ext cx="7225" cy="382751"/>
          </a:xfrm>
          <a:prstGeom prst="lin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1861780" y="2247580"/>
            <a:ext cx="132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badi MT Condensed Light"/>
                <a:cs typeface="Abadi MT Condensed Light"/>
              </a:rPr>
              <a:t>Sliding interval</a:t>
            </a:r>
            <a:endParaRPr lang="en-US" sz="1400" dirty="0">
              <a:latin typeface="Abadi MT Condensed Light"/>
              <a:cs typeface="Abadi MT Condensed Ligh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136213" y="2092257"/>
            <a:ext cx="431960" cy="1"/>
          </a:xfrm>
          <a:prstGeom prst="line">
            <a:avLst/>
          </a:prstGeom>
          <a:noFill/>
          <a:ln w="12700" cmpd="sng">
            <a:solidFill>
              <a:schemeClr val="tx1"/>
            </a:solidFill>
            <a:headEnd type="stealth"/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168502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clean.potx</Template>
  <TotalTime>10</TotalTime>
  <Words>78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clean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GSD</dc:creator>
  <cp:lastModifiedBy>GSD</cp:lastModifiedBy>
  <cp:revision>2</cp:revision>
  <dcterms:created xsi:type="dcterms:W3CDTF">2015-09-03T18:28:23Z</dcterms:created>
  <dcterms:modified xsi:type="dcterms:W3CDTF">2015-09-28T14:34:54Z</dcterms:modified>
</cp:coreProperties>
</file>