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12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1350"/>
            <a:ext cx="8229600" cy="467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F25A-BA79-804E-B560-B3375DABEC51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77E5-DF0E-B54E-BFD3-75F4AA7C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27356" y="1175582"/>
            <a:ext cx="0" cy="40095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74881" y="1170334"/>
            <a:ext cx="91440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90846" y="1805550"/>
            <a:ext cx="91440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4290" y="1049627"/>
            <a:ext cx="175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/>
                <a:cs typeface="Arial Narrow"/>
              </a:rPr>
              <a:t>TFIDF + SVD</a:t>
            </a:r>
            <a:endParaRPr lang="en-US" sz="1600" dirty="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5280" y="1678257"/>
            <a:ext cx="346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/>
                <a:cs typeface="Arial Narrow"/>
              </a:rPr>
              <a:t>3~5-gram normalized </a:t>
            </a:r>
            <a:r>
              <a:rPr lang="en-US" sz="1600" dirty="0" err="1" smtClean="0">
                <a:latin typeface="Arial Narrow"/>
                <a:cs typeface="Arial Narrow"/>
              </a:rPr>
              <a:t>byTFIDF</a:t>
            </a:r>
            <a:r>
              <a:rPr lang="en-US" sz="1600" dirty="0" smtClean="0">
                <a:latin typeface="Arial Narrow"/>
                <a:cs typeface="Arial Narrow"/>
              </a:rPr>
              <a:t> + SVD</a:t>
            </a:r>
            <a:endParaRPr lang="en-US" sz="1600" dirty="0">
              <a:latin typeface="Arial Narrow"/>
              <a:cs typeface="Arial Narro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85821" y="2398782"/>
            <a:ext cx="91440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5280" y="2289457"/>
            <a:ext cx="346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/>
                <a:cs typeface="Arial Narrow"/>
              </a:rPr>
              <a:t>3~5-gram + average sentence length, number of unique words, number of pronouns…</a:t>
            </a:r>
            <a:endParaRPr lang="en-US" sz="16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1685022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clean.potx</Template>
  <TotalTime>27</TotalTime>
  <Words>31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clean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GSD</dc:creator>
  <cp:lastModifiedBy>GSD</cp:lastModifiedBy>
  <cp:revision>3</cp:revision>
  <dcterms:created xsi:type="dcterms:W3CDTF">2015-09-03T18:28:23Z</dcterms:created>
  <dcterms:modified xsi:type="dcterms:W3CDTF">2015-11-02T16:50:24Z</dcterms:modified>
</cp:coreProperties>
</file>