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Deep Learning for Health Informatics</a:t>
            </a:r>
          </a:p>
        </p:txBody>
      </p:sp>
      <p:sp>
        <p:nvSpPr>
          <p:cNvPr id="3" name="Subtitle 2"/>
          <p:cNvSpPr>
            <a:spLocks noGrp="1"/>
          </p:cNvSpPr>
          <p:nvPr>
            <p:ph type="subTitle" idx="1"/>
          </p:nvPr>
        </p:nvSpPr>
        <p:spPr/>
        <p:txBody>
          <a:bodyPr/>
          <a:lstStyle/>
          <a:p>
            <a:r>
              <a:t>Summary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 &amp; Introduction</a:t>
            </a:r>
          </a:p>
        </p:txBody>
      </p:sp>
      <p:sp>
        <p:nvSpPr>
          <p:cNvPr id="3" name="Content Placeholder 2"/>
          <p:cNvSpPr>
            <a:spLocks noGrp="1"/>
          </p:cNvSpPr>
          <p:nvPr>
            <p:ph idx="1"/>
          </p:nvPr>
        </p:nvSpPr>
        <p:spPr/>
        <p:txBody>
          <a:bodyPr/>
          <a:lstStyle/>
          <a:p>
            <a:r>
              <a:t>Abstract:</a:t>
            </a:r>
          </a:p>
          <a:p>
            <a:r>
              <a:t>With a massive influx of multimodality data, the role of data analytics in health informatics has grown rapidly in the last decade. This has also prompted increasing interests in the generation of analytical, data driven models based on machine learning in health informatics. Deep learning, a technique with its foundation in artificial neural networks, is emerging in recent years as a powerful tool for machine learning, promising to reshape the future of artificial intelligence.</a:t>
            </a:r>
          </a:p>
          <a:p/>
          <a:p>
            <a:r>
              <a:t>Introduction:</a:t>
            </a:r>
          </a:p>
          <a:p>
            <a:r>
              <a:t>Deep learning has in recent years set an exciting new trend in machine learning. The basic concepts of deep learning are well rooted in the classical neural network (NN) literature. But different to more traditional use of NNs, deep learning accounts for the use of many hidden neurons and layers—typically more than two—as an architectural advantage with new training paradigms.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