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57" r:id="rId4"/>
    <p:sldId id="258" r:id="rId5"/>
    <p:sldId id="259" r:id="rId6"/>
    <p:sldId id="260" r:id="rId7"/>
    <p:sldId id="271" r:id="rId8"/>
    <p:sldId id="261" r:id="rId9"/>
    <p:sldId id="262" r:id="rId10"/>
    <p:sldId id="273" r:id="rId11"/>
    <p:sldId id="265" r:id="rId12"/>
    <p:sldId id="264" r:id="rId13"/>
    <p:sldId id="263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7" autoAdjust="0"/>
    <p:restoredTop sz="94660"/>
  </p:normalViewPr>
  <p:slideViewPr>
    <p:cSldViewPr>
      <p:cViewPr>
        <p:scale>
          <a:sx n="62" d="100"/>
          <a:sy n="62" d="100"/>
        </p:scale>
        <p:origin x="-738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94258-6DA5-4154-A84A-258F6C89E327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B6C75-CE8B-4B93-AE4D-C5B479250D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8338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9A450-F8D1-4A2E-92C3-ECB2BAF73163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24174-D1C7-4257-8D19-F89F3737E4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6090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24174-D1C7-4257-8D19-F89F3737E4A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9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24174-D1C7-4257-8D19-F89F3737E4A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4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3476-6651-41A2-B7C0-7A477F97235A}" type="datetime1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1190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F26-2E83-4885-865C-90F757A78675}" type="datetime1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5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0B6A-7A9A-4B78-9B62-5F0073D2F62E}" type="datetime1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2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3F67-257B-4F9D-A01F-ABC17328963B}" type="datetime1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3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2D4-E214-4C3F-B7F7-F2408594899D}" type="datetime1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6E35-E4FB-48A8-B948-F01DE515796D}" type="datetime1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2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1772-4938-457F-96E4-DB1FC867AF7C}" type="datetime1">
              <a:rPr lang="en-US" smtClean="0"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5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FFB-B8BB-4336-9FD8-0BA56877C333}" type="datetime1">
              <a:rPr lang="en-US" smtClean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5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1B7A-5B0B-4F5A-AA47-89E1B791F78C}" type="datetime1">
              <a:rPr lang="en-US" smtClean="0"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1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AF62-3751-4D8E-B677-4884DB837BB9}" type="datetime1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3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AFF4-4095-426C-A4FB-2C5B4B9D02DB}" type="datetime1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0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D285-40C1-4F93-B1D3-A5EC87E95909}" type="datetime1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8B8E-1699-4F55-A1A6-4509985DC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2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20962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ONLINE BANKING SYSTEM</a:t>
            </a:r>
            <a:endParaRPr 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Number: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 Name: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 KATHIRESAN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III. Request </a:t>
            </a: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change in communication </a:t>
            </a: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address/mobile </a:t>
            </a: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number for bank account </a:t>
            </a: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</a:t>
            </a: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114300" indent="0">
              <a:buNone/>
            </a:pPr>
            <a:endParaRPr lang="en-US" sz="2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Displays current communication and Mobile  number details and allows the user to change the address of communication and mobile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number</a:t>
            </a:r>
          </a:p>
          <a:p>
            <a:pPr marL="57150" indent="0">
              <a:buNone/>
            </a:pP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IV. Request for </a:t>
            </a:r>
            <a:r>
              <a:rPr lang="en-US" sz="2400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cheque</a:t>
            </a: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book</a:t>
            </a: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57150" indent="0">
              <a:buNone/>
            </a:pPr>
            <a:endParaRPr 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Accepts the request and displays service request number.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cheque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book request is always in Open state. Other valid states are dispatched, issued or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returned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MODULES(contd.)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MODULES(contd.)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Track  service request page</a:t>
            </a: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114300" indent="0">
              <a:buNone/>
            </a:pPr>
            <a:endParaRPr lang="en-US" sz="2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link helps the user to know the status of the service requested like request for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cheque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book</a:t>
            </a:r>
          </a:p>
          <a:p>
            <a:pPr lvl="2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Following should be displayed at the end of the page</a:t>
            </a:r>
          </a:p>
          <a:p>
            <a:pPr marL="0" indent="0">
              <a:buNone/>
            </a:pPr>
            <a:r>
              <a:rPr lang="en-US" alt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VI. Fund Transfer page</a:t>
            </a:r>
            <a:r>
              <a:rPr lang="en-US" alt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en-US" alt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Your own  bank account across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India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Allows transferring from user’s own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accounts.</a:t>
            </a: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MODULES(contd.)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 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 displays two drop down boxes each listing out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accounts 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that particular user. One is a 'from' dropdown box to select the account from which he/she want to transfer funds. The other is 'pay' dropdown box  to select the account to which he/she want to transfer the funds. 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57250" lvl="3" indent="0">
              <a:buNone/>
            </a:pP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57250" lvl="2" indent="-457200"/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Other  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of same bank across I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ndia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0050" lvl="2" indent="0">
              <a:buNone/>
            </a:pP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I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Funds can be transferred to other accounts of the same bank </a:t>
            </a:r>
            <a:r>
              <a:rPr lang="en-IN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314450" lvl="3" indent="-4572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 the payee (person user want to pay to) from the list of payees in the drop down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MODULES(contd.)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857250" lvl="2" indent="0">
              <a:buNone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  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 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Pay button: user will be prompted to enter the transaction amount and transaction password.  On entering the correct transaction password, transaction will be completed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maximum amount of funds that can be transferred per day is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Rs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10 lakhs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is no limit on Funds transfer to “your own Bank Account”.</a:t>
            </a:r>
            <a:endParaRPr lang="en-US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VII	Change </a:t>
            </a: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en-US" sz="2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 indent="-3429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 change option allows the user to provide a new password for login.  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MODULES(contd.)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VIII </a:t>
            </a: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New Account Page:</a:t>
            </a:r>
          </a:p>
          <a:p>
            <a:pPr marL="1257300" lvl="2" indent="-4572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page must accept account holder name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address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mobile number, email-id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account 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type ,opening balance and generate the account number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800100" lvl="2" indent="0">
              <a:buNone/>
            </a:pP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IX </a:t>
            </a: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</a:t>
            </a: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Transactions </a:t>
            </a: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All Accounts:</a:t>
            </a:r>
          </a:p>
          <a:p>
            <a:pPr marL="1257300" lvl="2" indent="-4572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link displays the transaction details of all account on daily /monthly/yearly basis.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UML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90601"/>
            <a:ext cx="6767957" cy="535345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		</a:t>
            </a:r>
            <a:r>
              <a:rPr lang="en-US" sz="36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TEAM MEMBERS</a:t>
            </a:r>
            <a:endParaRPr lang="en-US" sz="3600" b="1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BINDU ANJANAPPA </a:t>
            </a:r>
            <a:r>
              <a:rPr lang="en-US" sz="2800" dirty="0" smtClean="0"/>
              <a:t>(</a:t>
            </a:r>
            <a:r>
              <a:rPr lang="en-US" sz="2800" dirty="0"/>
              <a:t>Configuration Manager</a:t>
            </a:r>
            <a:r>
              <a:rPr lang="en-US" sz="2800" dirty="0" smtClean="0"/>
              <a:t>)</a:t>
            </a:r>
            <a:endParaRPr lang="en-US" sz="28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a typeface="Segoe UI" panose="020B0502040204020203" pitchFamily="34" charset="0"/>
                <a:cs typeface="Segoe UI" panose="020B0502040204020203" pitchFamily="34" charset="0"/>
              </a:rPr>
              <a:t>ABHIJEET ANAND</a:t>
            </a:r>
            <a:endParaRPr lang="en-US" sz="28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AVINASH RAMESH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JYOTSNA SURVE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a typeface="Segoe UI" panose="020B0502040204020203" pitchFamily="34" charset="0"/>
                <a:cs typeface="Segoe UI" panose="020B0502040204020203" pitchFamily="34" charset="0"/>
              </a:rPr>
              <a:t>RISHABH </a:t>
            </a: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WAYKOLE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ROHIT KANOJIA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36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OBJECTIVES</a:t>
            </a:r>
            <a:endParaRPr lang="en-US" sz="3600" b="1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PROJECT CONCEPTION</a:t>
            </a:r>
            <a:endParaRPr lang="en-US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="1" cap="small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FUNCTIONAL COMPONENTS OF THE PROJECT</a:t>
            </a:r>
          </a:p>
          <a:p>
            <a:pPr marL="0" indent="0">
              <a:buNone/>
            </a:pPr>
            <a:endParaRPr lang="en-US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MODULES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UML DIAGRAM</a:t>
            </a:r>
            <a:endParaRPr lang="en-US" sz="28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PROJECT  CONCEPTION</a:t>
            </a:r>
            <a:endParaRPr lang="en-US" sz="3200" b="1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project aims at developing an </a:t>
            </a:r>
            <a:r>
              <a:rPr lang="en-US" alt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Banking</a:t>
            </a:r>
            <a:r>
              <a:rPr lang="en-US" altLang="en-US" sz="2000" b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(OBS)</a:t>
            </a: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Account holders and Bank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 which </a:t>
            </a:r>
            <a:r>
              <a:rPr lang="en-US" alt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enables customers of a bank or other financial institution to conduct a range of financial transactions through the financial institution websites</a:t>
            </a:r>
            <a:r>
              <a:rPr lang="en-US" alt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400" b="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is an integrated system that contains the Bank Admin </a:t>
            </a:r>
            <a:r>
              <a:rPr lang="en-US" alt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element</a:t>
            </a:r>
            <a:r>
              <a:rPr lang="en-US" altLang="en-US" sz="2000" b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the </a:t>
            </a:r>
            <a:r>
              <a:rPr lang="en-US" alt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</a:t>
            </a:r>
            <a:r>
              <a:rPr lang="en-US" altLang="en-US" sz="2000" b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element</a:t>
            </a:r>
            <a:r>
              <a:rPr lang="en-US" alt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8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32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FUNCTIONAL COMPONENTS</a:t>
            </a:r>
            <a:endParaRPr lang="en-US" sz="3200" b="1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are two categories of people who would access the system viz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Holders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Bank Admin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holders </a:t>
            </a:r>
            <a:r>
              <a:rPr lang="en-U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 into the system using his/her credentials.</a:t>
            </a:r>
          </a:p>
          <a:p>
            <a:pPr lvl="1"/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 Mini /Detailed statement of  all the accounts (</a:t>
            </a:r>
            <a:r>
              <a:rPr lang="en-U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Multiple accounts, </a:t>
            </a:r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any can be viewed)</a:t>
            </a:r>
          </a:p>
          <a:p>
            <a:pPr lvl="1"/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for change in communication address/mobile number for bank account</a:t>
            </a:r>
          </a:p>
          <a:p>
            <a:pPr lvl="1"/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for cheque book</a:t>
            </a:r>
          </a:p>
          <a:p>
            <a:pPr lvl="1"/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Track  service request</a:t>
            </a:r>
          </a:p>
          <a:p>
            <a:pPr lvl="1"/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Fund Transfer</a:t>
            </a:r>
          </a:p>
          <a:p>
            <a:pPr lvl="1"/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Bank Admin </a:t>
            </a:r>
            <a:r>
              <a:rPr lang="en-U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new Account upon request.</a:t>
            </a:r>
          </a:p>
          <a:p>
            <a:pPr lvl="1"/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Can view the reports of overall transactions </a:t>
            </a:r>
            <a:r>
              <a:rPr lang="en-U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 daily/monthly/quarterly/yearly </a:t>
            </a:r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basis.</a:t>
            </a: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32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MODULES</a:t>
            </a:r>
            <a:endParaRPr lang="en-US" sz="3200" b="1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 </a:t>
            </a:r>
            <a:r>
              <a:rPr lang="en-US" sz="2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Screen</a:t>
            </a:r>
          </a:p>
          <a:p>
            <a:pPr marL="1257300" lvl="2" indent="-457200"/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 in/Sign 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 Page</a:t>
            </a:r>
            <a:r>
              <a:rPr lang="en-U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2"/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 /Detailed statement page</a:t>
            </a: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for change in communication address/mobile number for bank account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  <a:p>
            <a:pPr lvl="2"/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cheque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book</a:t>
            </a: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Track  service request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Fund Transfer page</a:t>
            </a: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password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81000" y="304800"/>
            <a:ext cx="82296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MODULES(contd.)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Bank Admin</a:t>
            </a: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 in/Sign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</a:t>
            </a:r>
          </a:p>
          <a:p>
            <a:pPr lvl="2"/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New Account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transactions of all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accounts</a:t>
            </a:r>
          </a:p>
          <a:p>
            <a:pPr lvl="2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MODULES(contd.)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3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I.  Log In: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 </a:t>
            </a: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 is common for all the users of the </a:t>
            </a:r>
            <a:r>
              <a:rPr lang="en-US" alt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viz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Holders 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Bank </a:t>
            </a:r>
            <a:r>
              <a:rPr lang="en-US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  <a:defRPr/>
            </a:pPr>
            <a:endParaRPr lang="en-US" alt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  <a:defRPr/>
            </a:pPr>
            <a:r>
              <a:rPr lang="en-US" alt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Basic functionalities </a:t>
            </a:r>
            <a:r>
              <a:rPr lang="en-US" alt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login module are as follows</a:t>
            </a:r>
            <a:r>
              <a:rPr lang="en-US" alt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  <a:defRPr/>
            </a:pPr>
            <a:endParaRPr lang="en-US" altLang="en-US" sz="2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Taking login credentials from the user</a:t>
            </a:r>
            <a:r>
              <a:rPr lang="en-US" alt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given credentials are wrong, show appropriate message.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login succeeds, user will be navigated to his/her respective page as per his/her role</a:t>
            </a:r>
            <a:r>
              <a:rPr lang="en-US" alt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47675" lvl="1" indent="0">
              <a:buNone/>
              <a:defRPr/>
            </a:pPr>
            <a:r>
              <a:rPr lang="en-US" sz="2000" dirty="0" smtClean="0"/>
              <a:t>4.	</a:t>
            </a:r>
            <a:r>
              <a:rPr lang="en-US" sz="2400" dirty="0" smtClean="0"/>
              <a:t>Forgot </a:t>
            </a:r>
            <a:r>
              <a:rPr lang="en-US" sz="2400" dirty="0"/>
              <a:t>password option:</a:t>
            </a:r>
          </a:p>
          <a:p>
            <a:pPr lvl="2"/>
            <a:r>
              <a:rPr lang="en-US" sz="2000" dirty="0"/>
              <a:t>This should ask the user to answer a specific question which was specified during registration.</a:t>
            </a:r>
          </a:p>
          <a:p>
            <a:pPr lvl="2"/>
            <a:r>
              <a:rPr lang="en-US" sz="2000" dirty="0"/>
              <a:t>On answering the security question correctly, a new login password is generated, which is sent to the user via email. 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MODULES(contd.)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marL="571500" indent="-571500">
              <a:buAutoNum type="romanUcPeriod" startAt="2"/>
            </a:pP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mini/detailed Statement </a:t>
            </a: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age:</a:t>
            </a:r>
          </a:p>
          <a:p>
            <a:pPr lvl="2"/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 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Statement:</a:t>
            </a:r>
          </a:p>
          <a:p>
            <a:pPr lvl="3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will show the last 10 transactions </a:t>
            </a:r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371600" lvl="3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Detailed Statement:</a:t>
            </a:r>
          </a:p>
          <a:p>
            <a:pPr lvl="3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will show the transaction details for the period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selected</a:t>
            </a:r>
          </a:p>
          <a:p>
            <a:pPr marL="1371600" lvl="3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 can have multiple accounts .He/She should be able to view statements of all his/her accounts</a:t>
            </a:r>
          </a:p>
          <a:p>
            <a:pPr marL="571500" indent="-571500">
              <a:buFont typeface="+mj-lt"/>
              <a:buAutoNum type="romanUcPeriod"/>
            </a:pP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6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8010"/>
            <a:ext cx="2667000" cy="6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577</Words>
  <Application>Microsoft Office PowerPoint</Application>
  <PresentationFormat>On-screen Show (4:3)</PresentationFormat>
  <Paragraphs>124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ONLINE BANKING SYSTEM</vt:lpstr>
      <vt:lpstr>  TEAM MEMBERS</vt:lpstr>
      <vt:lpstr>   OBJECTIVES</vt:lpstr>
      <vt:lpstr>  PROJECT  CONCEPTION</vt:lpstr>
      <vt:lpstr>     FUNCTIONAL COMPONENTS</vt:lpstr>
      <vt:lpstr>   MODULES</vt:lpstr>
      <vt:lpstr>PowerPoint Presentation</vt:lpstr>
      <vt:lpstr>   MODULES(contd.)</vt:lpstr>
      <vt:lpstr>  MODULES(contd.)</vt:lpstr>
      <vt:lpstr>  MODULES(contd.)</vt:lpstr>
      <vt:lpstr>  MODULES(contd.)</vt:lpstr>
      <vt:lpstr>  MODULES(contd.)</vt:lpstr>
      <vt:lpstr>  MODULES(contd.)</vt:lpstr>
      <vt:lpstr>  MODULES(contd.)</vt:lpstr>
      <vt:lpstr>  UML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 MANAGEMENT  SYSTEM</dc:title>
  <dc:creator>BANERJEE, SAYANTANI</dc:creator>
  <cp:lastModifiedBy>A, Bindu</cp:lastModifiedBy>
  <cp:revision>109</cp:revision>
  <dcterms:created xsi:type="dcterms:W3CDTF">2017-10-20T07:23:26Z</dcterms:created>
  <dcterms:modified xsi:type="dcterms:W3CDTF">2017-10-26T05:04:03Z</dcterms:modified>
</cp:coreProperties>
</file>