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9" r:id="rId2"/>
    <p:sldId id="257" r:id="rId3"/>
    <p:sldId id="275" r:id="rId4"/>
    <p:sldId id="258" r:id="rId5"/>
    <p:sldId id="260" r:id="rId6"/>
    <p:sldId id="285" r:id="rId7"/>
    <p:sldId id="270" r:id="rId8"/>
    <p:sldId id="286" r:id="rId9"/>
    <p:sldId id="271" r:id="rId10"/>
    <p:sldId id="268" r:id="rId11"/>
    <p:sldId id="274" r:id="rId12"/>
    <p:sldId id="287" r:id="rId13"/>
    <p:sldId id="278" r:id="rId14"/>
    <p:sldId id="284" r:id="rId15"/>
    <p:sldId id="288" r:id="rId16"/>
    <p:sldId id="279" r:id="rId17"/>
    <p:sldId id="281" r:id="rId18"/>
    <p:sldId id="282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E87636"/>
    <a:srgbClr val="FF9999"/>
    <a:srgbClr val="FFCC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AB5D2E-4A6C-4DDD-A439-955254449647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44FAB-7FC5-42E6-BC9E-8CD92E222E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18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580A7-9788-4E31-BF34-4314532D96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F9F463-48E8-4F41-BA12-3C4156E683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020122-EED4-4D0F-A9F3-70957E02A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DD21-9131-4182-ABC6-DB38C62B8FD7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E05D68-94A0-410A-90F0-51C21D394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82CB97-F16F-4453-B995-083C370BB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4B6D-ACD6-4977-9968-B506AEAB8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132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ED51AE-8CDA-46D1-9CEF-D783FF5DC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656846-7DD7-4D00-BE4D-1D0776B73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BBF589-DC94-48DC-9B15-773966C39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DD21-9131-4182-ABC6-DB38C62B8FD7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8D3F2C-F7AA-4B04-987C-747B2F027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75BAA-F8B5-4B92-A2D4-87665BF72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4B6D-ACD6-4977-9968-B506AEAB8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875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BC7B9FC-75C2-49D9-8071-C5015A9138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2366E9-AFBD-411A-B594-29BEF5ED6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C0E2C3-DD1E-431B-B856-ACA53B9CE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DD21-9131-4182-ABC6-DB38C62B8FD7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B595B2-9AF0-4953-BEB0-ADAD8E89E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1D2CE7-2B14-45F5-99C0-CFFF2FBB3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4B6D-ACD6-4977-9968-B506AEAB8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236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AC7CB4-A9D4-42AD-A403-60D299155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681643-4363-4311-82B0-0EE0A581F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463281-5247-416B-A534-40039810F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DD21-9131-4182-ABC6-DB38C62B8FD7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B84B33-DBCD-4763-8971-9ED6E7AE2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689A71-3EC0-4BA4-9779-DAE44EF02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4B6D-ACD6-4977-9968-B506AEAB8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011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F66721-AC21-420F-8E83-9C57527E0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AF84E2-4246-4D1A-A80E-11B8FFFFE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4BD1F9-C5C0-4540-8D04-0F853AE6E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DD21-9131-4182-ABC6-DB38C62B8FD7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18D6F8-F806-4A7F-B595-CFB7C82FA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5D7F3F-BCAC-45CC-83AB-FCF71BC72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4B6D-ACD6-4977-9968-B506AEAB8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32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6BE817-0B81-4DBE-B1F9-D12F71448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C12912-83D8-4236-85AB-608355EBB7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8925BA-6E24-4EAB-AFA8-EC02D0215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F03A40-657C-49BB-B777-9EE38B737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DD21-9131-4182-ABC6-DB38C62B8FD7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46FE3C-11BD-4919-A9F4-0B3324149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457B18-CCA4-4F63-9FE9-5C39D2096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4B6D-ACD6-4977-9968-B506AEAB8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224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99D3DF-BBEF-4CE7-87D0-C9091985A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97918A-48AD-47F8-94F8-43F9CBED7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98A768-8FF2-4B2A-A0E8-D8C9F6967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6373C2-3C12-46C2-9CEC-77BED0A02B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17DABCE-499F-4F7F-B41C-C37E135361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F8432D-A08E-4D8F-B808-5779B0FCD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DD21-9131-4182-ABC6-DB38C62B8FD7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80AFAF-AF6D-413D-A604-535D51FA5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382ABD9-9643-43A2-930C-942E6A72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4B6D-ACD6-4977-9968-B506AEAB8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802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EAD09-1990-455D-8A03-596606306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628E7F6-B6C5-46E1-BD3B-F12055AD9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DD21-9131-4182-ABC6-DB38C62B8FD7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553C03-FE09-4095-81ED-36304933B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C55B66-BE24-43E1-9D62-EE46EDC2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4B6D-ACD6-4977-9968-B506AEAB8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78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FA7D240-05B2-4506-83C9-359EEF6C9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DD21-9131-4182-ABC6-DB38C62B8FD7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89BDCAF-047D-4FBA-AB25-03135473D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F88A10-F183-4638-B9EC-E3E26EBEB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4B6D-ACD6-4977-9968-B506AEAB8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31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50BA38-E522-4349-A8C8-7A1253EA3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7AF004-7755-4903-B1C0-91D1EF305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A28F35-08D2-4521-BF58-23B895990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502060-DE5F-47E8-B426-CE17E5233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DD21-9131-4182-ABC6-DB38C62B8FD7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4581BE-6ACC-473F-9EEE-5F0C04DBE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BDE2DD-6492-4E7E-B3AD-2F6E2D336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4B6D-ACD6-4977-9968-B506AEAB8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69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00C5D-AA56-44E8-B215-088381489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3B4E40B-0AE8-4A9F-A350-E3D43874C4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F43AF8-3308-4E94-BF54-2D0CCFEBD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64E9E6-8E06-457E-B7E7-EAB50BA5B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DD21-9131-4182-ABC6-DB38C62B8FD7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5F0150-C645-4D6F-A540-3EB76568C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61EF20-B565-492F-8176-02AC1A57E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4B6D-ACD6-4977-9968-B506AEAB8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824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F50367-A9B7-4AF0-BF6D-348687AFB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45B164-E359-410A-95B7-F4247CDE0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F4F98D-80F1-496D-85F1-9FB999536D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9DD21-9131-4182-ABC6-DB38C62B8FD7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DAD089-DB80-402B-9B0F-B570254988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5A40AF-C1F9-4C11-AF10-3487CDE7C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14B6D-ACD6-4977-9968-B506AEAB8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8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microsoft.com/office/2007/relationships/hdphoto" Target="../media/hdphoto3.wdp"/><Relationship Id="rId5" Type="http://schemas.openxmlformats.org/officeDocument/2006/relationships/image" Target="../media/image22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JPG"/><Relationship Id="rId5" Type="http://schemas.openxmlformats.org/officeDocument/2006/relationships/image" Target="../media/image25.JP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microsoft.com/office/2007/relationships/hdphoto" Target="../media/hdphoto1.wdp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jp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4A7CBED-852C-4654-90AB-C3C538B6C63E}"/>
              </a:ext>
            </a:extLst>
          </p:cNvPr>
          <p:cNvSpPr/>
          <p:nvPr/>
        </p:nvSpPr>
        <p:spPr>
          <a:xfrm>
            <a:off x="530942" y="548148"/>
            <a:ext cx="11159613" cy="576170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67E0A4E-D335-44A4-AD71-2275C3F91398}"/>
              </a:ext>
            </a:extLst>
          </p:cNvPr>
          <p:cNvSpPr/>
          <p:nvPr/>
        </p:nvSpPr>
        <p:spPr>
          <a:xfrm>
            <a:off x="840439" y="670261"/>
            <a:ext cx="2449023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pc="369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KH</a:t>
            </a:r>
            <a:r>
              <a:rPr lang="ko-KR" altLang="en-US" sz="2400" spc="369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정보교육원</a:t>
            </a:r>
            <a:endParaRPr lang="en-US" altLang="ko-KR" sz="2400" spc="369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FC3193-80FC-4493-AC48-44C3FA13FB9C}"/>
              </a:ext>
            </a:extLst>
          </p:cNvPr>
          <p:cNvSpPr txBox="1"/>
          <p:nvPr/>
        </p:nvSpPr>
        <p:spPr>
          <a:xfrm>
            <a:off x="840439" y="1390080"/>
            <a:ext cx="2970382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스마트 콘텐츠 융합 응용</a:t>
            </a:r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SW</a:t>
            </a:r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엔지니어 양성과정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ED59D3F-D173-4D77-9ABE-94A7ACDAA400}"/>
              </a:ext>
            </a:extLst>
          </p:cNvPr>
          <p:cNvCxnSpPr/>
          <p:nvPr/>
        </p:nvCxnSpPr>
        <p:spPr>
          <a:xfrm>
            <a:off x="5826936" y="4491870"/>
            <a:ext cx="1645191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80B5C3F-B4FB-49AD-AD67-A1DD1842E3A0}"/>
              </a:ext>
            </a:extLst>
          </p:cNvPr>
          <p:cNvCxnSpPr/>
          <p:nvPr/>
        </p:nvCxnSpPr>
        <p:spPr>
          <a:xfrm>
            <a:off x="7805260" y="4495059"/>
            <a:ext cx="1645191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7F3C0F5-89A9-46CA-B794-CEF278A07CDB}"/>
              </a:ext>
            </a:extLst>
          </p:cNvPr>
          <p:cNvSpPr/>
          <p:nvPr/>
        </p:nvSpPr>
        <p:spPr>
          <a:xfrm>
            <a:off x="8053636" y="4567882"/>
            <a:ext cx="1169669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박기민</a:t>
            </a:r>
            <a:endParaRPr lang="en-US" altLang="ko-KR" sz="2000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8B0836B-E963-4245-B518-6DDD9381D6E0}"/>
              </a:ext>
            </a:extLst>
          </p:cNvPr>
          <p:cNvCxnSpPr/>
          <p:nvPr/>
        </p:nvCxnSpPr>
        <p:spPr>
          <a:xfrm>
            <a:off x="5837552" y="5199679"/>
            <a:ext cx="1645191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C8250B7-705D-4E54-8216-AA2051395B1B}"/>
              </a:ext>
            </a:extLst>
          </p:cNvPr>
          <p:cNvCxnSpPr/>
          <p:nvPr/>
        </p:nvCxnSpPr>
        <p:spPr>
          <a:xfrm>
            <a:off x="7815877" y="5202868"/>
            <a:ext cx="1645191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8EB2B83-DA58-4F19-B917-493282C80CBF}"/>
              </a:ext>
            </a:extLst>
          </p:cNvPr>
          <p:cNvSpPr/>
          <p:nvPr/>
        </p:nvSpPr>
        <p:spPr>
          <a:xfrm>
            <a:off x="6121607" y="5281806"/>
            <a:ext cx="1077080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이영중</a:t>
            </a:r>
            <a:endParaRPr lang="en-US" altLang="ko-KR" sz="2000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903BE3F-D21B-457D-B203-6324697D6804}"/>
              </a:ext>
            </a:extLst>
          </p:cNvPr>
          <p:cNvSpPr/>
          <p:nvPr/>
        </p:nvSpPr>
        <p:spPr>
          <a:xfrm>
            <a:off x="8013959" y="5280336"/>
            <a:ext cx="1227791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이승빈</a:t>
            </a:r>
            <a:endParaRPr lang="en-US" altLang="ko-KR" sz="2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7A9294D-8A97-4D9A-8F7D-4162B3336A65}"/>
              </a:ext>
            </a:extLst>
          </p:cNvPr>
          <p:cNvCxnSpPr/>
          <p:nvPr/>
        </p:nvCxnSpPr>
        <p:spPr>
          <a:xfrm>
            <a:off x="9756359" y="4491870"/>
            <a:ext cx="1645191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C7B3E68-0BC5-481B-ADB7-017F1D293661}"/>
              </a:ext>
            </a:extLst>
          </p:cNvPr>
          <p:cNvCxnSpPr/>
          <p:nvPr/>
        </p:nvCxnSpPr>
        <p:spPr>
          <a:xfrm>
            <a:off x="9756359" y="5199679"/>
            <a:ext cx="1645191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C361BFD-C97A-43F6-8CB2-7D0DC7508621}"/>
              </a:ext>
            </a:extLst>
          </p:cNvPr>
          <p:cNvSpPr/>
          <p:nvPr/>
        </p:nvSpPr>
        <p:spPr>
          <a:xfrm>
            <a:off x="9966698" y="4567882"/>
            <a:ext cx="1224512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설정목</a:t>
            </a:r>
            <a:endParaRPr lang="en-US" altLang="ko-KR" sz="2000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4DB32BD-528C-4583-AE14-8696E42DDF39}"/>
              </a:ext>
            </a:extLst>
          </p:cNvPr>
          <p:cNvSpPr/>
          <p:nvPr/>
        </p:nvSpPr>
        <p:spPr>
          <a:xfrm>
            <a:off x="10046743" y="5280336"/>
            <a:ext cx="1064422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조성효</a:t>
            </a:r>
            <a:endParaRPr lang="en-US" altLang="ko-KR" sz="2000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8339701-4476-4F5F-9878-17DD8FDEA68F}"/>
              </a:ext>
            </a:extLst>
          </p:cNvPr>
          <p:cNvSpPr/>
          <p:nvPr/>
        </p:nvSpPr>
        <p:spPr>
          <a:xfrm>
            <a:off x="6121607" y="4567882"/>
            <a:ext cx="1077080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곽진주</a:t>
            </a:r>
            <a:endParaRPr lang="en-US" altLang="ko-KR" sz="2000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E04435-2C03-40EA-B0FE-F292636FEB88}"/>
              </a:ext>
            </a:extLst>
          </p:cNvPr>
          <p:cNvSpPr txBox="1"/>
          <p:nvPr/>
        </p:nvSpPr>
        <p:spPr>
          <a:xfrm>
            <a:off x="1251758" y="4331808"/>
            <a:ext cx="4014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r>
              <a:rPr lang="ko-KR" altLang="en-US" sz="44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조 </a:t>
            </a:r>
            <a:r>
              <a:rPr lang="ko-KR" altLang="en-US" sz="4400" dirty="0" err="1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밥뭐먹조</a:t>
            </a:r>
            <a:endParaRPr lang="ko-KR" altLang="en-US" sz="4400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1FB426FE-81E4-4CE8-9F35-851D1BF631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78" b="89778" l="2667" r="96000">
                        <a14:foregroundMark x1="29333" y1="46667" x2="28444" y2="51111"/>
                        <a14:foregroundMark x1="56444" y1="46222" x2="56444" y2="46222"/>
                        <a14:foregroundMark x1="52000" y1="46667" x2="52000" y2="46667"/>
                        <a14:foregroundMark x1="57333" y1="52889" x2="57333" y2="52889"/>
                        <a14:foregroundMark x1="65778" y1="45778" x2="65778" y2="45778"/>
                        <a14:foregroundMark x1="76444" y1="45333" x2="76444" y2="45333"/>
                        <a14:foregroundMark x1="84444" y1="44444" x2="84444" y2="44444"/>
                        <a14:foregroundMark x1="84889" y1="49333" x2="84889" y2="49333"/>
                        <a14:foregroundMark x1="96000" y1="50222" x2="96000" y2="50222"/>
                        <a14:foregroundMark x1="91111" y1="43556" x2="91111" y2="43556"/>
                        <a14:foregroundMark x1="93778" y1="53778" x2="93778" y2="53778"/>
                        <a14:foregroundMark x1="43111" y1="49333" x2="43111" y2="49333"/>
                        <a14:foregroundMark x1="44889" y1="47556" x2="44889" y2="47556"/>
                        <a14:foregroundMark x1="32444" y1="51556" x2="32444" y2="51556"/>
                        <a14:foregroundMark x1="8000" y1="43111" x2="8000" y2="43111"/>
                        <a14:foregroundMark x1="8444" y1="56889" x2="8444" y2="56889"/>
                        <a14:foregroundMark x1="6222" y1="46667" x2="4889" y2="50222"/>
                        <a14:foregroundMark x1="8971" y1="47684" x2="8444" y2="48000"/>
                        <a14:foregroundMark x1="10667" y1="46667" x2="9237" y2="47525"/>
                        <a14:foregroundMark x1="8889" y1="50222" x2="11111" y2="49778"/>
                        <a14:foregroundMark x1="14667" y1="48889" x2="13778" y2="49778"/>
                        <a14:foregroundMark x1="19556" y1="48000" x2="18667" y2="50667"/>
                        <a14:foregroundMark x1="20444" y1="45333" x2="20000" y2="46222"/>
                        <a14:foregroundMark x1="12889" y1="52889" x2="12444" y2="53778"/>
                        <a14:foregroundMark x1="4987" y1="51606" x2="4889" y2="52000"/>
                        <a14:foregroundMark x1="5333" y1="50222" x2="5234" y2="50619"/>
                        <a14:foregroundMark x1="60889" y1="45778" x2="60889" y2="45778"/>
                        <a14:foregroundMark x1="63556" y1="48889" x2="63556" y2="48889"/>
                        <a14:foregroundMark x1="63111" y1="52000" x2="63111" y2="52000"/>
                        <a14:foregroundMark x1="67111" y1="52000" x2="67111" y2="52000"/>
                        <a14:foregroundMark x1="62667" y1="52444" x2="62667" y2="52444"/>
                        <a14:foregroundMark x1="71111" y1="48444" x2="71111" y2="49778"/>
                        <a14:foregroundMark x1="64444" y1="49333" x2="64444" y2="49778"/>
                        <a14:foregroundMark x1="4000" y1="52444" x2="4000" y2="54222"/>
                        <a14:foregroundMark x1="2667" y1="52000" x2="4889" y2="55111"/>
                        <a14:backgroundMark x1="16000" y1="16889" x2="84444" y2="20444"/>
                        <a14:backgroundMark x1="20444" y1="78667" x2="94222" y2="85778"/>
                        <a14:backgroundMark x1="55111" y1="52444" x2="55111" y2="52444"/>
                        <a14:backgroundMark x1="64444" y1="47556" x2="64444" y2="47556"/>
                        <a14:backgroundMark x1="83111" y1="44889" x2="83111" y2="44889"/>
                        <a14:backgroundMark x1="91111" y1="45333" x2="91111" y2="45333"/>
                        <a14:backgroundMark x1="62667" y1="52889" x2="63556" y2="52889"/>
                        <a14:backgroundMark x1="66667" y1="52889" x2="68000" y2="52889"/>
                        <a14:backgroundMark x1="75111" y1="53333" x2="72889" y2="53333"/>
                        <a14:backgroundMark x1="64444" y1="50222" x2="64444" y2="50222"/>
                        <a14:backgroundMark x1="83111" y1="50222" x2="83111" y2="50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4490" b="37015"/>
          <a:stretch/>
        </p:blipFill>
        <p:spPr>
          <a:xfrm>
            <a:off x="10294550" y="6390236"/>
            <a:ext cx="1375299" cy="39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751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C82C5E01-4616-470C-8B55-01EBA960CE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78" b="89778" l="2667" r="96000">
                        <a14:foregroundMark x1="29333" y1="46667" x2="28444" y2="51111"/>
                        <a14:foregroundMark x1="56444" y1="46222" x2="56444" y2="46222"/>
                        <a14:foregroundMark x1="52000" y1="46667" x2="52000" y2="46667"/>
                        <a14:foregroundMark x1="57333" y1="52889" x2="57333" y2="52889"/>
                        <a14:foregroundMark x1="65778" y1="45778" x2="65778" y2="45778"/>
                        <a14:foregroundMark x1="76444" y1="45333" x2="76444" y2="45333"/>
                        <a14:foregroundMark x1="84444" y1="44444" x2="84444" y2="44444"/>
                        <a14:foregroundMark x1="84889" y1="49333" x2="84889" y2="49333"/>
                        <a14:foregroundMark x1="96000" y1="50222" x2="96000" y2="50222"/>
                        <a14:foregroundMark x1="91111" y1="43556" x2="91111" y2="43556"/>
                        <a14:foregroundMark x1="93778" y1="53778" x2="93778" y2="53778"/>
                        <a14:foregroundMark x1="43111" y1="49333" x2="43111" y2="49333"/>
                        <a14:foregroundMark x1="44889" y1="47556" x2="44889" y2="47556"/>
                        <a14:foregroundMark x1="32444" y1="51556" x2="32444" y2="51556"/>
                        <a14:foregroundMark x1="8000" y1="43111" x2="8000" y2="43111"/>
                        <a14:foregroundMark x1="8444" y1="56889" x2="8444" y2="56889"/>
                        <a14:foregroundMark x1="6222" y1="46667" x2="4889" y2="50222"/>
                        <a14:foregroundMark x1="8971" y1="47684" x2="8444" y2="48000"/>
                        <a14:foregroundMark x1="10667" y1="46667" x2="9237" y2="47525"/>
                        <a14:foregroundMark x1="8889" y1="50222" x2="11111" y2="49778"/>
                        <a14:foregroundMark x1="14667" y1="48889" x2="13778" y2="49778"/>
                        <a14:foregroundMark x1="19556" y1="48000" x2="18667" y2="50667"/>
                        <a14:foregroundMark x1="20444" y1="45333" x2="20000" y2="46222"/>
                        <a14:foregroundMark x1="12889" y1="52889" x2="12444" y2="53778"/>
                        <a14:foregroundMark x1="4987" y1="51606" x2="4889" y2="52000"/>
                        <a14:foregroundMark x1="5333" y1="50222" x2="5234" y2="50619"/>
                        <a14:foregroundMark x1="60889" y1="45778" x2="60889" y2="45778"/>
                        <a14:foregroundMark x1="63556" y1="48889" x2="63556" y2="48889"/>
                        <a14:foregroundMark x1="63111" y1="52000" x2="63111" y2="52000"/>
                        <a14:foregroundMark x1="67111" y1="52000" x2="67111" y2="52000"/>
                        <a14:foregroundMark x1="62667" y1="52444" x2="62667" y2="52444"/>
                        <a14:foregroundMark x1="71111" y1="48444" x2="71111" y2="49778"/>
                        <a14:foregroundMark x1="64444" y1="49333" x2="64444" y2="49778"/>
                        <a14:foregroundMark x1="4000" y1="52444" x2="4000" y2="54222"/>
                        <a14:foregroundMark x1="2667" y1="52000" x2="4889" y2="55111"/>
                        <a14:backgroundMark x1="16000" y1="16889" x2="84444" y2="20444"/>
                        <a14:backgroundMark x1="20444" y1="78667" x2="94222" y2="85778"/>
                        <a14:backgroundMark x1="55111" y1="52444" x2="55111" y2="52444"/>
                        <a14:backgroundMark x1="64444" y1="47556" x2="64444" y2="47556"/>
                        <a14:backgroundMark x1="83111" y1="44889" x2="83111" y2="44889"/>
                        <a14:backgroundMark x1="91111" y1="45333" x2="91111" y2="45333"/>
                        <a14:backgroundMark x1="62667" y1="52889" x2="63556" y2="52889"/>
                        <a14:backgroundMark x1="66667" y1="52889" x2="68000" y2="52889"/>
                        <a14:backgroundMark x1="75111" y1="53333" x2="72889" y2="53333"/>
                        <a14:backgroundMark x1="64444" y1="50222" x2="64444" y2="50222"/>
                        <a14:backgroundMark x1="83111" y1="50222" x2="83111" y2="50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4490" b="37015"/>
          <a:stretch/>
        </p:blipFill>
        <p:spPr>
          <a:xfrm>
            <a:off x="10294550" y="6390236"/>
            <a:ext cx="1375299" cy="391882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AE25FB7D-2B60-4E6B-8EBB-C0678FAF3608}"/>
              </a:ext>
            </a:extLst>
          </p:cNvPr>
          <p:cNvGrpSpPr/>
          <p:nvPr/>
        </p:nvGrpSpPr>
        <p:grpSpPr>
          <a:xfrm>
            <a:off x="5889717" y="507805"/>
            <a:ext cx="2823137" cy="2811329"/>
            <a:chOff x="6111857" y="1377321"/>
            <a:chExt cx="4120593" cy="410335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D355FB7-6B1A-4AD6-8D55-351944198525}"/>
                </a:ext>
              </a:extLst>
            </p:cNvPr>
            <p:cNvSpPr txBox="1"/>
            <p:nvPr/>
          </p:nvSpPr>
          <p:spPr>
            <a:xfrm>
              <a:off x="6870313" y="1998122"/>
              <a:ext cx="2396149" cy="3369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+mj-ea"/>
                <a:buAutoNum type="circleNumDbPlain"/>
              </a:pPr>
              <a:r>
                <a:rPr lang="ko-KR" altLang="en-US" sz="9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두리</a:t>
              </a:r>
              <a:r>
                <a:rPr lang="en-US" altLang="ko-KR" sz="9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sz="9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찹쌀 순대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F575C87-1B52-4C3A-8F43-AFFE911E457F}"/>
                </a:ext>
              </a:extLst>
            </p:cNvPr>
            <p:cNvSpPr txBox="1"/>
            <p:nvPr/>
          </p:nvSpPr>
          <p:spPr>
            <a:xfrm>
              <a:off x="6619589" y="1700087"/>
              <a:ext cx="1691310" cy="3593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ko-KR" altLang="en-US" sz="1000" b="1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식당 선택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5A05E0D-0DAB-4464-B255-594F272E3B08}"/>
                </a:ext>
              </a:extLst>
            </p:cNvPr>
            <p:cNvSpPr txBox="1"/>
            <p:nvPr/>
          </p:nvSpPr>
          <p:spPr>
            <a:xfrm>
              <a:off x="6870313" y="2262791"/>
              <a:ext cx="2244000" cy="3369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+mj-ea"/>
                <a:buAutoNum type="circleNumDbPlain" startAt="2"/>
              </a:pPr>
              <a:r>
                <a:rPr lang="ko-KR" altLang="en-US" sz="9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무교동 낙지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E900002-328A-4C0C-9E11-97817D013A39}"/>
                </a:ext>
              </a:extLst>
            </p:cNvPr>
            <p:cNvSpPr txBox="1"/>
            <p:nvPr/>
          </p:nvSpPr>
          <p:spPr>
            <a:xfrm>
              <a:off x="6870314" y="2527459"/>
              <a:ext cx="2396149" cy="3369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+mj-ea"/>
                <a:buAutoNum type="circleNumDbPlain" startAt="3"/>
              </a:pPr>
              <a:r>
                <a:rPr lang="ko-KR" altLang="en-US" sz="9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신둥궁</a:t>
              </a:r>
              <a:r>
                <a:rPr lang="ko-KR" altLang="en-US" sz="9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sz="9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감자탕</a:t>
              </a:r>
              <a:endPara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1F3A206-27E5-4A9F-ABAE-8D1EEFFDE9A5}"/>
                </a:ext>
              </a:extLst>
            </p:cNvPr>
            <p:cNvSpPr txBox="1"/>
            <p:nvPr/>
          </p:nvSpPr>
          <p:spPr>
            <a:xfrm>
              <a:off x="6870313" y="2792126"/>
              <a:ext cx="2056429" cy="3369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+mj-ea"/>
                <a:buAutoNum type="circleNumDbPlain" startAt="4"/>
              </a:pPr>
              <a:r>
                <a:rPr lang="ko-KR" altLang="en-US" sz="9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김밥</a:t>
              </a:r>
              <a:r>
                <a:rPr lang="en-US" altLang="ko-KR" sz="9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Cafe</a:t>
              </a:r>
              <a:endPara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2C6A47D-7D5A-4AE5-A8AC-6CE8A3320DB3}"/>
                </a:ext>
              </a:extLst>
            </p:cNvPr>
            <p:cNvSpPr txBox="1"/>
            <p:nvPr/>
          </p:nvSpPr>
          <p:spPr>
            <a:xfrm>
              <a:off x="6618700" y="3685545"/>
              <a:ext cx="2973923" cy="3593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Best 5 Restaurants</a:t>
              </a:r>
              <a:endParaRPr lang="ko-KR" altLang="en-US" sz="1000" b="1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A384198-0BD8-46B5-A901-82ED17C363DC}"/>
                </a:ext>
              </a:extLst>
            </p:cNvPr>
            <p:cNvSpPr txBox="1"/>
            <p:nvPr/>
          </p:nvSpPr>
          <p:spPr>
            <a:xfrm>
              <a:off x="6885160" y="3980163"/>
              <a:ext cx="2707465" cy="3369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+mj-ea"/>
                <a:buAutoNum type="circleNumDbPlain"/>
              </a:pPr>
              <a:r>
                <a:rPr lang="ko-KR" altLang="en-US" sz="9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엄마 밥상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C78B36A-8D7F-4AB5-ADC7-F168CCC824B5}"/>
                </a:ext>
              </a:extLst>
            </p:cNvPr>
            <p:cNvSpPr txBox="1"/>
            <p:nvPr/>
          </p:nvSpPr>
          <p:spPr>
            <a:xfrm>
              <a:off x="6886996" y="4217876"/>
              <a:ext cx="2570317" cy="3369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+mj-ea"/>
                <a:buAutoNum type="circleNumDbPlain" startAt="2"/>
              </a:pPr>
              <a:r>
                <a:rPr lang="ko-KR" altLang="en-US" sz="9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두리 찹쌀 순대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E787CB6-49CB-4263-B7C7-6F4B4A0511E2}"/>
                </a:ext>
              </a:extLst>
            </p:cNvPr>
            <p:cNvSpPr txBox="1"/>
            <p:nvPr/>
          </p:nvSpPr>
          <p:spPr>
            <a:xfrm>
              <a:off x="6886997" y="4455590"/>
              <a:ext cx="2039746" cy="3369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+mj-ea"/>
                <a:buAutoNum type="circleNumDbPlain" startAt="3"/>
              </a:pPr>
              <a:r>
                <a:rPr lang="ko-KR" altLang="en-US" sz="9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혼밥 귀족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7EA0C76-3275-4F31-AA88-06726D0731C1}"/>
                </a:ext>
              </a:extLst>
            </p:cNvPr>
            <p:cNvSpPr txBox="1"/>
            <p:nvPr/>
          </p:nvSpPr>
          <p:spPr>
            <a:xfrm>
              <a:off x="6882868" y="4693302"/>
              <a:ext cx="1425738" cy="3369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+mj-ea"/>
                <a:buAutoNum type="circleNumDbPlain" startAt="4"/>
              </a:pPr>
              <a:r>
                <a:rPr lang="ko-KR" altLang="en-US" sz="9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중리</a:t>
              </a:r>
              <a:endPara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8166016-08CB-4DEB-80C0-FC88F02DAF75}"/>
                </a:ext>
              </a:extLst>
            </p:cNvPr>
            <p:cNvSpPr txBox="1"/>
            <p:nvPr/>
          </p:nvSpPr>
          <p:spPr>
            <a:xfrm>
              <a:off x="6882867" y="4931015"/>
              <a:ext cx="1425738" cy="3369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+mj-ea"/>
                <a:buAutoNum type="circleNumDbPlain" startAt="5"/>
              </a:pPr>
              <a:r>
                <a:rPr lang="ko-KR" altLang="en-US" sz="9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담소</a:t>
              </a:r>
            </a:p>
          </p:txBody>
        </p:sp>
        <p:sp>
          <p:nvSpPr>
            <p:cNvPr id="27" name="도형 120">
              <a:extLst>
                <a:ext uri="{FF2B5EF4-FFF2-40B4-BE49-F238E27FC236}">
                  <a16:creationId xmlns:a16="http://schemas.microsoft.com/office/drawing/2014/main" id="{1FA0C6BA-97EF-4ED0-8189-ACD0609AED57}"/>
                </a:ext>
              </a:extLst>
            </p:cNvPr>
            <p:cNvSpPr>
              <a:spLocks/>
            </p:cNvSpPr>
            <p:nvPr/>
          </p:nvSpPr>
          <p:spPr>
            <a:xfrm>
              <a:off x="9837748" y="1798893"/>
              <a:ext cx="134570" cy="14048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900">
                <a:latin typeface="맑은 고딕" charset="0"/>
                <a:ea typeface="맑은 고딕" charset="0"/>
              </a:endParaRPr>
            </a:p>
          </p:txBody>
        </p:sp>
        <p:sp>
          <p:nvSpPr>
            <p:cNvPr id="28" name="도형 122">
              <a:extLst>
                <a:ext uri="{FF2B5EF4-FFF2-40B4-BE49-F238E27FC236}">
                  <a16:creationId xmlns:a16="http://schemas.microsoft.com/office/drawing/2014/main" id="{982FA6DE-8F2A-4646-9F5E-FEDE1603812A}"/>
                </a:ext>
              </a:extLst>
            </p:cNvPr>
            <p:cNvSpPr>
              <a:spLocks/>
            </p:cNvSpPr>
            <p:nvPr/>
          </p:nvSpPr>
          <p:spPr>
            <a:xfrm>
              <a:off x="9827722" y="1617706"/>
              <a:ext cx="144596" cy="131499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900">
                <a:latin typeface="맑은 고딕" charset="0"/>
                <a:ea typeface="맑은 고딕" charset="0"/>
              </a:endParaRPr>
            </a:p>
          </p:txBody>
        </p:sp>
        <p:sp>
          <p:nvSpPr>
            <p:cNvPr id="29" name="도형 122">
              <a:extLst>
                <a:ext uri="{FF2B5EF4-FFF2-40B4-BE49-F238E27FC236}">
                  <a16:creationId xmlns:a16="http://schemas.microsoft.com/office/drawing/2014/main" id="{447654CD-003F-4AF6-8750-8E9F913208CF}"/>
                </a:ext>
              </a:extLst>
            </p:cNvPr>
            <p:cNvSpPr>
              <a:spLocks/>
            </p:cNvSpPr>
            <p:nvPr/>
          </p:nvSpPr>
          <p:spPr>
            <a:xfrm rot="10800000">
              <a:off x="9827722" y="3288326"/>
              <a:ext cx="144596" cy="131499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900">
                <a:latin typeface="맑은 고딕" charset="0"/>
                <a:ea typeface="맑은 고딕" charset="0"/>
              </a:endParaRPr>
            </a:p>
          </p:txBody>
        </p:sp>
        <p:sp>
          <p:nvSpPr>
            <p:cNvPr id="30" name="화살표: 왼쪽 78">
              <a:extLst>
                <a:ext uri="{FF2B5EF4-FFF2-40B4-BE49-F238E27FC236}">
                  <a16:creationId xmlns:a16="http://schemas.microsoft.com/office/drawing/2014/main" id="{DDFD1055-18CC-4776-8981-5EF23CC88A8F}"/>
                </a:ext>
              </a:extLst>
            </p:cNvPr>
            <p:cNvSpPr/>
            <p:nvPr/>
          </p:nvSpPr>
          <p:spPr>
            <a:xfrm>
              <a:off x="6253560" y="1592299"/>
              <a:ext cx="238388" cy="161481"/>
            </a:xfrm>
            <a:prstGeom prst="leftArrow">
              <a:avLst>
                <a:gd name="adj1" fmla="val 33333"/>
                <a:gd name="adj2" fmla="val 6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31" name="Rect 0">
              <a:extLst>
                <a:ext uri="{FF2B5EF4-FFF2-40B4-BE49-F238E27FC236}">
                  <a16:creationId xmlns:a16="http://schemas.microsoft.com/office/drawing/2014/main" id="{C9FC2A14-3355-45B0-84E1-2000D9EF551F}"/>
                </a:ext>
              </a:extLst>
            </p:cNvPr>
            <p:cNvSpPr>
              <a:spLocks/>
            </p:cNvSpPr>
            <p:nvPr/>
          </p:nvSpPr>
          <p:spPr>
            <a:xfrm>
              <a:off x="6111857" y="1377321"/>
              <a:ext cx="4120593" cy="4103358"/>
            </a:xfrm>
            <a:prstGeom prst="rect">
              <a:avLst/>
            </a:pr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900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0ADC626-6DC1-45FA-BF6F-D849CFAD5A5C}"/>
                </a:ext>
              </a:extLst>
            </p:cNvPr>
            <p:cNvSpPr txBox="1"/>
            <p:nvPr/>
          </p:nvSpPr>
          <p:spPr>
            <a:xfrm>
              <a:off x="6870314" y="3056795"/>
              <a:ext cx="1796523" cy="3369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+mj-ea"/>
                <a:buAutoNum type="circleNumDbPlain" startAt="5"/>
              </a:pPr>
              <a:r>
                <a:rPr lang="en-US" altLang="ko-KR" sz="9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EGG DROP</a:t>
              </a:r>
              <a:endPara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A09290A-5734-40F3-9321-47D66512EF3D}"/>
              </a:ext>
            </a:extLst>
          </p:cNvPr>
          <p:cNvGrpSpPr/>
          <p:nvPr/>
        </p:nvGrpSpPr>
        <p:grpSpPr>
          <a:xfrm>
            <a:off x="979282" y="1377321"/>
            <a:ext cx="4120594" cy="4103358"/>
            <a:chOff x="1414549" y="1377321"/>
            <a:chExt cx="4120594" cy="4103358"/>
          </a:xfrm>
        </p:grpSpPr>
        <p:sp>
          <p:nvSpPr>
            <p:cNvPr id="8" name="Rect 0">
              <a:extLst>
                <a:ext uri="{FF2B5EF4-FFF2-40B4-BE49-F238E27FC236}">
                  <a16:creationId xmlns:a16="http://schemas.microsoft.com/office/drawing/2014/main" id="{7615FD03-9844-47D0-9697-0E2B9D761DD1}"/>
                </a:ext>
              </a:extLst>
            </p:cNvPr>
            <p:cNvSpPr>
              <a:spLocks/>
            </p:cNvSpPr>
            <p:nvPr/>
          </p:nvSpPr>
          <p:spPr>
            <a:xfrm>
              <a:off x="1414549" y="1377321"/>
              <a:ext cx="4120594" cy="4103358"/>
            </a:xfrm>
            <a:prstGeom prst="rect">
              <a:avLst/>
            </a:pr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59D2E48E-2827-4B36-B279-C74B8C0986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hq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924" b="89924" l="7468" r="71753">
                          <a14:foregroundMark x1="37013" y1="15267" x2="37662" y2="28092"/>
                          <a14:foregroundMark x1="33009" y1="40611" x2="32900" y2="45344"/>
                          <a14:foregroundMark x1="10281" y1="49466" x2="8766" y2="58626"/>
                          <a14:foregroundMark x1="24567" y1="58168" x2="23810" y2="72824"/>
                          <a14:foregroundMark x1="11580" y1="69618" x2="17316" y2="69313"/>
                          <a14:foregroundMark x1="46753" y1="13435" x2="46104" y2="20000"/>
                          <a14:foregroundMark x1="44589" y1="27176" x2="52489" y2="27481"/>
                          <a14:foregroundMark x1="45779" y1="34809" x2="50649" y2="34656"/>
                          <a14:foregroundMark x1="51840" y1="57252" x2="55844" y2="57405"/>
                          <a14:foregroundMark x1="64394" y1="42137" x2="67965" y2="40611"/>
                          <a14:foregroundMark x1="71753" y1="48397" x2="70455" y2="53282"/>
                          <a14:foregroundMark x1="64827" y1="73435" x2="64827" y2="74198"/>
                          <a14:backgroundMark x1="72619" y1="61679" x2="72294" y2="8671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140" r="24893" b="9314"/>
            <a:stretch/>
          </p:blipFill>
          <p:spPr>
            <a:xfrm>
              <a:off x="2673762" y="1913470"/>
              <a:ext cx="1602168" cy="1263355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2705072" y="4131074"/>
              <a:ext cx="1828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3. </a:t>
              </a: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오늘 뭐 먹지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705072" y="4554255"/>
              <a:ext cx="1828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4. </a:t>
              </a: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종료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705072" y="3707893"/>
              <a:ext cx="1828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2. </a:t>
              </a: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음식 검색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705072" y="3279703"/>
              <a:ext cx="1828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1. </a:t>
              </a: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식당 선택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044A28CB-2523-4E6C-8B86-EC6A2D96F3C4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65" y="276962"/>
            <a:ext cx="741084" cy="74108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3172605-9F6F-4CF4-9B25-BF060E52911E}"/>
              </a:ext>
            </a:extLst>
          </p:cNvPr>
          <p:cNvSpPr txBox="1"/>
          <p:nvPr/>
        </p:nvSpPr>
        <p:spPr>
          <a:xfrm>
            <a:off x="1399089" y="385894"/>
            <a:ext cx="3960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프로그램 </a:t>
            </a:r>
            <a:r>
              <a:rPr lang="ko-KR" altLang="en-US" sz="28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가안</a:t>
            </a:r>
            <a:endParaRPr lang="ko-KR" altLang="en-US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7" name="Rect 0">
            <a:extLst>
              <a:ext uri="{FF2B5EF4-FFF2-40B4-BE49-F238E27FC236}">
                <a16:creationId xmlns:a16="http://schemas.microsoft.com/office/drawing/2014/main" id="{6F6FE784-4A7F-4A0B-9D4D-884D1E8730FF}"/>
              </a:ext>
            </a:extLst>
          </p:cNvPr>
          <p:cNvSpPr>
            <a:spLocks/>
          </p:cNvSpPr>
          <p:nvPr/>
        </p:nvSpPr>
        <p:spPr>
          <a:xfrm>
            <a:off x="8840860" y="493580"/>
            <a:ext cx="2823138" cy="2825554"/>
          </a:xfrm>
          <a:prstGeom prst="rect">
            <a:avLst/>
          </a:pr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B8CC1C4-094B-44F3-A5AA-D826C174A0C0}"/>
              </a:ext>
            </a:extLst>
          </p:cNvPr>
          <p:cNvSpPr txBox="1"/>
          <p:nvPr/>
        </p:nvSpPr>
        <p:spPr>
          <a:xfrm flipH="1">
            <a:off x="10174809" y="606922"/>
            <a:ext cx="11301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Tel: 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02-566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1611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2785744-53AB-4BAF-9E6F-9538E405D072}"/>
              </a:ext>
            </a:extLst>
          </p:cNvPr>
          <p:cNvSpPr txBox="1"/>
          <p:nvPr/>
        </p:nvSpPr>
        <p:spPr>
          <a:xfrm>
            <a:off x="9149766" y="612973"/>
            <a:ext cx="993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EGG DROP</a:t>
            </a:r>
            <a:endParaRPr lang="ko-KR" altLang="en-US" sz="2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C7BB4DE-6EDA-4831-AD73-377D6916CD5C}"/>
              </a:ext>
            </a:extLst>
          </p:cNvPr>
          <p:cNvSpPr txBox="1"/>
          <p:nvPr/>
        </p:nvSpPr>
        <p:spPr>
          <a:xfrm flipH="1">
            <a:off x="11078373" y="625158"/>
            <a:ext cx="635776" cy="203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</a:pP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평균 20분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A001BC7-A5F9-4CD0-87F7-39CC392626A5}"/>
              </a:ext>
            </a:extLst>
          </p:cNvPr>
          <p:cNvSpPr/>
          <p:nvPr/>
        </p:nvSpPr>
        <p:spPr>
          <a:xfrm>
            <a:off x="9748462" y="622311"/>
            <a:ext cx="553357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★ ★ ★ ★ ★ </a:t>
            </a:r>
            <a:endParaRPr lang="ko-KR" altLang="en-US" sz="500" dirty="0"/>
          </a:p>
        </p:txBody>
      </p:sp>
      <p:sp>
        <p:nvSpPr>
          <p:cNvPr id="43" name="제목 34">
            <a:extLst>
              <a:ext uri="{FF2B5EF4-FFF2-40B4-BE49-F238E27FC236}">
                <a16:creationId xmlns:a16="http://schemas.microsoft.com/office/drawing/2014/main" id="{D829A7AD-C399-4E77-A973-0B746ED3C0A1}"/>
              </a:ext>
            </a:extLst>
          </p:cNvPr>
          <p:cNvSpPr txBox="1">
            <a:spLocks/>
          </p:cNvSpPr>
          <p:nvPr/>
        </p:nvSpPr>
        <p:spPr>
          <a:xfrm>
            <a:off x="8941034" y="1154700"/>
            <a:ext cx="1535430" cy="37338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9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+mj-cs"/>
              </a:rPr>
              <a:t>미스터 에그 </a:t>
            </a:r>
          </a:p>
        </p:txBody>
      </p:sp>
      <p:sp>
        <p:nvSpPr>
          <p:cNvPr id="44" name="텍스트 상자 35">
            <a:extLst>
              <a:ext uri="{FF2B5EF4-FFF2-40B4-BE49-F238E27FC236}">
                <a16:creationId xmlns:a16="http://schemas.microsoft.com/office/drawing/2014/main" id="{9B154502-6DCA-4033-9ACA-4F4317A966F5}"/>
              </a:ext>
            </a:extLst>
          </p:cNvPr>
          <p:cNvSpPr txBox="1">
            <a:spLocks/>
          </p:cNvSpPr>
          <p:nvPr/>
        </p:nvSpPr>
        <p:spPr>
          <a:xfrm>
            <a:off x="8933414" y="1319069"/>
            <a:ext cx="1637665" cy="37338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9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+mj-cs"/>
              </a:rPr>
              <a:t>베이컨 더블 치즈 </a:t>
            </a:r>
          </a:p>
        </p:txBody>
      </p:sp>
      <p:sp>
        <p:nvSpPr>
          <p:cNvPr id="45" name="텍스트 상자 37">
            <a:extLst>
              <a:ext uri="{FF2B5EF4-FFF2-40B4-BE49-F238E27FC236}">
                <a16:creationId xmlns:a16="http://schemas.microsoft.com/office/drawing/2014/main" id="{C8ED9C9E-ACA1-4F0C-8093-E99DAA5406EC}"/>
              </a:ext>
            </a:extLst>
          </p:cNvPr>
          <p:cNvSpPr txBox="1">
            <a:spLocks/>
          </p:cNvSpPr>
          <p:nvPr/>
        </p:nvSpPr>
        <p:spPr>
          <a:xfrm>
            <a:off x="8925794" y="1495240"/>
            <a:ext cx="1637665" cy="37338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900" dirty="0" err="1">
                <a:latin typeface="나눔스퀘어_ac" panose="020B0600000101010101" pitchFamily="50" charset="-127"/>
                <a:ea typeface="나눔스퀘어_ac" panose="020B0600000101010101" pitchFamily="50" charset="-127"/>
                <a:cs typeface="+mj-cs"/>
              </a:rPr>
              <a:t>데리야끼</a:t>
            </a:r>
            <a:r>
              <a:rPr lang="ko-KR" altLang="en-US" sz="9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+mj-cs"/>
              </a:rPr>
              <a:t> </a:t>
            </a:r>
            <a:r>
              <a:rPr lang="ko-KR" altLang="en-US" sz="900" dirty="0" err="1">
                <a:latin typeface="나눔스퀘어_ac" panose="020B0600000101010101" pitchFamily="50" charset="-127"/>
                <a:ea typeface="나눔스퀘어_ac" panose="020B0600000101010101" pitchFamily="50" charset="-127"/>
                <a:cs typeface="+mj-cs"/>
              </a:rPr>
              <a:t>바베큐</a:t>
            </a:r>
            <a:endParaRPr lang="ko-KR" altLang="en-US" sz="900" dirty="0">
              <a:latin typeface="나눔스퀘어_ac" panose="020B0600000101010101" pitchFamily="50" charset="-127"/>
              <a:ea typeface="나눔스퀘어_ac" panose="020B0600000101010101" pitchFamily="50" charset="-127"/>
              <a:cs typeface="+mj-cs"/>
            </a:endParaRPr>
          </a:p>
        </p:txBody>
      </p:sp>
      <p:sp>
        <p:nvSpPr>
          <p:cNvPr id="46" name="텍스트 상자 38">
            <a:extLst>
              <a:ext uri="{FF2B5EF4-FFF2-40B4-BE49-F238E27FC236}">
                <a16:creationId xmlns:a16="http://schemas.microsoft.com/office/drawing/2014/main" id="{3BE5FB66-7EF3-40F3-ADD1-4E4611351DCC}"/>
              </a:ext>
            </a:extLst>
          </p:cNvPr>
          <p:cNvSpPr txBox="1">
            <a:spLocks/>
          </p:cNvSpPr>
          <p:nvPr/>
        </p:nvSpPr>
        <p:spPr>
          <a:xfrm>
            <a:off x="8934049" y="1666085"/>
            <a:ext cx="1637665" cy="37338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9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+mj-cs"/>
              </a:rPr>
              <a:t>베이컨 </a:t>
            </a:r>
            <a:r>
              <a:rPr lang="ko-KR" altLang="en-US" sz="900" dirty="0" err="1">
                <a:latin typeface="나눔스퀘어_ac" panose="020B0600000101010101" pitchFamily="50" charset="-127"/>
                <a:ea typeface="나눔스퀘어_ac" panose="020B0600000101010101" pitchFamily="50" charset="-127"/>
                <a:cs typeface="+mj-cs"/>
              </a:rPr>
              <a:t>딥치즈</a:t>
            </a:r>
            <a:r>
              <a:rPr lang="ko-KR" altLang="en-US" sz="9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+mj-cs"/>
              </a:rPr>
              <a:t> 번</a:t>
            </a:r>
          </a:p>
        </p:txBody>
      </p:sp>
      <p:sp>
        <p:nvSpPr>
          <p:cNvPr id="47" name="텍스트 상자 39">
            <a:extLst>
              <a:ext uri="{FF2B5EF4-FFF2-40B4-BE49-F238E27FC236}">
                <a16:creationId xmlns:a16="http://schemas.microsoft.com/office/drawing/2014/main" id="{F31FCE0E-E802-4999-AFBF-FF2B7297BABA}"/>
              </a:ext>
            </a:extLst>
          </p:cNvPr>
          <p:cNvSpPr txBox="1">
            <a:spLocks/>
          </p:cNvSpPr>
          <p:nvPr/>
        </p:nvSpPr>
        <p:spPr>
          <a:xfrm>
            <a:off x="8942304" y="1841107"/>
            <a:ext cx="1637665" cy="37338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9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+mj-cs"/>
              </a:rPr>
              <a:t>명란 </a:t>
            </a:r>
            <a:r>
              <a:rPr lang="ko-KR" altLang="en-US" sz="900" dirty="0" err="1">
                <a:latin typeface="나눔스퀘어_ac" panose="020B0600000101010101" pitchFamily="50" charset="-127"/>
                <a:ea typeface="나눔스퀘어_ac" panose="020B0600000101010101" pitchFamily="50" charset="-127"/>
                <a:cs typeface="+mj-cs"/>
              </a:rPr>
              <a:t>아보</a:t>
            </a:r>
            <a:r>
              <a:rPr lang="ko-KR" altLang="en-US" sz="9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+mj-cs"/>
              </a:rPr>
              <a:t> 번</a:t>
            </a:r>
          </a:p>
        </p:txBody>
      </p:sp>
      <p:sp>
        <p:nvSpPr>
          <p:cNvPr id="48" name="텍스트 상자 40">
            <a:extLst>
              <a:ext uri="{FF2B5EF4-FFF2-40B4-BE49-F238E27FC236}">
                <a16:creationId xmlns:a16="http://schemas.microsoft.com/office/drawing/2014/main" id="{359D738D-8492-4151-85DC-AA201DE9FABA}"/>
              </a:ext>
            </a:extLst>
          </p:cNvPr>
          <p:cNvSpPr txBox="1">
            <a:spLocks/>
          </p:cNvSpPr>
          <p:nvPr/>
        </p:nvSpPr>
        <p:spPr>
          <a:xfrm>
            <a:off x="9780056" y="1126924"/>
            <a:ext cx="428086" cy="4203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+mj-cs"/>
              </a:rPr>
              <a:t>3.4 </a:t>
            </a:r>
          </a:p>
        </p:txBody>
      </p:sp>
      <p:sp>
        <p:nvSpPr>
          <p:cNvPr id="49" name="텍스트 상자 41">
            <a:extLst>
              <a:ext uri="{FF2B5EF4-FFF2-40B4-BE49-F238E27FC236}">
                <a16:creationId xmlns:a16="http://schemas.microsoft.com/office/drawing/2014/main" id="{C8F06BE5-059B-4946-8499-E62613ACA071}"/>
              </a:ext>
            </a:extLst>
          </p:cNvPr>
          <p:cNvSpPr txBox="1">
            <a:spLocks/>
          </p:cNvSpPr>
          <p:nvPr/>
        </p:nvSpPr>
        <p:spPr>
          <a:xfrm>
            <a:off x="9779302" y="1298700"/>
            <a:ext cx="428086" cy="4203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+mj-cs"/>
              </a:rPr>
              <a:t>4.2</a:t>
            </a:r>
          </a:p>
        </p:txBody>
      </p:sp>
      <p:sp>
        <p:nvSpPr>
          <p:cNvPr id="50" name="텍스트 상자 42">
            <a:extLst>
              <a:ext uri="{FF2B5EF4-FFF2-40B4-BE49-F238E27FC236}">
                <a16:creationId xmlns:a16="http://schemas.microsoft.com/office/drawing/2014/main" id="{E7A93916-F657-4CA0-A6FC-3A0BE7097B84}"/>
              </a:ext>
            </a:extLst>
          </p:cNvPr>
          <p:cNvSpPr txBox="1">
            <a:spLocks/>
          </p:cNvSpPr>
          <p:nvPr/>
        </p:nvSpPr>
        <p:spPr>
          <a:xfrm>
            <a:off x="9783963" y="1479725"/>
            <a:ext cx="428086" cy="4203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+mj-cs"/>
              </a:rPr>
              <a:t>4.7 </a:t>
            </a:r>
          </a:p>
        </p:txBody>
      </p:sp>
      <p:sp>
        <p:nvSpPr>
          <p:cNvPr id="51" name="텍스트 상자 45">
            <a:extLst>
              <a:ext uri="{FF2B5EF4-FFF2-40B4-BE49-F238E27FC236}">
                <a16:creationId xmlns:a16="http://schemas.microsoft.com/office/drawing/2014/main" id="{EF684961-0CA0-44E9-86D6-0737AEEA1E7B}"/>
              </a:ext>
            </a:extLst>
          </p:cNvPr>
          <p:cNvSpPr txBox="1">
            <a:spLocks/>
          </p:cNvSpPr>
          <p:nvPr/>
        </p:nvSpPr>
        <p:spPr>
          <a:xfrm>
            <a:off x="9779301" y="1654186"/>
            <a:ext cx="428086" cy="4203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+mj-cs"/>
              </a:rPr>
              <a:t>4.7 </a:t>
            </a:r>
          </a:p>
        </p:txBody>
      </p:sp>
      <p:sp>
        <p:nvSpPr>
          <p:cNvPr id="52" name="텍스트 상자 46">
            <a:extLst>
              <a:ext uri="{FF2B5EF4-FFF2-40B4-BE49-F238E27FC236}">
                <a16:creationId xmlns:a16="http://schemas.microsoft.com/office/drawing/2014/main" id="{DE438097-9A6C-4E26-9A7F-8CC6DC144508}"/>
              </a:ext>
            </a:extLst>
          </p:cNvPr>
          <p:cNvSpPr txBox="1">
            <a:spLocks/>
          </p:cNvSpPr>
          <p:nvPr/>
        </p:nvSpPr>
        <p:spPr>
          <a:xfrm>
            <a:off x="9783963" y="1830640"/>
            <a:ext cx="428086" cy="412437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+mj-cs"/>
              </a:rPr>
              <a:t>5.4 </a:t>
            </a:r>
          </a:p>
        </p:txBody>
      </p:sp>
      <p:sp>
        <p:nvSpPr>
          <p:cNvPr id="53" name="도형 89">
            <a:extLst>
              <a:ext uri="{FF2B5EF4-FFF2-40B4-BE49-F238E27FC236}">
                <a16:creationId xmlns:a16="http://schemas.microsoft.com/office/drawing/2014/main" id="{05471FC0-D3AB-47D9-9375-E8AB078B932D}"/>
              </a:ext>
            </a:extLst>
          </p:cNvPr>
          <p:cNvSpPr>
            <a:spLocks/>
          </p:cNvSpPr>
          <p:nvPr/>
        </p:nvSpPr>
        <p:spPr>
          <a:xfrm>
            <a:off x="9265174" y="948882"/>
            <a:ext cx="942213" cy="20212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hangingPunct="1"/>
            <a:r>
              <a:rPr lang="ko-KR" sz="800" b="1" dirty="0" err="1">
                <a:latin typeface="맑은 고딕" charset="0"/>
                <a:ea typeface="맑은 고딕" charset="0"/>
              </a:rPr>
              <a:t>검색창</a:t>
            </a:r>
            <a:r>
              <a:rPr lang="en-US" altLang="ko-KR" sz="800" b="1" dirty="0">
                <a:latin typeface="맑은 고딕" charset="0"/>
                <a:ea typeface="맑은 고딕" charset="0"/>
              </a:rPr>
              <a:t>:</a:t>
            </a:r>
            <a:endParaRPr lang="ko-KR" altLang="en-US" sz="800" b="1" dirty="0">
              <a:latin typeface="맑은 고딕" charset="0"/>
              <a:ea typeface="맑은 고딕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D38181C-FF80-4D05-8AD3-38E956342168}"/>
              </a:ext>
            </a:extLst>
          </p:cNvPr>
          <p:cNvSpPr txBox="1"/>
          <p:nvPr/>
        </p:nvSpPr>
        <p:spPr>
          <a:xfrm>
            <a:off x="8897517" y="943108"/>
            <a:ext cx="3930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메뉴</a:t>
            </a:r>
            <a:endParaRPr lang="ko-KR" altLang="en-US" sz="1050" dirty="0"/>
          </a:p>
        </p:txBody>
      </p:sp>
      <p:sp>
        <p:nvSpPr>
          <p:cNvPr id="55" name="도형 163">
            <a:extLst>
              <a:ext uri="{FF2B5EF4-FFF2-40B4-BE49-F238E27FC236}">
                <a16:creationId xmlns:a16="http://schemas.microsoft.com/office/drawing/2014/main" id="{5C08E4D8-A169-4933-B379-28A65C9477C9}"/>
              </a:ext>
            </a:extLst>
          </p:cNvPr>
          <p:cNvSpPr>
            <a:spLocks/>
          </p:cNvSpPr>
          <p:nvPr/>
        </p:nvSpPr>
        <p:spPr>
          <a:xfrm>
            <a:off x="10243668" y="1278722"/>
            <a:ext cx="49499" cy="7362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56" name="도형 164">
            <a:extLst>
              <a:ext uri="{FF2B5EF4-FFF2-40B4-BE49-F238E27FC236}">
                <a16:creationId xmlns:a16="http://schemas.microsoft.com/office/drawing/2014/main" id="{5138753C-2EE5-472A-8870-A2D8A16ED8A7}"/>
              </a:ext>
            </a:extLst>
          </p:cNvPr>
          <p:cNvSpPr>
            <a:spLocks/>
          </p:cNvSpPr>
          <p:nvPr/>
        </p:nvSpPr>
        <p:spPr>
          <a:xfrm>
            <a:off x="10226658" y="1177836"/>
            <a:ext cx="79497" cy="7229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57" name="도형 165">
            <a:extLst>
              <a:ext uri="{FF2B5EF4-FFF2-40B4-BE49-F238E27FC236}">
                <a16:creationId xmlns:a16="http://schemas.microsoft.com/office/drawing/2014/main" id="{A6660AB1-25D2-4C8B-AE67-CB9C2ED11D9D}"/>
              </a:ext>
            </a:extLst>
          </p:cNvPr>
          <p:cNvSpPr>
            <a:spLocks/>
          </p:cNvSpPr>
          <p:nvPr/>
        </p:nvSpPr>
        <p:spPr>
          <a:xfrm flipV="1">
            <a:off x="10222364" y="2054302"/>
            <a:ext cx="83791" cy="72255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FF206A6-63C6-498C-A8B6-53CE941C0039}"/>
              </a:ext>
            </a:extLst>
          </p:cNvPr>
          <p:cNvSpPr/>
          <p:nvPr/>
        </p:nvSpPr>
        <p:spPr>
          <a:xfrm>
            <a:off x="8897854" y="901922"/>
            <a:ext cx="1450217" cy="126215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pic>
        <p:nvPicPr>
          <p:cNvPr id="59" name="그림 47" descr="C:/Users/jinzo/AppData/Roaming/PolarisOffice/ETemp/24596_17428896/fImage155739197692.png">
            <a:extLst>
              <a:ext uri="{FF2B5EF4-FFF2-40B4-BE49-F238E27FC236}">
                <a16:creationId xmlns:a16="http://schemas.microsoft.com/office/drawing/2014/main" id="{D0FC1F6B-D1F6-41AD-A057-B47146ABE1D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" t="4306" r="39356" b="2022"/>
          <a:stretch/>
        </p:blipFill>
        <p:spPr>
          <a:xfrm>
            <a:off x="10403579" y="908750"/>
            <a:ext cx="1185856" cy="1255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8DD03484-621F-4B50-BCF1-195CBBD4DB59}"/>
              </a:ext>
            </a:extLst>
          </p:cNvPr>
          <p:cNvSpPr txBox="1"/>
          <p:nvPr/>
        </p:nvSpPr>
        <p:spPr>
          <a:xfrm>
            <a:off x="10385554" y="931584"/>
            <a:ext cx="45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위치</a:t>
            </a:r>
          </a:p>
        </p:txBody>
      </p:sp>
      <p:sp>
        <p:nvSpPr>
          <p:cNvPr id="61" name="텍스트 상자 52">
            <a:extLst>
              <a:ext uri="{FF2B5EF4-FFF2-40B4-BE49-F238E27FC236}">
                <a16:creationId xmlns:a16="http://schemas.microsoft.com/office/drawing/2014/main" id="{FA71ACE2-E0F8-40A0-8092-B75D7F33C5AE}"/>
              </a:ext>
            </a:extLst>
          </p:cNvPr>
          <p:cNvSpPr txBox="1">
            <a:spLocks/>
          </p:cNvSpPr>
          <p:nvPr/>
        </p:nvSpPr>
        <p:spPr>
          <a:xfrm>
            <a:off x="8852347" y="2176482"/>
            <a:ext cx="1985207" cy="37338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</a:pPr>
            <a:r>
              <a:rPr lang="ko-KR" altLang="en-US" sz="900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리뷰 62</a:t>
            </a:r>
          </a:p>
        </p:txBody>
      </p:sp>
      <p:sp>
        <p:nvSpPr>
          <p:cNvPr id="62" name="도형 88">
            <a:extLst>
              <a:ext uri="{FF2B5EF4-FFF2-40B4-BE49-F238E27FC236}">
                <a16:creationId xmlns:a16="http://schemas.microsoft.com/office/drawing/2014/main" id="{E5EAD544-4B5A-42AA-A452-585EBB60EF2F}"/>
              </a:ext>
            </a:extLst>
          </p:cNvPr>
          <p:cNvSpPr>
            <a:spLocks/>
          </p:cNvSpPr>
          <p:nvPr/>
        </p:nvSpPr>
        <p:spPr>
          <a:xfrm>
            <a:off x="8895796" y="2447186"/>
            <a:ext cx="2693640" cy="789724"/>
          </a:xfrm>
          <a:prstGeom prst="rect">
            <a:avLst/>
          </a:prstGeom>
          <a:noFill/>
          <a:ln w="1270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228600" indent="-228600" latinLnBrk="0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ko-KR" altLang="en-US" sz="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곽진주 ★ ★ ★ ★ ★  20분소요 너무 맛나서 </a:t>
            </a:r>
            <a:r>
              <a:rPr lang="ko-KR" altLang="en-US" sz="6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두개흡입</a:t>
            </a:r>
            <a:r>
              <a:rPr lang="ko-KR" altLang="en-US" sz="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20-08-09 14</a:t>
            </a:r>
            <a:r>
              <a:rPr lang="en-US" altLang="ko-KR" sz="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…</a:t>
            </a:r>
            <a:r>
              <a:rPr lang="ko-KR" altLang="en-US" sz="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</a:p>
          <a:p>
            <a:pPr marL="228600" indent="-228600" latinLnBrk="0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ko-KR" altLang="en-US" sz="6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이승빈</a:t>
            </a:r>
            <a:r>
              <a:rPr lang="ko-KR" altLang="en-US" sz="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★ ★ ★ ★  30분소요 매우 빨리 나왔고 맛있습니다 20-08-07</a:t>
            </a:r>
            <a:r>
              <a:rPr lang="en-US" altLang="ko-KR" sz="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…</a:t>
            </a:r>
            <a:endParaRPr lang="ko-KR" altLang="en-US" sz="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28600" indent="-228600" latinLnBrk="0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ko-KR" altLang="en-US" sz="6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이영중</a:t>
            </a:r>
            <a:r>
              <a:rPr lang="ko-KR" altLang="en-US" sz="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★ ★ ★ ★ ★ 20분소요 한끼 양으로 적지만 맛있어요 20-08-</a:t>
            </a:r>
            <a:r>
              <a:rPr lang="en-US" altLang="ko-KR" sz="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…</a:t>
            </a:r>
            <a:r>
              <a:rPr lang="ko-KR" altLang="en-US" sz="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endParaRPr lang="en-US" altLang="ko-KR" sz="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28600" indent="-228600" latinLnBrk="0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ko-KR" altLang="en-US" sz="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박기민 ★ ★ ★ ★ 25분소요 맛있어요 20-08-06 11:00</a:t>
            </a:r>
          </a:p>
        </p:txBody>
      </p:sp>
      <p:sp>
        <p:nvSpPr>
          <p:cNvPr id="63" name="도형 163">
            <a:extLst>
              <a:ext uri="{FF2B5EF4-FFF2-40B4-BE49-F238E27FC236}">
                <a16:creationId xmlns:a16="http://schemas.microsoft.com/office/drawing/2014/main" id="{AB82D565-4048-40F0-90ED-76DA19492D24}"/>
              </a:ext>
            </a:extLst>
          </p:cNvPr>
          <p:cNvSpPr>
            <a:spLocks/>
          </p:cNvSpPr>
          <p:nvPr/>
        </p:nvSpPr>
        <p:spPr>
          <a:xfrm>
            <a:off x="11510135" y="2555778"/>
            <a:ext cx="45719" cy="5903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64" name="도형 164">
            <a:extLst>
              <a:ext uri="{FF2B5EF4-FFF2-40B4-BE49-F238E27FC236}">
                <a16:creationId xmlns:a16="http://schemas.microsoft.com/office/drawing/2014/main" id="{9A8F2700-BDA7-4D19-B6AF-C36975A25DE5}"/>
              </a:ext>
            </a:extLst>
          </p:cNvPr>
          <p:cNvSpPr>
            <a:spLocks/>
          </p:cNvSpPr>
          <p:nvPr/>
        </p:nvSpPr>
        <p:spPr>
          <a:xfrm>
            <a:off x="11508503" y="2482655"/>
            <a:ext cx="50273" cy="45719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000" dirty="0">
              <a:latin typeface="맑은 고딕" charset="0"/>
              <a:ea typeface="맑은 고딕" charset="0"/>
            </a:endParaRPr>
          </a:p>
        </p:txBody>
      </p:sp>
      <p:sp>
        <p:nvSpPr>
          <p:cNvPr id="65" name="도형 164">
            <a:extLst>
              <a:ext uri="{FF2B5EF4-FFF2-40B4-BE49-F238E27FC236}">
                <a16:creationId xmlns:a16="http://schemas.microsoft.com/office/drawing/2014/main" id="{236AAAD1-7ED6-407A-A16F-5CF47E34D1DB}"/>
              </a:ext>
            </a:extLst>
          </p:cNvPr>
          <p:cNvSpPr>
            <a:spLocks/>
          </p:cNvSpPr>
          <p:nvPr/>
        </p:nvSpPr>
        <p:spPr>
          <a:xfrm rot="10800000">
            <a:off x="11508582" y="3175482"/>
            <a:ext cx="50273" cy="45719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000" dirty="0">
              <a:latin typeface="맑은 고딕" charset="0"/>
              <a:ea typeface="맑은 고딕" charset="0"/>
            </a:endParaRPr>
          </a:p>
        </p:txBody>
      </p:sp>
      <p:sp>
        <p:nvSpPr>
          <p:cNvPr id="66" name="화살표: 왼쪽 78">
            <a:extLst>
              <a:ext uri="{FF2B5EF4-FFF2-40B4-BE49-F238E27FC236}">
                <a16:creationId xmlns:a16="http://schemas.microsoft.com/office/drawing/2014/main" id="{03B053A1-C018-4F6A-8FE0-D34120667358}"/>
              </a:ext>
            </a:extLst>
          </p:cNvPr>
          <p:cNvSpPr/>
          <p:nvPr/>
        </p:nvSpPr>
        <p:spPr>
          <a:xfrm>
            <a:off x="9007362" y="657579"/>
            <a:ext cx="163326" cy="110635"/>
          </a:xfrm>
          <a:prstGeom prst="leftArrow">
            <a:avLst>
              <a:gd name="adj1" fmla="val 33333"/>
              <a:gd name="adj2" fmla="val 6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F66E5E2-3B58-4DBB-BC58-C14636E63C46}"/>
              </a:ext>
            </a:extLst>
          </p:cNvPr>
          <p:cNvSpPr txBox="1"/>
          <p:nvPr/>
        </p:nvSpPr>
        <p:spPr>
          <a:xfrm>
            <a:off x="6031391" y="3763356"/>
            <a:ext cx="1915396" cy="22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>
                <a:latin typeface="맑은 고딕" charset="0"/>
                <a:ea typeface="맑은 고딕" charset="0"/>
              </a:rPr>
              <a:t>메뉴검색</a:t>
            </a:r>
            <a:r>
              <a:rPr lang="en-US" altLang="ko-KR" sz="900" b="1" dirty="0">
                <a:latin typeface="맑은 고딕" charset="0"/>
                <a:ea typeface="맑은 고딕" charset="0"/>
              </a:rPr>
              <a:t>: </a:t>
            </a:r>
            <a:r>
              <a:rPr lang="ko-KR" altLang="en-US" sz="900" b="1" dirty="0">
                <a:latin typeface="맑은 고딕" charset="0"/>
                <a:ea typeface="맑은 고딕" charset="0"/>
              </a:rPr>
              <a:t>샌드위치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D59E40D-154C-45BD-8C50-1F45DABFA1AC}"/>
              </a:ext>
            </a:extLst>
          </p:cNvPr>
          <p:cNvSpPr txBox="1"/>
          <p:nvPr/>
        </p:nvSpPr>
        <p:spPr>
          <a:xfrm>
            <a:off x="6096000" y="3916427"/>
            <a:ext cx="2339563" cy="1997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200000"/>
              </a:lnSpc>
              <a:spcBef>
                <a:spcPct val="0"/>
              </a:spcBef>
            </a:pPr>
            <a:r>
              <a:rPr lang="ko-KR" altLang="en-US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미스터 에그 샌드위치 3.4 </a:t>
            </a:r>
            <a:r>
              <a:rPr lang="en-US" altLang="ko-KR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EGGDROP   </a:t>
            </a:r>
            <a:r>
              <a:rPr lang="ko-KR" altLang="en-US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★ ★ ★ ★ ★</a:t>
            </a:r>
            <a:endParaRPr lang="en-US" altLang="ko-KR" sz="7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atinLnBrk="0">
              <a:lnSpc>
                <a:spcPct val="200000"/>
              </a:lnSpc>
              <a:spcBef>
                <a:spcPct val="0"/>
              </a:spcBef>
            </a:pPr>
            <a:r>
              <a:rPr lang="ko-KR" altLang="en-US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베이컨 더블 치즈 샌드위치 4.2 </a:t>
            </a:r>
            <a:r>
              <a:rPr lang="en-US" altLang="ko-KR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EGGDROP  </a:t>
            </a:r>
            <a:r>
              <a:rPr lang="ko-KR" altLang="en-US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★ ★ ★ ★ ★</a:t>
            </a:r>
            <a:endParaRPr lang="en-US" altLang="ko-KR" sz="7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atinLnBrk="0">
              <a:lnSpc>
                <a:spcPct val="200000"/>
              </a:lnSpc>
              <a:spcBef>
                <a:spcPct val="0"/>
              </a:spcBef>
            </a:pPr>
            <a:r>
              <a:rPr lang="ko-KR" altLang="en-US" sz="7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데리야끼</a:t>
            </a:r>
            <a:r>
              <a:rPr lang="ko-KR" altLang="en-US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7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바베큐</a:t>
            </a:r>
            <a:r>
              <a:rPr lang="ko-KR" altLang="en-US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샌드위치 4.7 </a:t>
            </a:r>
            <a:r>
              <a:rPr lang="en-US" altLang="ko-KR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EGGDROP   </a:t>
            </a:r>
            <a:r>
              <a:rPr lang="ko-KR" altLang="en-US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★ ★ ★ ★ ★</a:t>
            </a:r>
          </a:p>
          <a:p>
            <a:pPr latinLnBrk="0">
              <a:lnSpc>
                <a:spcPct val="200000"/>
              </a:lnSpc>
              <a:spcBef>
                <a:spcPct val="0"/>
              </a:spcBef>
            </a:pPr>
            <a:r>
              <a:rPr lang="ko-KR" altLang="en-US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베이컨 </a:t>
            </a:r>
            <a:r>
              <a:rPr lang="ko-KR" altLang="en-US" sz="7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딥치즈</a:t>
            </a:r>
            <a:r>
              <a:rPr lang="ko-KR" altLang="en-US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번 샌드위치 4.7 </a:t>
            </a:r>
            <a:r>
              <a:rPr lang="en-US" altLang="ko-KR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EGGDROP</a:t>
            </a:r>
            <a:r>
              <a:rPr lang="ko-KR" altLang="en-US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★ ★ ★ ★ ★</a:t>
            </a:r>
          </a:p>
          <a:p>
            <a:pPr latinLnBrk="0">
              <a:lnSpc>
                <a:spcPct val="200000"/>
              </a:lnSpc>
              <a:spcBef>
                <a:spcPct val="0"/>
              </a:spcBef>
            </a:pPr>
            <a:r>
              <a:rPr lang="ko-KR" altLang="en-US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명란 </a:t>
            </a:r>
            <a:r>
              <a:rPr lang="ko-KR" altLang="en-US" sz="7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아보</a:t>
            </a:r>
            <a:r>
              <a:rPr lang="ko-KR" altLang="en-US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번 샌드위치 5.4 </a:t>
            </a:r>
            <a:r>
              <a:rPr lang="en-US" altLang="ko-KR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EGGDROP       </a:t>
            </a:r>
            <a:r>
              <a:rPr lang="ko-KR" altLang="en-US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★ ★ ★ ★ ★</a:t>
            </a:r>
          </a:p>
        </p:txBody>
      </p:sp>
      <p:sp>
        <p:nvSpPr>
          <p:cNvPr id="74" name="Rect 0">
            <a:extLst>
              <a:ext uri="{FF2B5EF4-FFF2-40B4-BE49-F238E27FC236}">
                <a16:creationId xmlns:a16="http://schemas.microsoft.com/office/drawing/2014/main" id="{4A7E95F0-D2EA-4BA5-A485-6683134583E7}"/>
              </a:ext>
            </a:extLst>
          </p:cNvPr>
          <p:cNvSpPr>
            <a:spLocks/>
          </p:cNvSpPr>
          <p:nvPr/>
        </p:nvSpPr>
        <p:spPr>
          <a:xfrm>
            <a:off x="5886489" y="3450522"/>
            <a:ext cx="2823137" cy="2811328"/>
          </a:xfrm>
          <a:prstGeom prst="rect">
            <a:avLst/>
          </a:pr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5" name="화살표: 왼쪽 78">
            <a:extLst>
              <a:ext uri="{FF2B5EF4-FFF2-40B4-BE49-F238E27FC236}">
                <a16:creationId xmlns:a16="http://schemas.microsoft.com/office/drawing/2014/main" id="{D1129270-26D7-4956-B876-18970FDDC0A3}"/>
              </a:ext>
            </a:extLst>
          </p:cNvPr>
          <p:cNvSpPr/>
          <p:nvPr/>
        </p:nvSpPr>
        <p:spPr>
          <a:xfrm>
            <a:off x="5986802" y="3562939"/>
            <a:ext cx="163326" cy="110635"/>
          </a:xfrm>
          <a:prstGeom prst="leftArrow">
            <a:avLst>
              <a:gd name="adj1" fmla="val 33333"/>
              <a:gd name="adj2" fmla="val 6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6" name="도형 120">
            <a:extLst>
              <a:ext uri="{FF2B5EF4-FFF2-40B4-BE49-F238E27FC236}">
                <a16:creationId xmlns:a16="http://schemas.microsoft.com/office/drawing/2014/main" id="{4126A596-1CCE-4D7A-8F28-20CE3D1AF127}"/>
              </a:ext>
            </a:extLst>
          </p:cNvPr>
          <p:cNvSpPr>
            <a:spLocks/>
          </p:cNvSpPr>
          <p:nvPr/>
        </p:nvSpPr>
        <p:spPr>
          <a:xfrm>
            <a:off x="8488530" y="3985909"/>
            <a:ext cx="112453" cy="20055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900">
              <a:latin typeface="맑은 고딕" charset="0"/>
              <a:ea typeface="맑은 고딕" charset="0"/>
            </a:endParaRPr>
          </a:p>
        </p:txBody>
      </p:sp>
      <p:sp>
        <p:nvSpPr>
          <p:cNvPr id="77" name="도형 122">
            <a:extLst>
              <a:ext uri="{FF2B5EF4-FFF2-40B4-BE49-F238E27FC236}">
                <a16:creationId xmlns:a16="http://schemas.microsoft.com/office/drawing/2014/main" id="{743D5D22-579C-435D-ADEB-8DD3FDA0A00E}"/>
              </a:ext>
            </a:extLst>
          </p:cNvPr>
          <p:cNvSpPr>
            <a:spLocks/>
          </p:cNvSpPr>
          <p:nvPr/>
        </p:nvSpPr>
        <p:spPr>
          <a:xfrm>
            <a:off x="8500172" y="3862106"/>
            <a:ext cx="99067" cy="90094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900">
              <a:latin typeface="맑은 고딕" charset="0"/>
              <a:ea typeface="맑은 고딕" charset="0"/>
            </a:endParaRPr>
          </a:p>
        </p:txBody>
      </p:sp>
      <p:sp>
        <p:nvSpPr>
          <p:cNvPr id="78" name="도형 122">
            <a:extLst>
              <a:ext uri="{FF2B5EF4-FFF2-40B4-BE49-F238E27FC236}">
                <a16:creationId xmlns:a16="http://schemas.microsoft.com/office/drawing/2014/main" id="{679A7206-F629-4FF8-AE29-54A7C708F23B}"/>
              </a:ext>
            </a:extLst>
          </p:cNvPr>
          <p:cNvSpPr>
            <a:spLocks/>
          </p:cNvSpPr>
          <p:nvPr/>
        </p:nvSpPr>
        <p:spPr>
          <a:xfrm rot="10800000">
            <a:off x="8500172" y="6041172"/>
            <a:ext cx="99067" cy="90094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900">
              <a:latin typeface="맑은 고딕" charset="0"/>
              <a:ea typeface="맑은 고딕" charset="0"/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574CA341-E922-487F-8533-AAE09DD87B9D}"/>
              </a:ext>
            </a:extLst>
          </p:cNvPr>
          <p:cNvGrpSpPr/>
          <p:nvPr/>
        </p:nvGrpSpPr>
        <p:grpSpPr>
          <a:xfrm>
            <a:off x="8839628" y="3426026"/>
            <a:ext cx="2847736" cy="2835824"/>
            <a:chOff x="1414549" y="1377321"/>
            <a:chExt cx="4120594" cy="4103358"/>
          </a:xfrm>
        </p:grpSpPr>
        <p:sp>
          <p:nvSpPr>
            <p:cNvPr id="80" name="화살표: 왼쪽 25">
              <a:extLst>
                <a:ext uri="{FF2B5EF4-FFF2-40B4-BE49-F238E27FC236}">
                  <a16:creationId xmlns:a16="http://schemas.microsoft.com/office/drawing/2014/main" id="{B42C4D69-7596-4AED-8084-5AE0722F6728}"/>
                </a:ext>
              </a:extLst>
            </p:cNvPr>
            <p:cNvSpPr/>
            <p:nvPr/>
          </p:nvSpPr>
          <p:spPr>
            <a:xfrm>
              <a:off x="1561506" y="1552029"/>
              <a:ext cx="319317" cy="216301"/>
            </a:xfrm>
            <a:prstGeom prst="leftArrow">
              <a:avLst>
                <a:gd name="adj1" fmla="val 33333"/>
                <a:gd name="adj2" fmla="val 6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Rect 0">
              <a:extLst>
                <a:ext uri="{FF2B5EF4-FFF2-40B4-BE49-F238E27FC236}">
                  <a16:creationId xmlns:a16="http://schemas.microsoft.com/office/drawing/2014/main" id="{14434E9D-73A9-48C5-9E80-694264F1C17B}"/>
                </a:ext>
              </a:extLst>
            </p:cNvPr>
            <p:cNvSpPr>
              <a:spLocks/>
            </p:cNvSpPr>
            <p:nvPr/>
          </p:nvSpPr>
          <p:spPr>
            <a:xfrm>
              <a:off x="1414549" y="1377321"/>
              <a:ext cx="4120594" cy="4103358"/>
            </a:xfrm>
            <a:prstGeom prst="rect">
              <a:avLst/>
            </a:pr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9A473345-2D7A-42E3-A213-7038CEC53E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hq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924" b="89924" l="7468" r="71753">
                          <a14:foregroundMark x1="37013" y1="15267" x2="37662" y2="28092"/>
                          <a14:foregroundMark x1="33009" y1="40611" x2="32900" y2="45344"/>
                          <a14:foregroundMark x1="10281" y1="49466" x2="8766" y2="58626"/>
                          <a14:foregroundMark x1="24567" y1="58168" x2="23810" y2="72824"/>
                          <a14:foregroundMark x1="11580" y1="69618" x2="17316" y2="69313"/>
                          <a14:foregroundMark x1="46753" y1="13435" x2="46104" y2="20000"/>
                          <a14:foregroundMark x1="44589" y1="27176" x2="52489" y2="27481"/>
                          <a14:foregroundMark x1="45779" y1="34809" x2="50649" y2="34656"/>
                          <a14:foregroundMark x1="51840" y1="57252" x2="55844" y2="57405"/>
                          <a14:foregroundMark x1="64394" y1="42137" x2="67965" y2="40611"/>
                          <a14:foregroundMark x1="71753" y1="48397" x2="70455" y2="53282"/>
                          <a14:foregroundMark x1="64827" y1="73435" x2="64827" y2="74198"/>
                          <a14:backgroundMark x1="72619" y1="61679" x2="72294" y2="8671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8" r="24893"/>
            <a:stretch/>
          </p:blipFill>
          <p:spPr>
            <a:xfrm>
              <a:off x="2516697" y="1838501"/>
              <a:ext cx="1934005" cy="1910261"/>
            </a:xfrm>
            <a:prstGeom prst="rect">
              <a:avLst/>
            </a:prstGeom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6AA8857-4C2C-4A01-B3A8-EF2859A82A12}"/>
                </a:ext>
              </a:extLst>
            </p:cNvPr>
            <p:cNvSpPr txBox="1"/>
            <p:nvPr/>
          </p:nvSpPr>
          <p:spPr>
            <a:xfrm>
              <a:off x="2970330" y="3631478"/>
              <a:ext cx="1267641" cy="400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(Click)</a:t>
              </a:r>
              <a:endParaRPr lang="ko-KR" altLang="en-US" sz="1200" dirty="0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3A98D42-CFCA-4A36-8E95-7A848DB73A88}"/>
                </a:ext>
              </a:extLst>
            </p:cNvPr>
            <p:cNvSpPr txBox="1"/>
            <p:nvPr/>
          </p:nvSpPr>
          <p:spPr>
            <a:xfrm>
              <a:off x="1637232" y="4426663"/>
              <a:ext cx="3607349" cy="389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5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EGG DROP | </a:t>
              </a:r>
              <a:r>
                <a:rPr lang="ko-KR" altLang="en-US" sz="115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베이컨 </a:t>
              </a:r>
              <a:r>
                <a:rPr lang="ko-KR" altLang="en-US" sz="1150" dirty="0" err="1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딥치즈</a:t>
              </a:r>
              <a:r>
                <a:rPr lang="ko-KR" altLang="en-US" sz="115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번 4.7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959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92598FE-31D9-4395-82A9-C7A13ED899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78" b="89778" l="2667" r="96000">
                        <a14:foregroundMark x1="29333" y1="46667" x2="28444" y2="51111"/>
                        <a14:foregroundMark x1="56444" y1="46222" x2="56444" y2="46222"/>
                        <a14:foregroundMark x1="52000" y1="46667" x2="52000" y2="46667"/>
                        <a14:foregroundMark x1="57333" y1="52889" x2="57333" y2="52889"/>
                        <a14:foregroundMark x1="65778" y1="45778" x2="65778" y2="45778"/>
                        <a14:foregroundMark x1="76444" y1="45333" x2="76444" y2="45333"/>
                        <a14:foregroundMark x1="84444" y1="44444" x2="84444" y2="44444"/>
                        <a14:foregroundMark x1="84889" y1="49333" x2="84889" y2="49333"/>
                        <a14:foregroundMark x1="96000" y1="50222" x2="96000" y2="50222"/>
                        <a14:foregroundMark x1="91111" y1="43556" x2="91111" y2="43556"/>
                        <a14:foregroundMark x1="93778" y1="53778" x2="93778" y2="53778"/>
                        <a14:foregroundMark x1="43111" y1="49333" x2="43111" y2="49333"/>
                        <a14:foregroundMark x1="44889" y1="47556" x2="44889" y2="47556"/>
                        <a14:foregroundMark x1="32444" y1="51556" x2="32444" y2="51556"/>
                        <a14:foregroundMark x1="8000" y1="43111" x2="8000" y2="43111"/>
                        <a14:foregroundMark x1="8444" y1="56889" x2="8444" y2="56889"/>
                        <a14:foregroundMark x1="6222" y1="46667" x2="4889" y2="50222"/>
                        <a14:foregroundMark x1="8971" y1="47684" x2="8444" y2="48000"/>
                        <a14:foregroundMark x1="10667" y1="46667" x2="9237" y2="47525"/>
                        <a14:foregroundMark x1="8889" y1="50222" x2="11111" y2="49778"/>
                        <a14:foregroundMark x1="14667" y1="48889" x2="13778" y2="49778"/>
                        <a14:foregroundMark x1="19556" y1="48000" x2="18667" y2="50667"/>
                        <a14:foregroundMark x1="20444" y1="45333" x2="20000" y2="46222"/>
                        <a14:foregroundMark x1="12889" y1="52889" x2="12444" y2="53778"/>
                        <a14:foregroundMark x1="4987" y1="51606" x2="4889" y2="52000"/>
                        <a14:foregroundMark x1="5333" y1="50222" x2="5234" y2="50619"/>
                        <a14:foregroundMark x1="60889" y1="45778" x2="60889" y2="45778"/>
                        <a14:foregroundMark x1="63556" y1="48889" x2="63556" y2="48889"/>
                        <a14:foregroundMark x1="63111" y1="52000" x2="63111" y2="52000"/>
                        <a14:foregroundMark x1="67111" y1="52000" x2="67111" y2="52000"/>
                        <a14:foregroundMark x1="62667" y1="52444" x2="62667" y2="52444"/>
                        <a14:foregroundMark x1="71111" y1="48444" x2="71111" y2="49778"/>
                        <a14:foregroundMark x1="64444" y1="49333" x2="64444" y2="49778"/>
                        <a14:foregroundMark x1="4000" y1="52444" x2="4000" y2="54222"/>
                        <a14:foregroundMark x1="2667" y1="52000" x2="4889" y2="55111"/>
                        <a14:backgroundMark x1="16000" y1="16889" x2="84444" y2="20444"/>
                        <a14:backgroundMark x1="20444" y1="78667" x2="94222" y2="85778"/>
                        <a14:backgroundMark x1="55111" y1="52444" x2="55111" y2="52444"/>
                        <a14:backgroundMark x1="64444" y1="47556" x2="64444" y2="47556"/>
                        <a14:backgroundMark x1="83111" y1="44889" x2="83111" y2="44889"/>
                        <a14:backgroundMark x1="91111" y1="45333" x2="91111" y2="45333"/>
                        <a14:backgroundMark x1="62667" y1="52889" x2="63556" y2="52889"/>
                        <a14:backgroundMark x1="66667" y1="52889" x2="68000" y2="52889"/>
                        <a14:backgroundMark x1="75111" y1="53333" x2="72889" y2="53333"/>
                        <a14:backgroundMark x1="64444" y1="50222" x2="64444" y2="50222"/>
                        <a14:backgroundMark x1="83111" y1="50222" x2="83111" y2="50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4490" b="37015"/>
          <a:stretch/>
        </p:blipFill>
        <p:spPr>
          <a:xfrm>
            <a:off x="10294550" y="6390236"/>
            <a:ext cx="1375299" cy="3918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48E8391-DA78-460E-A999-AA59266DCF33}"/>
              </a:ext>
            </a:extLst>
          </p:cNvPr>
          <p:cNvSpPr txBox="1"/>
          <p:nvPr/>
        </p:nvSpPr>
        <p:spPr>
          <a:xfrm>
            <a:off x="1399088" y="385894"/>
            <a:ext cx="4696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UI </a:t>
            </a:r>
            <a:r>
              <a:rPr lang="ko-KR" altLang="en-US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설명</a:t>
            </a:r>
            <a:endParaRPr lang="ko-KR" altLang="en-US" sz="1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140426B-C96E-455C-B47E-7F412582ED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393" y="1445622"/>
            <a:ext cx="5272456" cy="4241075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A65B4D23-CA0B-4F48-A684-0648EA45F6BC}"/>
              </a:ext>
            </a:extLst>
          </p:cNvPr>
          <p:cNvGrpSpPr/>
          <p:nvPr/>
        </p:nvGrpSpPr>
        <p:grpSpPr>
          <a:xfrm>
            <a:off x="762947" y="1445621"/>
            <a:ext cx="5272457" cy="4241075"/>
            <a:chOff x="762947" y="1445621"/>
            <a:chExt cx="5272457" cy="4241075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947" y="1445621"/>
              <a:ext cx="5272457" cy="4241075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26A9D43C-F284-4A31-BD50-738E2621ADFD}"/>
                </a:ext>
              </a:extLst>
            </p:cNvPr>
            <p:cNvSpPr/>
            <p:nvPr/>
          </p:nvSpPr>
          <p:spPr>
            <a:xfrm>
              <a:off x="862149" y="2673531"/>
              <a:ext cx="1341120" cy="42672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4FDF52B2-1238-4782-B7D2-A2547447F848}"/>
              </a:ext>
            </a:extLst>
          </p:cNvPr>
          <p:cNvSpPr/>
          <p:nvPr/>
        </p:nvSpPr>
        <p:spPr>
          <a:xfrm>
            <a:off x="6397393" y="1637211"/>
            <a:ext cx="5214537" cy="914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69412A0-D341-4614-8168-2866B63F1699}"/>
              </a:ext>
            </a:extLst>
          </p:cNvPr>
          <p:cNvSpPr/>
          <p:nvPr/>
        </p:nvSpPr>
        <p:spPr>
          <a:xfrm>
            <a:off x="9213669" y="2551611"/>
            <a:ext cx="2398262" cy="30392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E1F61C0-D4ED-42CA-9AB0-B3D6246403F5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1" r="4851" b="13250"/>
          <a:stretch/>
        </p:blipFill>
        <p:spPr>
          <a:xfrm>
            <a:off x="762948" y="297978"/>
            <a:ext cx="636140" cy="61113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39F913A-5E12-406B-9519-7FBB032E91B4}"/>
              </a:ext>
            </a:extLst>
          </p:cNvPr>
          <p:cNvSpPr/>
          <p:nvPr/>
        </p:nvSpPr>
        <p:spPr>
          <a:xfrm>
            <a:off x="6397393" y="2551611"/>
            <a:ext cx="2816276" cy="30392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877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" descr="C:/Users/jinzo/AppData/Roaming/PolarisOffice/ETemp/1768_10000288/ImageTmp/image2.png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4490" b="37015"/>
          <a:stretch>
            <a:fillRect/>
          </a:stretch>
        </p:blipFill>
        <p:spPr>
          <a:xfrm>
            <a:off x="10294620" y="6390005"/>
            <a:ext cx="1376045" cy="392430"/>
          </a:xfrm>
          <a:prstGeom prst="rect">
            <a:avLst/>
          </a:prstGeom>
          <a:noFill/>
        </p:spPr>
      </p:pic>
      <p:sp>
        <p:nvSpPr>
          <p:cNvPr id="11" name="Rect 0"/>
          <p:cNvSpPr txBox="1">
            <a:spLocks/>
          </p:cNvSpPr>
          <p:nvPr/>
        </p:nvSpPr>
        <p:spPr>
          <a:xfrm>
            <a:off x="1398905" y="345440"/>
            <a:ext cx="4697730" cy="5226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2800" dirty="0" err="1">
                <a:latin typeface="배달의민족 도현" charset="0"/>
                <a:ea typeface="배달의민족 도현" charset="0"/>
              </a:rPr>
              <a:t>느낀점</a:t>
            </a:r>
            <a:r>
              <a:rPr lang="ko-KR" altLang="ko-KR" sz="2800" dirty="0">
                <a:latin typeface="배달의민족 도현" charset="0"/>
                <a:ea typeface="배달의민족 도현" charset="0"/>
              </a:rPr>
              <a:t> </a:t>
            </a:r>
            <a:endParaRPr lang="ko-KR" altLang="en-US" sz="2800" dirty="0">
              <a:latin typeface="배달의민족 도현" charset="0"/>
              <a:ea typeface="배달의민족 도현" charset="0"/>
            </a:endParaRPr>
          </a:p>
        </p:txBody>
      </p:sp>
      <p:pic>
        <p:nvPicPr>
          <p:cNvPr id="8" name="내용 개체 틀 5">
            <a:extLst>
              <a:ext uri="{FF2B5EF4-FFF2-40B4-BE49-F238E27FC236}">
                <a16:creationId xmlns:a16="http://schemas.microsoft.com/office/drawing/2014/main" id="{7A144573-9119-4728-B186-9AFB140846E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54"/>
          <a:stretch/>
        </p:blipFill>
        <p:spPr>
          <a:xfrm>
            <a:off x="657260" y="205194"/>
            <a:ext cx="794196" cy="6873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85926" y="1032783"/>
            <a:ext cx="1424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곽진주</a:t>
            </a:r>
            <a:endParaRPr lang="ko-KR" altLang="en-US" sz="2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85926" y="2128165"/>
            <a:ext cx="1424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박기민</a:t>
            </a:r>
            <a:endParaRPr lang="ko-KR" altLang="en-US" sz="2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85924" y="3223547"/>
            <a:ext cx="1424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설정목</a:t>
            </a:r>
            <a:endParaRPr lang="ko-KR" altLang="en-US" sz="2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15319" y="4318929"/>
            <a:ext cx="1424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이영중</a:t>
            </a:r>
            <a:endParaRPr lang="ko-KR" altLang="en-US" sz="2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15319" y="5414311"/>
            <a:ext cx="1424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조성효</a:t>
            </a:r>
            <a:endParaRPr lang="ko-KR" altLang="en-US" sz="2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239988" y="94636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많이 부족하고 진짜 열심히 공부해야겠다고 느꼈고 </a:t>
            </a:r>
            <a:b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팀원들한테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너무 미안하고 고마웠다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239988" y="2141940"/>
            <a:ext cx="6638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눈앞만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보지말고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나중까지 생각하고 행동해야 하는 점을 배웠다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39988" y="3238936"/>
            <a:ext cx="404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팀프로젝트가 대략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어떤건지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알게 되었다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239988" y="4257374"/>
            <a:ext cx="77328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기간동안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부족한 실력으로 팀원들에게 보탬이 되지 못해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몹시 미안하였고 추후에는 도움이 될 수 있도록 노력해야겠다고 느꼈다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39988" y="534459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프로그램을 짜면서 와 이게 짜면 짜지는구나 하면서도 </a:t>
            </a:r>
            <a:b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이게 오류가 뜨네 싶었다..</a:t>
            </a:r>
          </a:p>
        </p:txBody>
      </p:sp>
    </p:spTree>
    <p:extLst>
      <p:ext uri="{BB962C8B-B14F-4D97-AF65-F5344CB8AC3E}">
        <p14:creationId xmlns:p14="http://schemas.microsoft.com/office/powerpoint/2010/main" val="376594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" descr="C:/Users/jinzo/AppData/Roaming/PolarisOffice/ETemp/1768_10000288/ImageTmp/image2.png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4490" b="37015"/>
          <a:stretch>
            <a:fillRect/>
          </a:stretch>
        </p:blipFill>
        <p:spPr>
          <a:xfrm>
            <a:off x="10294620" y="6390005"/>
            <a:ext cx="1376045" cy="392430"/>
          </a:xfrm>
          <a:prstGeom prst="rect">
            <a:avLst/>
          </a:prstGeom>
          <a:noFill/>
        </p:spPr>
      </p:pic>
      <p:sp>
        <p:nvSpPr>
          <p:cNvPr id="11" name="Rect 0"/>
          <p:cNvSpPr txBox="1">
            <a:spLocks/>
          </p:cNvSpPr>
          <p:nvPr/>
        </p:nvSpPr>
        <p:spPr>
          <a:xfrm>
            <a:off x="1398905" y="345440"/>
            <a:ext cx="4697730" cy="5226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2800" dirty="0">
                <a:latin typeface="배달의민족 도현" charset="0"/>
                <a:ea typeface="배달의민족 도현" charset="0"/>
              </a:rPr>
              <a:t>문제점</a:t>
            </a:r>
            <a:endParaRPr lang="ko-KR" altLang="en-US" sz="2800" dirty="0">
              <a:latin typeface="배달의민족 도현" charset="0"/>
              <a:ea typeface="배달의민족 도현" charset="0"/>
            </a:endParaRPr>
          </a:p>
        </p:txBody>
      </p:sp>
      <p:sp>
        <p:nvSpPr>
          <p:cNvPr id="12" name="텍스트 상자 4"/>
          <p:cNvSpPr txBox="1">
            <a:spLocks/>
          </p:cNvSpPr>
          <p:nvPr/>
        </p:nvSpPr>
        <p:spPr>
          <a:xfrm>
            <a:off x="1207135" y="2783205"/>
            <a:ext cx="5636895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ko-KR" sz="2400" dirty="0">
                <a:latin typeface="배달의민족 도현" charset="0"/>
                <a:ea typeface="배달의민족 도현" charset="0"/>
              </a:rPr>
              <a:t>2. 데이터 관리의 어려움</a:t>
            </a:r>
            <a:endParaRPr lang="ko-KR" altLang="en-US" sz="2400" dirty="0">
              <a:latin typeface="배달의민족 도현" charset="0"/>
              <a:ea typeface="배달의민족 도현" charset="0"/>
            </a:endParaRPr>
          </a:p>
        </p:txBody>
      </p:sp>
      <p:sp>
        <p:nvSpPr>
          <p:cNvPr id="13" name="텍스트 상자 5"/>
          <p:cNvSpPr txBox="1">
            <a:spLocks/>
          </p:cNvSpPr>
          <p:nvPr/>
        </p:nvSpPr>
        <p:spPr>
          <a:xfrm>
            <a:off x="1207135" y="1656715"/>
            <a:ext cx="5636895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ko-KR" sz="2400" dirty="0">
                <a:latin typeface="배달의민족 도현" charset="0"/>
                <a:ea typeface="배달의민족 도현" charset="0"/>
              </a:rPr>
              <a:t>1. 역할 분배의 어려움 </a:t>
            </a:r>
            <a:endParaRPr lang="ko-KR" altLang="en-US" sz="2400" dirty="0">
              <a:latin typeface="배달의민족 도현" charset="0"/>
              <a:ea typeface="배달의민족 도현" charset="0"/>
            </a:endParaRPr>
          </a:p>
        </p:txBody>
      </p:sp>
      <p:pic>
        <p:nvPicPr>
          <p:cNvPr id="7" name="내용 개체 틀 5">
            <a:extLst>
              <a:ext uri="{FF2B5EF4-FFF2-40B4-BE49-F238E27FC236}">
                <a16:creationId xmlns:a16="http://schemas.microsoft.com/office/drawing/2014/main" id="{7A144573-9119-4728-B186-9AFB140846E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54"/>
          <a:stretch/>
        </p:blipFill>
        <p:spPr>
          <a:xfrm>
            <a:off x="657260" y="205194"/>
            <a:ext cx="794196" cy="68734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8E7DCC-8F73-4ECB-8C6D-87AF6FC6F9C9}"/>
              </a:ext>
            </a:extLst>
          </p:cNvPr>
          <p:cNvSpPr txBox="1"/>
          <p:nvPr/>
        </p:nvSpPr>
        <p:spPr>
          <a:xfrm>
            <a:off x="2521909" y="2691437"/>
            <a:ext cx="71481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 시연</a:t>
            </a:r>
            <a:endParaRPr lang="en-US" altLang="ko-KR" sz="8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0305E3A-2F5A-496E-A584-5E25B36EEE02}"/>
              </a:ext>
            </a:extLst>
          </p:cNvPr>
          <p:cNvSpPr/>
          <p:nvPr/>
        </p:nvSpPr>
        <p:spPr>
          <a:xfrm>
            <a:off x="895943" y="82129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endParaRPr lang="en-US" altLang="ko-KR" b="1" dirty="0">
              <a:latin typeface="나눔스퀘어_ac" charset="0"/>
              <a:ea typeface="나눔스퀘어_ac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D59F65-97B6-402D-8FBB-E9BA9FBFC6E2}"/>
              </a:ext>
            </a:extLst>
          </p:cNvPr>
          <p:cNvSpPr txBox="1"/>
          <p:nvPr/>
        </p:nvSpPr>
        <p:spPr>
          <a:xfrm>
            <a:off x="1399087" y="385894"/>
            <a:ext cx="81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2800" dirty="0">
                <a:latin typeface="배달의민족 도현" charset="0"/>
                <a:ea typeface="배달의민족 도현" charset="0"/>
              </a:rPr>
              <a:t>프로그램 시연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3374779-1241-49D9-8BE3-4F1300FAB7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78" b="89778" l="2667" r="96000">
                        <a14:foregroundMark x1="29333" y1="46667" x2="28444" y2="51111"/>
                        <a14:foregroundMark x1="56444" y1="46222" x2="56444" y2="46222"/>
                        <a14:foregroundMark x1="52000" y1="46667" x2="52000" y2="46667"/>
                        <a14:foregroundMark x1="57333" y1="52889" x2="57333" y2="52889"/>
                        <a14:foregroundMark x1="65778" y1="45778" x2="65778" y2="45778"/>
                        <a14:foregroundMark x1="76444" y1="45333" x2="76444" y2="45333"/>
                        <a14:foregroundMark x1="84444" y1="44444" x2="84444" y2="44444"/>
                        <a14:foregroundMark x1="84889" y1="49333" x2="84889" y2="49333"/>
                        <a14:foregroundMark x1="96000" y1="50222" x2="96000" y2="50222"/>
                        <a14:foregroundMark x1="91111" y1="43556" x2="91111" y2="43556"/>
                        <a14:foregroundMark x1="93778" y1="53778" x2="93778" y2="53778"/>
                        <a14:foregroundMark x1="43111" y1="49333" x2="43111" y2="49333"/>
                        <a14:foregroundMark x1="44889" y1="47556" x2="44889" y2="47556"/>
                        <a14:foregroundMark x1="32444" y1="51556" x2="32444" y2="51556"/>
                        <a14:foregroundMark x1="8000" y1="43111" x2="8000" y2="43111"/>
                        <a14:foregroundMark x1="8444" y1="56889" x2="8444" y2="56889"/>
                        <a14:foregroundMark x1="6222" y1="46667" x2="4889" y2="50222"/>
                        <a14:foregroundMark x1="8971" y1="47684" x2="8444" y2="48000"/>
                        <a14:foregroundMark x1="10667" y1="46667" x2="9237" y2="47525"/>
                        <a14:foregroundMark x1="8889" y1="50222" x2="11111" y2="49778"/>
                        <a14:foregroundMark x1="14667" y1="48889" x2="13778" y2="49778"/>
                        <a14:foregroundMark x1="19556" y1="48000" x2="18667" y2="50667"/>
                        <a14:foregroundMark x1="20444" y1="45333" x2="20000" y2="46222"/>
                        <a14:foregroundMark x1="12889" y1="52889" x2="12444" y2="53778"/>
                        <a14:foregroundMark x1="4987" y1="51606" x2="4889" y2="52000"/>
                        <a14:foregroundMark x1="5333" y1="50222" x2="5234" y2="50619"/>
                        <a14:foregroundMark x1="60889" y1="45778" x2="60889" y2="45778"/>
                        <a14:foregroundMark x1="63556" y1="48889" x2="63556" y2="48889"/>
                        <a14:foregroundMark x1="63111" y1="52000" x2="63111" y2="52000"/>
                        <a14:foregroundMark x1="67111" y1="52000" x2="67111" y2="52000"/>
                        <a14:foregroundMark x1="62667" y1="52444" x2="62667" y2="52444"/>
                        <a14:foregroundMark x1="71111" y1="48444" x2="71111" y2="49778"/>
                        <a14:foregroundMark x1="64444" y1="49333" x2="64444" y2="49778"/>
                        <a14:foregroundMark x1="4000" y1="52444" x2="4000" y2="54222"/>
                        <a14:foregroundMark x1="2667" y1="52000" x2="4889" y2="55111"/>
                        <a14:backgroundMark x1="16000" y1="16889" x2="84444" y2="20444"/>
                        <a14:backgroundMark x1="20444" y1="78667" x2="94222" y2="85778"/>
                        <a14:backgroundMark x1="55111" y1="52444" x2="55111" y2="52444"/>
                        <a14:backgroundMark x1="64444" y1="47556" x2="64444" y2="47556"/>
                        <a14:backgroundMark x1="83111" y1="44889" x2="83111" y2="44889"/>
                        <a14:backgroundMark x1="91111" y1="45333" x2="91111" y2="45333"/>
                        <a14:backgroundMark x1="62667" y1="52889" x2="63556" y2="52889"/>
                        <a14:backgroundMark x1="66667" y1="52889" x2="68000" y2="52889"/>
                        <a14:backgroundMark x1="75111" y1="53333" x2="72889" y2="53333"/>
                        <a14:backgroundMark x1="64444" y1="50222" x2="64444" y2="50222"/>
                        <a14:backgroundMark x1="83111" y1="50222" x2="83111" y2="50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4490" b="37015"/>
          <a:stretch/>
        </p:blipFill>
        <p:spPr>
          <a:xfrm>
            <a:off x="10294550" y="6390236"/>
            <a:ext cx="1375299" cy="39188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6F8E963-8D51-405D-B963-C0AC6407DE1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67"/>
          <a:stretch/>
        </p:blipFill>
        <p:spPr>
          <a:xfrm>
            <a:off x="688753" y="178801"/>
            <a:ext cx="836239" cy="73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493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8E7DCC-8F73-4ECB-8C6D-87AF6FC6F9C9}"/>
              </a:ext>
            </a:extLst>
          </p:cNvPr>
          <p:cNvSpPr txBox="1"/>
          <p:nvPr/>
        </p:nvSpPr>
        <p:spPr>
          <a:xfrm>
            <a:off x="2531336" y="2105561"/>
            <a:ext cx="71481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감사합니다</a:t>
            </a:r>
            <a:r>
              <a:rPr lang="en-US" altLang="ko-KR" sz="8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0305E3A-2F5A-496E-A584-5E25B36EEE02}"/>
              </a:ext>
            </a:extLst>
          </p:cNvPr>
          <p:cNvSpPr/>
          <p:nvPr/>
        </p:nvSpPr>
        <p:spPr>
          <a:xfrm>
            <a:off x="895943" y="82129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endParaRPr lang="en-US" altLang="ko-KR" b="1" dirty="0">
              <a:latin typeface="나눔스퀘어_ac" charset="0"/>
              <a:ea typeface="나눔스퀘어_ac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3374779-1241-49D9-8BE3-4F1300FAB7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78" b="89778" l="2667" r="96000">
                        <a14:foregroundMark x1="29333" y1="46667" x2="28444" y2="51111"/>
                        <a14:foregroundMark x1="56444" y1="46222" x2="56444" y2="46222"/>
                        <a14:foregroundMark x1="52000" y1="46667" x2="52000" y2="46667"/>
                        <a14:foregroundMark x1="57333" y1="52889" x2="57333" y2="52889"/>
                        <a14:foregroundMark x1="65778" y1="45778" x2="65778" y2="45778"/>
                        <a14:foregroundMark x1="76444" y1="45333" x2="76444" y2="45333"/>
                        <a14:foregroundMark x1="84444" y1="44444" x2="84444" y2="44444"/>
                        <a14:foregroundMark x1="84889" y1="49333" x2="84889" y2="49333"/>
                        <a14:foregroundMark x1="96000" y1="50222" x2="96000" y2="50222"/>
                        <a14:foregroundMark x1="91111" y1="43556" x2="91111" y2="43556"/>
                        <a14:foregroundMark x1="93778" y1="53778" x2="93778" y2="53778"/>
                        <a14:foregroundMark x1="43111" y1="49333" x2="43111" y2="49333"/>
                        <a14:foregroundMark x1="44889" y1="47556" x2="44889" y2="47556"/>
                        <a14:foregroundMark x1="32444" y1="51556" x2="32444" y2="51556"/>
                        <a14:foregroundMark x1="8000" y1="43111" x2="8000" y2="43111"/>
                        <a14:foregroundMark x1="8444" y1="56889" x2="8444" y2="56889"/>
                        <a14:foregroundMark x1="6222" y1="46667" x2="4889" y2="50222"/>
                        <a14:foregroundMark x1="8971" y1="47684" x2="8444" y2="48000"/>
                        <a14:foregroundMark x1="10667" y1="46667" x2="9237" y2="47525"/>
                        <a14:foregroundMark x1="8889" y1="50222" x2="11111" y2="49778"/>
                        <a14:foregroundMark x1="14667" y1="48889" x2="13778" y2="49778"/>
                        <a14:foregroundMark x1="19556" y1="48000" x2="18667" y2="50667"/>
                        <a14:foregroundMark x1="20444" y1="45333" x2="20000" y2="46222"/>
                        <a14:foregroundMark x1="12889" y1="52889" x2="12444" y2="53778"/>
                        <a14:foregroundMark x1="4987" y1="51606" x2="4889" y2="52000"/>
                        <a14:foregroundMark x1="5333" y1="50222" x2="5234" y2="50619"/>
                        <a14:foregroundMark x1="60889" y1="45778" x2="60889" y2="45778"/>
                        <a14:foregroundMark x1="63556" y1="48889" x2="63556" y2="48889"/>
                        <a14:foregroundMark x1="63111" y1="52000" x2="63111" y2="52000"/>
                        <a14:foregroundMark x1="67111" y1="52000" x2="67111" y2="52000"/>
                        <a14:foregroundMark x1="62667" y1="52444" x2="62667" y2="52444"/>
                        <a14:foregroundMark x1="71111" y1="48444" x2="71111" y2="49778"/>
                        <a14:foregroundMark x1="64444" y1="49333" x2="64444" y2="49778"/>
                        <a14:foregroundMark x1="4000" y1="52444" x2="4000" y2="54222"/>
                        <a14:foregroundMark x1="2667" y1="52000" x2="4889" y2="55111"/>
                        <a14:backgroundMark x1="16000" y1="16889" x2="84444" y2="20444"/>
                        <a14:backgroundMark x1="20444" y1="78667" x2="94222" y2="85778"/>
                        <a14:backgroundMark x1="55111" y1="52444" x2="55111" y2="52444"/>
                        <a14:backgroundMark x1="64444" y1="47556" x2="64444" y2="47556"/>
                        <a14:backgroundMark x1="83111" y1="44889" x2="83111" y2="44889"/>
                        <a14:backgroundMark x1="91111" y1="45333" x2="91111" y2="45333"/>
                        <a14:backgroundMark x1="62667" y1="52889" x2="63556" y2="52889"/>
                        <a14:backgroundMark x1="66667" y1="52889" x2="68000" y2="52889"/>
                        <a14:backgroundMark x1="75111" y1="53333" x2="72889" y2="53333"/>
                        <a14:backgroundMark x1="64444" y1="50222" x2="64444" y2="50222"/>
                        <a14:backgroundMark x1="83111" y1="50222" x2="83111" y2="50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4490" b="37015"/>
          <a:stretch/>
        </p:blipFill>
        <p:spPr>
          <a:xfrm>
            <a:off x="10294550" y="6390236"/>
            <a:ext cx="1375299" cy="3918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8E7DCC-8F73-4ECB-8C6D-87AF6FC6F9C9}"/>
              </a:ext>
            </a:extLst>
          </p:cNvPr>
          <p:cNvSpPr txBox="1"/>
          <p:nvPr/>
        </p:nvSpPr>
        <p:spPr>
          <a:xfrm>
            <a:off x="2527869" y="3794373"/>
            <a:ext cx="71481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904960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" descr="C:/Users/jinzo/AppData/Roaming/PolarisOffice/ETemp/1768_10000288/ImageTmp/image2.png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4490" b="37015"/>
          <a:stretch>
            <a:fillRect/>
          </a:stretch>
        </p:blipFill>
        <p:spPr>
          <a:xfrm>
            <a:off x="10294620" y="6390005"/>
            <a:ext cx="1376045" cy="392430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12A0CF6-4464-4288-A738-8F39F92FC428}"/>
              </a:ext>
            </a:extLst>
          </p:cNvPr>
          <p:cNvSpPr txBox="1"/>
          <p:nvPr/>
        </p:nvSpPr>
        <p:spPr>
          <a:xfrm>
            <a:off x="591820" y="1267745"/>
            <a:ext cx="956237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reviewButton.addActionListener</a:t>
            </a:r>
            <a:r>
              <a:rPr lang="ko-KR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new</a:t>
            </a:r>
            <a:r>
              <a:rPr lang="ko-KR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ActionListener</a:t>
            </a:r>
            <a:r>
              <a:rPr lang="ko-KR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() {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ko-KR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@</a:t>
            </a:r>
            <a:r>
              <a:rPr lang="ko-KR" altLang="ko-KR" sz="14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Override</a:t>
            </a:r>
            <a:endParaRPr lang="ko-KR" altLang="en-US" sz="1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ko-KR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public</a:t>
            </a:r>
            <a:r>
              <a:rPr lang="ko-KR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void</a:t>
            </a:r>
            <a:r>
              <a:rPr lang="ko-KR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actionPerformed</a:t>
            </a:r>
            <a:r>
              <a:rPr lang="ko-KR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ActionEvent</a:t>
            </a:r>
            <a:r>
              <a:rPr lang="ko-KR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e</a:t>
            </a:r>
            <a:r>
              <a:rPr lang="ko-KR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{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	RightPanel2 rightPanel2 = </a:t>
            </a:r>
            <a:r>
              <a:rPr lang="ko-KR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new</a:t>
            </a:r>
            <a:r>
              <a:rPr lang="ko-KR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RightPanel2(</a:t>
            </a:r>
            <a:r>
              <a:rPr lang="ko-KR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mf</a:t>
            </a:r>
            <a:r>
              <a:rPr lang="ko-KR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leftPanel</a:t>
            </a:r>
            <a:r>
              <a:rPr lang="ko-KR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);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	</a:t>
            </a:r>
            <a:r>
              <a:rPr lang="ko-KR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changePanel</a:t>
            </a:r>
            <a:r>
              <a:rPr lang="ko-KR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(rightPanel2);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		}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	});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A38EB9-E54A-42B5-9FD7-D81D3435BE6A}"/>
              </a:ext>
            </a:extLst>
          </p:cNvPr>
          <p:cNvSpPr txBox="1"/>
          <p:nvPr/>
        </p:nvSpPr>
        <p:spPr>
          <a:xfrm>
            <a:off x="591821" y="3226814"/>
            <a:ext cx="956237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createReviewBtn.addActionListener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(new ActionListener() {</a:t>
            </a:r>
          </a:p>
          <a:p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@Override</a:t>
            </a:r>
          </a:p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public void 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actionPerformed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ActionEvent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e) {</a:t>
            </a:r>
          </a:p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		</a:t>
            </a:r>
          </a:p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	String 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reName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= textField_1.getText();	//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작성자</a:t>
            </a:r>
          </a:p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	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int 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reTime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= 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Integer.parseInt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(textField_2.getText());</a:t>
            </a:r>
          </a:p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	String 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reComment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= 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textArea.getText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();</a:t>
            </a:r>
          </a:p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	int 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reGrade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= 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Integer.parseInt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radioCheck.getText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());</a:t>
            </a:r>
          </a:p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	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mf.getRc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().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createReview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mf.getResNum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(), 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reName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reGrade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reTime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reComment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new Date());</a:t>
            </a:r>
          </a:p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	RightPanel1 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rightpanel1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= new RightPanel1(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mf,leftPanel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);</a:t>
            </a:r>
          </a:p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	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changePanel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(rightpanel1);</a:t>
            </a:r>
          </a:p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	}</a:t>
            </a:r>
          </a:p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});		</a:t>
            </a:r>
          </a:p>
          <a:p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mf.add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(this);</a:t>
            </a:r>
          </a:p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}	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47EB3B-F50D-4D6C-96CD-984B8A83753E}"/>
              </a:ext>
            </a:extLst>
          </p:cNvPr>
          <p:cNvSpPr txBox="1"/>
          <p:nvPr/>
        </p:nvSpPr>
        <p:spPr>
          <a:xfrm>
            <a:off x="1399087" y="385894"/>
            <a:ext cx="81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ko-KR" sz="2800" dirty="0" err="1">
                <a:latin typeface="배달의민족 도현" charset="0"/>
                <a:ea typeface="배달의민족 도현" charset="0"/>
              </a:rPr>
              <a:t>createReview</a:t>
            </a:r>
            <a:r>
              <a:rPr lang="ko-KR" altLang="ko-KR" sz="2800" dirty="0">
                <a:latin typeface="배달의민족 도현" charset="0"/>
                <a:ea typeface="배달의민족 도현" charset="0"/>
              </a:rPr>
              <a:t> </a:t>
            </a:r>
            <a:r>
              <a:rPr lang="ko-KR" altLang="ko-KR" sz="2800" dirty="0" err="1">
                <a:latin typeface="배달의민족 도현" charset="0"/>
                <a:ea typeface="배달의민족 도현" charset="0"/>
              </a:rPr>
              <a:t>View</a:t>
            </a:r>
            <a:r>
              <a:rPr lang="ko-KR" altLang="ko-KR" sz="2800" dirty="0">
                <a:latin typeface="배달의민족 도현" charset="0"/>
                <a:ea typeface="배달의민족 도현" charset="0"/>
              </a:rPr>
              <a:t> </a:t>
            </a:r>
            <a:r>
              <a:rPr lang="ko-KR" altLang="ko-KR" sz="2000" dirty="0">
                <a:latin typeface="배달의민족 도현" charset="0"/>
                <a:ea typeface="배달의민족 도현" charset="0"/>
              </a:rPr>
              <a:t>(리뷰 작성 &amp; 작성 완료)</a:t>
            </a:r>
            <a:endParaRPr lang="ko-KR" altLang="en-US" sz="2800" dirty="0">
              <a:latin typeface="배달의민족 도현" charset="0"/>
              <a:ea typeface="배달의민족 도현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BB17EEF-66B2-4A64-8489-785EADD0E98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76"/>
          <a:stretch/>
        </p:blipFill>
        <p:spPr>
          <a:xfrm>
            <a:off x="727954" y="180278"/>
            <a:ext cx="705440" cy="64102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8E7DCC-8F73-4ECB-8C6D-87AF6FC6F9C9}"/>
              </a:ext>
            </a:extLst>
          </p:cNvPr>
          <p:cNvSpPr txBox="1"/>
          <p:nvPr/>
        </p:nvSpPr>
        <p:spPr>
          <a:xfrm>
            <a:off x="552131" y="1151069"/>
            <a:ext cx="9941697" cy="2129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public void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createReview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(int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reNo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String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viewName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int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viewGrade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</a:p>
          <a:p>
            <a:pPr algn="just"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Int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viewTime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String comment, Date today) {</a:t>
            </a:r>
          </a:p>
          <a:p>
            <a:pPr algn="just"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rd.createReview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reNo,viewName,viewGrade,viewTime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</a:p>
          <a:p>
            <a:pPr algn="just"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	        comment, today);</a:t>
            </a:r>
          </a:p>
          <a:p>
            <a:pPr algn="just"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A98A5D-6467-4DAC-975E-173ED3FD579E}"/>
              </a:ext>
            </a:extLst>
          </p:cNvPr>
          <p:cNvSpPr txBox="1"/>
          <p:nvPr/>
        </p:nvSpPr>
        <p:spPr>
          <a:xfrm>
            <a:off x="1399087" y="385894"/>
            <a:ext cx="81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ko-KR" sz="2800" dirty="0" err="1">
                <a:latin typeface="배달의민족 도현" charset="0"/>
                <a:ea typeface="배달의민족 도현" charset="0"/>
              </a:rPr>
              <a:t>createReview</a:t>
            </a:r>
            <a:r>
              <a:rPr lang="ko-KR" altLang="ko-KR" sz="2800" dirty="0">
                <a:latin typeface="배달의민족 도현" charset="0"/>
                <a:ea typeface="배달의민족 도현" charset="0"/>
              </a:rPr>
              <a:t> </a:t>
            </a:r>
            <a:r>
              <a:rPr lang="ko-KR" altLang="ko-KR" sz="2800" dirty="0" err="1">
                <a:latin typeface="배달의민족 도현" charset="0"/>
                <a:ea typeface="배달의민족 도현" charset="0"/>
              </a:rPr>
              <a:t>Controller</a:t>
            </a:r>
            <a:endParaRPr lang="ko-KR" altLang="en-US" sz="2800" dirty="0">
              <a:latin typeface="배달의민족 도현" charset="0"/>
              <a:ea typeface="배달의민족 도현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DBBAEE8-AACB-4109-819B-4355F8417F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78" b="89778" l="2667" r="96000">
                        <a14:foregroundMark x1="29333" y1="46667" x2="28444" y2="51111"/>
                        <a14:foregroundMark x1="56444" y1="46222" x2="56444" y2="46222"/>
                        <a14:foregroundMark x1="52000" y1="46667" x2="52000" y2="46667"/>
                        <a14:foregroundMark x1="57333" y1="52889" x2="57333" y2="52889"/>
                        <a14:foregroundMark x1="65778" y1="45778" x2="65778" y2="45778"/>
                        <a14:foregroundMark x1="76444" y1="45333" x2="76444" y2="45333"/>
                        <a14:foregroundMark x1="84444" y1="44444" x2="84444" y2="44444"/>
                        <a14:foregroundMark x1="84889" y1="49333" x2="84889" y2="49333"/>
                        <a14:foregroundMark x1="96000" y1="50222" x2="96000" y2="50222"/>
                        <a14:foregroundMark x1="91111" y1="43556" x2="91111" y2="43556"/>
                        <a14:foregroundMark x1="93778" y1="53778" x2="93778" y2="53778"/>
                        <a14:foregroundMark x1="43111" y1="49333" x2="43111" y2="49333"/>
                        <a14:foregroundMark x1="44889" y1="47556" x2="44889" y2="47556"/>
                        <a14:foregroundMark x1="32444" y1="51556" x2="32444" y2="51556"/>
                        <a14:foregroundMark x1="8000" y1="43111" x2="8000" y2="43111"/>
                        <a14:foregroundMark x1="8444" y1="56889" x2="8444" y2="56889"/>
                        <a14:foregroundMark x1="6222" y1="46667" x2="4889" y2="50222"/>
                        <a14:foregroundMark x1="8971" y1="47684" x2="8444" y2="48000"/>
                        <a14:foregroundMark x1="10667" y1="46667" x2="9237" y2="47525"/>
                        <a14:foregroundMark x1="8889" y1="50222" x2="11111" y2="49778"/>
                        <a14:foregroundMark x1="14667" y1="48889" x2="13778" y2="49778"/>
                        <a14:foregroundMark x1="19556" y1="48000" x2="18667" y2="50667"/>
                        <a14:foregroundMark x1="20444" y1="45333" x2="20000" y2="46222"/>
                        <a14:foregroundMark x1="12889" y1="52889" x2="12444" y2="53778"/>
                        <a14:foregroundMark x1="4987" y1="51606" x2="4889" y2="52000"/>
                        <a14:foregroundMark x1="5333" y1="50222" x2="5234" y2="50619"/>
                        <a14:foregroundMark x1="60889" y1="45778" x2="60889" y2="45778"/>
                        <a14:foregroundMark x1="63556" y1="48889" x2="63556" y2="48889"/>
                        <a14:foregroundMark x1="63111" y1="52000" x2="63111" y2="52000"/>
                        <a14:foregroundMark x1="67111" y1="52000" x2="67111" y2="52000"/>
                        <a14:foregroundMark x1="62667" y1="52444" x2="62667" y2="52444"/>
                        <a14:foregroundMark x1="71111" y1="48444" x2="71111" y2="49778"/>
                        <a14:foregroundMark x1="64444" y1="49333" x2="64444" y2="49778"/>
                        <a14:foregroundMark x1="4000" y1="52444" x2="4000" y2="54222"/>
                        <a14:foregroundMark x1="2667" y1="52000" x2="4889" y2="55111"/>
                        <a14:backgroundMark x1="16000" y1="16889" x2="84444" y2="20444"/>
                        <a14:backgroundMark x1="20444" y1="78667" x2="94222" y2="85778"/>
                        <a14:backgroundMark x1="55111" y1="52444" x2="55111" y2="52444"/>
                        <a14:backgroundMark x1="64444" y1="47556" x2="64444" y2="47556"/>
                        <a14:backgroundMark x1="83111" y1="44889" x2="83111" y2="44889"/>
                        <a14:backgroundMark x1="91111" y1="45333" x2="91111" y2="45333"/>
                        <a14:backgroundMark x1="62667" y1="52889" x2="63556" y2="52889"/>
                        <a14:backgroundMark x1="66667" y1="52889" x2="68000" y2="52889"/>
                        <a14:backgroundMark x1="75111" y1="53333" x2="72889" y2="53333"/>
                        <a14:backgroundMark x1="64444" y1="50222" x2="64444" y2="50222"/>
                        <a14:backgroundMark x1="83111" y1="50222" x2="83111" y2="50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4490" b="37015"/>
          <a:stretch/>
        </p:blipFill>
        <p:spPr>
          <a:xfrm>
            <a:off x="10294550" y="6390236"/>
            <a:ext cx="1375299" cy="39188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BB17EEF-66B2-4A64-8489-785EADD0E98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76"/>
          <a:stretch/>
        </p:blipFill>
        <p:spPr>
          <a:xfrm>
            <a:off x="727954" y="180278"/>
            <a:ext cx="705440" cy="64102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8E7DCC-8F73-4ECB-8C6D-87AF6FC6F9C9}"/>
              </a:ext>
            </a:extLst>
          </p:cNvPr>
          <p:cNvSpPr txBox="1"/>
          <p:nvPr/>
        </p:nvSpPr>
        <p:spPr>
          <a:xfrm>
            <a:off x="665342" y="1190631"/>
            <a:ext cx="8617995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public void </a:t>
            </a:r>
            <a:r>
              <a:rPr lang="en-US" altLang="ko-KR" sz="9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createReview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(int </a:t>
            </a:r>
            <a:r>
              <a:rPr lang="en-US" altLang="ko-KR" sz="9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reNo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String </a:t>
            </a:r>
            <a:r>
              <a:rPr lang="en-US" altLang="ko-KR" sz="9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viewName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int </a:t>
            </a:r>
            <a:r>
              <a:rPr lang="en-US" altLang="ko-KR" sz="9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viewGrade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int </a:t>
            </a:r>
            <a:r>
              <a:rPr lang="en-US" altLang="ko-KR" sz="9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viewTime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String comment, Date today) {</a:t>
            </a:r>
          </a:p>
          <a:p>
            <a:pPr algn="just"/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int </a:t>
            </a:r>
            <a:r>
              <a:rPr lang="en-US" altLang="ko-KR" sz="9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reviewNo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= 0;</a:t>
            </a:r>
          </a:p>
          <a:p>
            <a:pPr algn="just"/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9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reviewNo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= </a:t>
            </a:r>
            <a:r>
              <a:rPr lang="en-US" altLang="ko-KR" sz="9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getLastReviewNo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9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reNo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+ 1;</a:t>
            </a:r>
          </a:p>
          <a:p>
            <a:pPr algn="just"/>
            <a:endParaRPr lang="en-US" altLang="ko-KR" sz="9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/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Review r = new Review(</a:t>
            </a:r>
            <a:r>
              <a:rPr lang="en-US" altLang="ko-KR" sz="9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reviewNo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9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viewName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9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viewGrade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9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viewTime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comment, today);</a:t>
            </a:r>
          </a:p>
          <a:p>
            <a:pPr algn="just"/>
            <a:endParaRPr lang="en-US" altLang="ko-KR" sz="9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/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9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list.get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9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reNo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).</a:t>
            </a:r>
            <a:r>
              <a:rPr lang="en-US" altLang="ko-KR" sz="9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getReviewList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().add(r);</a:t>
            </a:r>
          </a:p>
          <a:p>
            <a:pPr algn="just"/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9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ArrayList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&lt;Review&gt; </a:t>
            </a:r>
            <a:r>
              <a:rPr lang="en-US" altLang="ko-KR" sz="9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reviewList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= </a:t>
            </a:r>
            <a:r>
              <a:rPr lang="en-US" altLang="ko-KR" sz="9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list.get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9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reNo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).</a:t>
            </a:r>
            <a:r>
              <a:rPr lang="en-US" altLang="ko-KR" sz="9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getReviewList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();</a:t>
            </a:r>
          </a:p>
          <a:p>
            <a:pPr algn="just"/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double gSum1 = 0;</a:t>
            </a:r>
          </a:p>
          <a:p>
            <a:pPr algn="just"/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double </a:t>
            </a:r>
            <a:r>
              <a:rPr lang="en-US" altLang="ko-KR" sz="9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avgGrade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= 0;</a:t>
            </a:r>
          </a:p>
          <a:p>
            <a:pPr algn="just"/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int </a:t>
            </a:r>
            <a:r>
              <a:rPr lang="en-US" altLang="ko-KR" sz="9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avgTime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= 0;</a:t>
            </a:r>
          </a:p>
          <a:p>
            <a:pPr algn="just"/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for (int </a:t>
            </a:r>
            <a:r>
              <a:rPr lang="en-US" altLang="ko-KR" sz="9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i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= 0; </a:t>
            </a:r>
            <a:r>
              <a:rPr lang="en-US" altLang="ko-KR" sz="9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i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&lt; </a:t>
            </a:r>
            <a:r>
              <a:rPr lang="en-US" altLang="ko-KR" sz="9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reviewList.size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(); </a:t>
            </a:r>
            <a:r>
              <a:rPr lang="en-US" altLang="ko-KR" sz="9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i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++) {</a:t>
            </a:r>
          </a:p>
          <a:p>
            <a:pPr algn="just"/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	gSum1 += </a:t>
            </a:r>
            <a:r>
              <a:rPr lang="en-US" altLang="ko-KR" sz="9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reviewList.get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9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i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).</a:t>
            </a:r>
            <a:r>
              <a:rPr lang="en-US" altLang="ko-KR" sz="9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getViewGrade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();</a:t>
            </a:r>
          </a:p>
          <a:p>
            <a:pPr algn="just"/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		}</a:t>
            </a:r>
          </a:p>
          <a:p>
            <a:pPr algn="just"/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9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avgGrade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= gSum1 / </a:t>
            </a:r>
            <a:r>
              <a:rPr lang="en-US" altLang="ko-KR" sz="9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reviewList.size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();</a:t>
            </a:r>
          </a:p>
          <a:p>
            <a:pPr algn="just"/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9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list.get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9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reNo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).</a:t>
            </a:r>
            <a:r>
              <a:rPr lang="en-US" altLang="ko-KR" sz="9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setReGrade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9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avgGrade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);</a:t>
            </a:r>
          </a:p>
          <a:p>
            <a:pPr algn="just"/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int </a:t>
            </a:r>
            <a:r>
              <a:rPr lang="en-US" altLang="ko-KR" sz="9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gSum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= 0;</a:t>
            </a:r>
          </a:p>
          <a:p>
            <a:pPr algn="just"/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if (</a:t>
            </a:r>
            <a:r>
              <a:rPr lang="en-US" altLang="ko-KR" sz="9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viewTime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&lt; 40 &amp;&amp; </a:t>
            </a:r>
            <a:r>
              <a:rPr lang="en-US" altLang="ko-KR" sz="9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viewTime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&gt; 10) {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endParaRPr lang="en-US" altLang="ko-KR" sz="9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/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	</a:t>
            </a:r>
            <a:r>
              <a:rPr lang="en-US" altLang="ko-KR" sz="9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gSum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= 0;</a:t>
            </a:r>
          </a:p>
          <a:p>
            <a:pPr algn="just"/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	int </a:t>
            </a:r>
            <a:r>
              <a:rPr lang="en-US" altLang="ko-KR" sz="9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cnt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= 0;</a:t>
            </a:r>
          </a:p>
          <a:p>
            <a:pPr algn="just"/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	</a:t>
            </a:r>
          </a:p>
          <a:p>
            <a:pPr algn="just"/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for (int </a:t>
            </a:r>
            <a:r>
              <a:rPr lang="en-US" altLang="ko-KR" sz="9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i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= 0; </a:t>
            </a:r>
            <a:r>
              <a:rPr lang="en-US" altLang="ko-KR" sz="9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i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&lt; </a:t>
            </a:r>
            <a:r>
              <a:rPr lang="en-US" altLang="ko-KR" sz="9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reviewList.size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(); </a:t>
            </a:r>
            <a:r>
              <a:rPr lang="en-US" altLang="ko-KR" sz="9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i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++) {</a:t>
            </a:r>
          </a:p>
          <a:p>
            <a:pPr algn="just"/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	</a:t>
            </a:r>
            <a:r>
              <a:rPr lang="en-US" altLang="ko-KR" sz="9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gSum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+= </a:t>
            </a:r>
            <a:r>
              <a:rPr lang="en-US" altLang="ko-KR" sz="9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reviewList.get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9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i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).</a:t>
            </a:r>
            <a:r>
              <a:rPr lang="en-US" altLang="ko-KR" sz="9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getViewTime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();</a:t>
            </a:r>
          </a:p>
          <a:p>
            <a:pPr algn="just"/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	</a:t>
            </a:r>
            <a:r>
              <a:rPr lang="en-US" altLang="ko-KR" sz="9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cnt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++;</a:t>
            </a:r>
          </a:p>
          <a:p>
            <a:pPr algn="just"/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		}</a:t>
            </a:r>
          </a:p>
          <a:p>
            <a:pPr algn="just"/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	</a:t>
            </a:r>
            <a:r>
              <a:rPr lang="en-US" altLang="ko-KR" sz="9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avgTime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= </a:t>
            </a:r>
            <a:r>
              <a:rPr lang="en-US" altLang="ko-KR" sz="9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gSum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/ </a:t>
            </a:r>
            <a:r>
              <a:rPr lang="en-US" altLang="ko-KR" sz="9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cnt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;</a:t>
            </a:r>
          </a:p>
          <a:p>
            <a:pPr algn="just"/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	</a:t>
            </a:r>
            <a:r>
              <a:rPr lang="en-US" altLang="ko-KR" sz="9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list.get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9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reNo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).</a:t>
            </a:r>
            <a:r>
              <a:rPr lang="en-US" altLang="ko-KR" sz="9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setRetime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9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avgTime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);</a:t>
            </a:r>
          </a:p>
          <a:p>
            <a:pPr algn="just"/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	}</a:t>
            </a:r>
          </a:p>
          <a:p>
            <a:pPr algn="just"/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	</a:t>
            </a:r>
          </a:p>
          <a:p>
            <a:pPr algn="just"/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try (</a:t>
            </a:r>
            <a:r>
              <a:rPr lang="en-US" altLang="ko-KR" sz="9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ObjectOutputStream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9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oos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= new </a:t>
            </a:r>
            <a:r>
              <a:rPr lang="en-US" altLang="ko-KR" sz="9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ObjectOutputStream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(new </a:t>
            </a:r>
            <a:r>
              <a:rPr lang="en-US" altLang="ko-KR" sz="9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FileOutputStream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("RestaurantData.dat"));) {</a:t>
            </a:r>
          </a:p>
          <a:p>
            <a:pPr algn="just"/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	for (int </a:t>
            </a:r>
            <a:r>
              <a:rPr lang="en-US" altLang="ko-KR" sz="9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i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= 0; </a:t>
            </a:r>
            <a:r>
              <a:rPr lang="en-US" altLang="ko-KR" sz="9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i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&lt; </a:t>
            </a:r>
            <a:r>
              <a:rPr lang="en-US" altLang="ko-KR" sz="9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list.size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(); </a:t>
            </a:r>
            <a:r>
              <a:rPr lang="en-US" altLang="ko-KR" sz="9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i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++) {</a:t>
            </a:r>
          </a:p>
          <a:p>
            <a:pPr algn="just"/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		</a:t>
            </a:r>
            <a:r>
              <a:rPr lang="en-US" altLang="ko-KR" sz="9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oos.writeObject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(list);</a:t>
            </a:r>
          </a:p>
          <a:p>
            <a:pPr algn="just"/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			}</a:t>
            </a:r>
          </a:p>
          <a:p>
            <a:pPr algn="just"/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	} catch (</a:t>
            </a:r>
            <a:r>
              <a:rPr lang="en-US" altLang="ko-KR" sz="9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FileNotFoundException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e) {</a:t>
            </a:r>
          </a:p>
          <a:p>
            <a:pPr algn="just"/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		</a:t>
            </a:r>
            <a:r>
              <a:rPr lang="en-US" altLang="ko-KR" sz="9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e.printStackTrace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();</a:t>
            </a:r>
          </a:p>
          <a:p>
            <a:pPr algn="just"/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	} catch (</a:t>
            </a:r>
            <a:r>
              <a:rPr lang="en-US" altLang="ko-KR" sz="9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IOException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e) {</a:t>
            </a:r>
          </a:p>
          <a:p>
            <a:pPr algn="just"/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		</a:t>
            </a:r>
            <a:r>
              <a:rPr lang="en-US" altLang="ko-KR" sz="9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e.printStackTrace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();</a:t>
            </a:r>
          </a:p>
          <a:p>
            <a:pPr algn="just"/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	}</a:t>
            </a:r>
          </a:p>
          <a:p>
            <a:pPr algn="just"/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}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0305E3A-2F5A-496E-A584-5E25B36EEE02}"/>
              </a:ext>
            </a:extLst>
          </p:cNvPr>
          <p:cNvSpPr/>
          <p:nvPr/>
        </p:nvSpPr>
        <p:spPr>
          <a:xfrm>
            <a:off x="895943" y="82129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endParaRPr lang="en-US" altLang="ko-KR" b="1" dirty="0">
              <a:latin typeface="나눔스퀘어_ac" charset="0"/>
              <a:ea typeface="나눔스퀘어_ac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D59F65-97B6-402D-8FBB-E9BA9FBFC6E2}"/>
              </a:ext>
            </a:extLst>
          </p:cNvPr>
          <p:cNvSpPr txBox="1"/>
          <p:nvPr/>
        </p:nvSpPr>
        <p:spPr>
          <a:xfrm>
            <a:off x="1399087" y="385894"/>
            <a:ext cx="81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ko-KR" sz="2800" dirty="0" err="1">
                <a:latin typeface="배달의민족 도현" charset="0"/>
                <a:ea typeface="배달의민족 도현" charset="0"/>
              </a:rPr>
              <a:t>createReview</a:t>
            </a:r>
            <a:r>
              <a:rPr lang="ko-KR" altLang="ko-KR" sz="2800" dirty="0">
                <a:latin typeface="배달의민족 도현" charset="0"/>
                <a:ea typeface="배달의민족 도현" charset="0"/>
              </a:rPr>
              <a:t> </a:t>
            </a:r>
            <a:r>
              <a:rPr lang="en-US" altLang="ko-KR" sz="2800" dirty="0">
                <a:latin typeface="배달의민족 도현" charset="0"/>
                <a:ea typeface="배달의민족 도현" charset="0"/>
              </a:rPr>
              <a:t>Dao</a:t>
            </a:r>
            <a:endParaRPr lang="ko-KR" altLang="en-US" sz="2800" dirty="0">
              <a:latin typeface="배달의민족 도현" charset="0"/>
              <a:ea typeface="배달의민족 도현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3374779-1241-49D9-8BE3-4F1300FAB7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78" b="89778" l="2667" r="96000">
                        <a14:foregroundMark x1="29333" y1="46667" x2="28444" y2="51111"/>
                        <a14:foregroundMark x1="56444" y1="46222" x2="56444" y2="46222"/>
                        <a14:foregroundMark x1="52000" y1="46667" x2="52000" y2="46667"/>
                        <a14:foregroundMark x1="57333" y1="52889" x2="57333" y2="52889"/>
                        <a14:foregroundMark x1="65778" y1="45778" x2="65778" y2="45778"/>
                        <a14:foregroundMark x1="76444" y1="45333" x2="76444" y2="45333"/>
                        <a14:foregroundMark x1="84444" y1="44444" x2="84444" y2="44444"/>
                        <a14:foregroundMark x1="84889" y1="49333" x2="84889" y2="49333"/>
                        <a14:foregroundMark x1="96000" y1="50222" x2="96000" y2="50222"/>
                        <a14:foregroundMark x1="91111" y1="43556" x2="91111" y2="43556"/>
                        <a14:foregroundMark x1="93778" y1="53778" x2="93778" y2="53778"/>
                        <a14:foregroundMark x1="43111" y1="49333" x2="43111" y2="49333"/>
                        <a14:foregroundMark x1="44889" y1="47556" x2="44889" y2="47556"/>
                        <a14:foregroundMark x1="32444" y1="51556" x2="32444" y2="51556"/>
                        <a14:foregroundMark x1="8000" y1="43111" x2="8000" y2="43111"/>
                        <a14:foregroundMark x1="8444" y1="56889" x2="8444" y2="56889"/>
                        <a14:foregroundMark x1="6222" y1="46667" x2="4889" y2="50222"/>
                        <a14:foregroundMark x1="8971" y1="47684" x2="8444" y2="48000"/>
                        <a14:foregroundMark x1="10667" y1="46667" x2="9237" y2="47525"/>
                        <a14:foregroundMark x1="8889" y1="50222" x2="11111" y2="49778"/>
                        <a14:foregroundMark x1="14667" y1="48889" x2="13778" y2="49778"/>
                        <a14:foregroundMark x1="19556" y1="48000" x2="18667" y2="50667"/>
                        <a14:foregroundMark x1="20444" y1="45333" x2="20000" y2="46222"/>
                        <a14:foregroundMark x1="12889" y1="52889" x2="12444" y2="53778"/>
                        <a14:foregroundMark x1="4987" y1="51606" x2="4889" y2="52000"/>
                        <a14:foregroundMark x1="5333" y1="50222" x2="5234" y2="50619"/>
                        <a14:foregroundMark x1="60889" y1="45778" x2="60889" y2="45778"/>
                        <a14:foregroundMark x1="63556" y1="48889" x2="63556" y2="48889"/>
                        <a14:foregroundMark x1="63111" y1="52000" x2="63111" y2="52000"/>
                        <a14:foregroundMark x1="67111" y1="52000" x2="67111" y2="52000"/>
                        <a14:foregroundMark x1="62667" y1="52444" x2="62667" y2="52444"/>
                        <a14:foregroundMark x1="71111" y1="48444" x2="71111" y2="49778"/>
                        <a14:foregroundMark x1="64444" y1="49333" x2="64444" y2="49778"/>
                        <a14:foregroundMark x1="4000" y1="52444" x2="4000" y2="54222"/>
                        <a14:foregroundMark x1="2667" y1="52000" x2="4889" y2="55111"/>
                        <a14:backgroundMark x1="16000" y1="16889" x2="84444" y2="20444"/>
                        <a14:backgroundMark x1="20444" y1="78667" x2="94222" y2="85778"/>
                        <a14:backgroundMark x1="55111" y1="52444" x2="55111" y2="52444"/>
                        <a14:backgroundMark x1="64444" y1="47556" x2="64444" y2="47556"/>
                        <a14:backgroundMark x1="83111" y1="44889" x2="83111" y2="44889"/>
                        <a14:backgroundMark x1="91111" y1="45333" x2="91111" y2="45333"/>
                        <a14:backgroundMark x1="62667" y1="52889" x2="63556" y2="52889"/>
                        <a14:backgroundMark x1="66667" y1="52889" x2="68000" y2="52889"/>
                        <a14:backgroundMark x1="75111" y1="53333" x2="72889" y2="53333"/>
                        <a14:backgroundMark x1="64444" y1="50222" x2="64444" y2="50222"/>
                        <a14:backgroundMark x1="83111" y1="50222" x2="83111" y2="50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4490" b="37015"/>
          <a:stretch/>
        </p:blipFill>
        <p:spPr>
          <a:xfrm>
            <a:off x="10294550" y="6390236"/>
            <a:ext cx="1375299" cy="39188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BB17EEF-66B2-4A64-8489-785EADD0E98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76"/>
          <a:stretch/>
        </p:blipFill>
        <p:spPr>
          <a:xfrm>
            <a:off x="727954" y="180278"/>
            <a:ext cx="705440" cy="64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598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6853266-C95A-420D-989A-70788E60CF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78" b="89778" l="2667" r="96000">
                        <a14:foregroundMark x1="29333" y1="46667" x2="28444" y2="51111"/>
                        <a14:foregroundMark x1="56444" y1="46222" x2="56444" y2="46222"/>
                        <a14:foregroundMark x1="52000" y1="46667" x2="52000" y2="46667"/>
                        <a14:foregroundMark x1="57333" y1="52889" x2="57333" y2="52889"/>
                        <a14:foregroundMark x1="65778" y1="45778" x2="65778" y2="45778"/>
                        <a14:foregroundMark x1="76444" y1="45333" x2="76444" y2="45333"/>
                        <a14:foregroundMark x1="84444" y1="44444" x2="84444" y2="44444"/>
                        <a14:foregroundMark x1="84889" y1="49333" x2="84889" y2="49333"/>
                        <a14:foregroundMark x1="96000" y1="50222" x2="96000" y2="50222"/>
                        <a14:foregroundMark x1="91111" y1="43556" x2="91111" y2="43556"/>
                        <a14:foregroundMark x1="93778" y1="53778" x2="93778" y2="53778"/>
                        <a14:foregroundMark x1="43111" y1="49333" x2="43111" y2="49333"/>
                        <a14:foregroundMark x1="44889" y1="47556" x2="44889" y2="47556"/>
                        <a14:foregroundMark x1="32444" y1="51556" x2="32444" y2="51556"/>
                        <a14:foregroundMark x1="8000" y1="43111" x2="8000" y2="43111"/>
                        <a14:foregroundMark x1="8444" y1="56889" x2="8444" y2="56889"/>
                        <a14:foregroundMark x1="6222" y1="46667" x2="4889" y2="50222"/>
                        <a14:foregroundMark x1="8971" y1="47684" x2="8444" y2="48000"/>
                        <a14:foregroundMark x1="10667" y1="46667" x2="9237" y2="47525"/>
                        <a14:foregroundMark x1="8889" y1="50222" x2="11111" y2="49778"/>
                        <a14:foregroundMark x1="14667" y1="48889" x2="13778" y2="49778"/>
                        <a14:foregroundMark x1="19556" y1="48000" x2="18667" y2="50667"/>
                        <a14:foregroundMark x1="20444" y1="45333" x2="20000" y2="46222"/>
                        <a14:foregroundMark x1="12889" y1="52889" x2="12444" y2="53778"/>
                        <a14:foregroundMark x1="4987" y1="51606" x2="4889" y2="52000"/>
                        <a14:foregroundMark x1="5333" y1="50222" x2="5234" y2="50619"/>
                        <a14:foregroundMark x1="60889" y1="45778" x2="60889" y2="45778"/>
                        <a14:foregroundMark x1="63556" y1="48889" x2="63556" y2="48889"/>
                        <a14:foregroundMark x1="63111" y1="52000" x2="63111" y2="52000"/>
                        <a14:foregroundMark x1="67111" y1="52000" x2="67111" y2="52000"/>
                        <a14:foregroundMark x1="62667" y1="52444" x2="62667" y2="52444"/>
                        <a14:foregroundMark x1="71111" y1="48444" x2="71111" y2="49778"/>
                        <a14:foregroundMark x1="64444" y1="49333" x2="64444" y2="49778"/>
                        <a14:foregroundMark x1="4000" y1="52444" x2="4000" y2="54222"/>
                        <a14:foregroundMark x1="2667" y1="52000" x2="4889" y2="55111"/>
                        <a14:backgroundMark x1="16000" y1="16889" x2="84444" y2="20444"/>
                        <a14:backgroundMark x1="20444" y1="78667" x2="94222" y2="85778"/>
                        <a14:backgroundMark x1="55111" y1="52444" x2="55111" y2="52444"/>
                        <a14:backgroundMark x1="64444" y1="47556" x2="64444" y2="47556"/>
                        <a14:backgroundMark x1="83111" y1="44889" x2="83111" y2="44889"/>
                        <a14:backgroundMark x1="91111" y1="45333" x2="91111" y2="45333"/>
                        <a14:backgroundMark x1="62667" y1="52889" x2="63556" y2="52889"/>
                        <a14:backgroundMark x1="66667" y1="52889" x2="68000" y2="52889"/>
                        <a14:backgroundMark x1="75111" y1="53333" x2="72889" y2="53333"/>
                        <a14:backgroundMark x1="64444" y1="50222" x2="64444" y2="50222"/>
                        <a14:backgroundMark x1="83111" y1="50222" x2="83111" y2="50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4490" b="37015"/>
          <a:stretch/>
        </p:blipFill>
        <p:spPr>
          <a:xfrm>
            <a:off x="10294550" y="6390236"/>
            <a:ext cx="1375299" cy="3918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8E8391-DA78-460E-A999-AA59266DCF33}"/>
              </a:ext>
            </a:extLst>
          </p:cNvPr>
          <p:cNvSpPr txBox="1"/>
          <p:nvPr/>
        </p:nvSpPr>
        <p:spPr>
          <a:xfrm>
            <a:off x="1399088" y="385894"/>
            <a:ext cx="968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173AA2-086E-4296-83C5-9CA089CB0A69}"/>
              </a:ext>
            </a:extLst>
          </p:cNvPr>
          <p:cNvSpPr txBox="1"/>
          <p:nvPr/>
        </p:nvSpPr>
        <p:spPr>
          <a:xfrm>
            <a:off x="1666452" y="1560467"/>
            <a:ext cx="3999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00 Mini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진행과정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85BACF-DB3D-4B29-8B29-DD9BB4AECF74}"/>
              </a:ext>
            </a:extLst>
          </p:cNvPr>
          <p:cNvSpPr txBox="1"/>
          <p:nvPr/>
        </p:nvSpPr>
        <p:spPr>
          <a:xfrm>
            <a:off x="1666452" y="2390194"/>
            <a:ext cx="2989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01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주제 선정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E01E2D-AE18-4EED-A482-4284E83A64D4}"/>
              </a:ext>
            </a:extLst>
          </p:cNvPr>
          <p:cNvSpPr txBox="1"/>
          <p:nvPr/>
        </p:nvSpPr>
        <p:spPr>
          <a:xfrm>
            <a:off x="1666452" y="3219921"/>
            <a:ext cx="3582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02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프로그램 설명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8FC9D5-3197-4875-99F5-AEDD8DE5D2E4}"/>
              </a:ext>
            </a:extLst>
          </p:cNvPr>
          <p:cNvSpPr txBox="1"/>
          <p:nvPr/>
        </p:nvSpPr>
        <p:spPr>
          <a:xfrm>
            <a:off x="1666453" y="4049648"/>
            <a:ext cx="3903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03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요구사항 도출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6" r="9196" b="13333"/>
          <a:stretch/>
        </p:blipFill>
        <p:spPr>
          <a:xfrm>
            <a:off x="754944" y="280514"/>
            <a:ext cx="644144" cy="58214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FFF6C72-B6EF-444D-85C9-4E2DD6BD437F}"/>
              </a:ext>
            </a:extLst>
          </p:cNvPr>
          <p:cNvSpPr txBox="1"/>
          <p:nvPr/>
        </p:nvSpPr>
        <p:spPr>
          <a:xfrm>
            <a:off x="6096001" y="2159361"/>
            <a:ext cx="3582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06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클래스 다이어그램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1F776C-8D38-4923-9DE2-D55B8CBDDC1E}"/>
              </a:ext>
            </a:extLst>
          </p:cNvPr>
          <p:cNvSpPr txBox="1"/>
          <p:nvPr/>
        </p:nvSpPr>
        <p:spPr>
          <a:xfrm>
            <a:off x="6096000" y="2887869"/>
            <a:ext cx="3582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07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프로그램 </a:t>
            </a:r>
            <a:r>
              <a:rPr lang="ko-KR" altLang="en-US" sz="24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가안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80C888-67CA-442A-B039-8D466F7F79A0}"/>
              </a:ext>
            </a:extLst>
          </p:cNvPr>
          <p:cNvSpPr txBox="1"/>
          <p:nvPr/>
        </p:nvSpPr>
        <p:spPr>
          <a:xfrm>
            <a:off x="6096000" y="3675881"/>
            <a:ext cx="4278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08 UI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설명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570895-8CB6-4B0D-AD13-C6EA343B377F}"/>
              </a:ext>
            </a:extLst>
          </p:cNvPr>
          <p:cNvSpPr txBox="1"/>
          <p:nvPr/>
        </p:nvSpPr>
        <p:spPr>
          <a:xfrm>
            <a:off x="6096000" y="1430853"/>
            <a:ext cx="3163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05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주안점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7A1769-644D-499B-B191-90303A1F851A}"/>
              </a:ext>
            </a:extLst>
          </p:cNvPr>
          <p:cNvSpPr txBox="1"/>
          <p:nvPr/>
        </p:nvSpPr>
        <p:spPr>
          <a:xfrm>
            <a:off x="1684564" y="4879375"/>
            <a:ext cx="3981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04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역할분배</a:t>
            </a:r>
            <a:endParaRPr lang="ko-KR" altLang="en-US" dirty="0">
              <a:latin typeface="배달의민족 도현" charset="0"/>
              <a:ea typeface="배달의민족 도현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3A5F06-8DFF-4AD0-B992-E8F6042A6047}"/>
              </a:ext>
            </a:extLst>
          </p:cNvPr>
          <p:cNvSpPr txBox="1"/>
          <p:nvPr/>
        </p:nvSpPr>
        <p:spPr>
          <a:xfrm>
            <a:off x="6096000" y="4421858"/>
            <a:ext cx="4920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09 </a:t>
            </a:r>
            <a:r>
              <a:rPr lang="ko-KR" altLang="en-US" sz="2400" dirty="0" err="1">
                <a:latin typeface="배달의민족 도현" charset="0"/>
                <a:ea typeface="배달의민족 도현" charset="0"/>
              </a:rPr>
              <a:t>느낌점</a:t>
            </a:r>
            <a:r>
              <a:rPr lang="ko-KR" altLang="en-US" sz="2400" dirty="0">
                <a:latin typeface="배달의민족 도현" charset="0"/>
                <a:ea typeface="배달의민족 도현" charset="0"/>
              </a:rPr>
              <a:t> </a:t>
            </a:r>
            <a:r>
              <a:rPr lang="en-US" altLang="ko-KR" sz="2400" dirty="0">
                <a:latin typeface="배달의민족 도현" charset="0"/>
                <a:ea typeface="배달의민족 도현" charset="0"/>
              </a:rPr>
              <a:t>&amp; </a:t>
            </a:r>
            <a:r>
              <a:rPr lang="ko-KR" altLang="en-US" sz="2400" dirty="0">
                <a:latin typeface="배달의민족 도현" charset="0"/>
                <a:ea typeface="배달의민족 도현" charset="0"/>
              </a:rPr>
              <a:t>문제점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570895-8CB6-4B0D-AD13-C6EA343B377F}"/>
              </a:ext>
            </a:extLst>
          </p:cNvPr>
          <p:cNvSpPr txBox="1"/>
          <p:nvPr/>
        </p:nvSpPr>
        <p:spPr>
          <a:xfrm>
            <a:off x="6096000" y="5290490"/>
            <a:ext cx="3163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10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프로그램 시연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7999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7405557-87FC-4044-B1EC-17B71178579B}"/>
              </a:ext>
            </a:extLst>
          </p:cNvPr>
          <p:cNvSpPr txBox="1"/>
          <p:nvPr/>
        </p:nvSpPr>
        <p:spPr>
          <a:xfrm>
            <a:off x="1399088" y="385894"/>
            <a:ext cx="4253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Mini </a:t>
            </a:r>
            <a:r>
              <a:rPr lang="ko-KR" altLang="en-US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 진행 과정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5539EC7-FD44-4280-AF03-2FDBA9DAF9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78" b="89778" l="2667" r="96000">
                        <a14:foregroundMark x1="29333" y1="46667" x2="28444" y2="51111"/>
                        <a14:foregroundMark x1="56444" y1="46222" x2="56444" y2="46222"/>
                        <a14:foregroundMark x1="52000" y1="46667" x2="52000" y2="46667"/>
                        <a14:foregroundMark x1="57333" y1="52889" x2="57333" y2="52889"/>
                        <a14:foregroundMark x1="65778" y1="45778" x2="65778" y2="45778"/>
                        <a14:foregroundMark x1="76444" y1="45333" x2="76444" y2="45333"/>
                        <a14:foregroundMark x1="84444" y1="44444" x2="84444" y2="44444"/>
                        <a14:foregroundMark x1="84889" y1="49333" x2="84889" y2="49333"/>
                        <a14:foregroundMark x1="96000" y1="50222" x2="96000" y2="50222"/>
                        <a14:foregroundMark x1="91111" y1="43556" x2="91111" y2="43556"/>
                        <a14:foregroundMark x1="93778" y1="53778" x2="93778" y2="53778"/>
                        <a14:foregroundMark x1="43111" y1="49333" x2="43111" y2="49333"/>
                        <a14:foregroundMark x1="44889" y1="47556" x2="44889" y2="47556"/>
                        <a14:foregroundMark x1="32444" y1="51556" x2="32444" y2="51556"/>
                        <a14:foregroundMark x1="8000" y1="43111" x2="8000" y2="43111"/>
                        <a14:foregroundMark x1="8444" y1="56889" x2="8444" y2="56889"/>
                        <a14:foregroundMark x1="6222" y1="46667" x2="4889" y2="50222"/>
                        <a14:foregroundMark x1="8971" y1="47684" x2="8444" y2="48000"/>
                        <a14:foregroundMark x1="10667" y1="46667" x2="9237" y2="47525"/>
                        <a14:foregroundMark x1="8889" y1="50222" x2="11111" y2="49778"/>
                        <a14:foregroundMark x1="14667" y1="48889" x2="13778" y2="49778"/>
                        <a14:foregroundMark x1="19556" y1="48000" x2="18667" y2="50667"/>
                        <a14:foregroundMark x1="20444" y1="45333" x2="20000" y2="46222"/>
                        <a14:foregroundMark x1="12889" y1="52889" x2="12444" y2="53778"/>
                        <a14:foregroundMark x1="4987" y1="51606" x2="4889" y2="52000"/>
                        <a14:foregroundMark x1="5333" y1="50222" x2="5234" y2="50619"/>
                        <a14:foregroundMark x1="60889" y1="45778" x2="60889" y2="45778"/>
                        <a14:foregroundMark x1="63556" y1="48889" x2="63556" y2="48889"/>
                        <a14:foregroundMark x1="63111" y1="52000" x2="63111" y2="52000"/>
                        <a14:foregroundMark x1="67111" y1="52000" x2="67111" y2="52000"/>
                        <a14:foregroundMark x1="62667" y1="52444" x2="62667" y2="52444"/>
                        <a14:foregroundMark x1="71111" y1="48444" x2="71111" y2="49778"/>
                        <a14:foregroundMark x1="64444" y1="49333" x2="64444" y2="49778"/>
                        <a14:foregroundMark x1="4000" y1="52444" x2="4000" y2="54222"/>
                        <a14:foregroundMark x1="2667" y1="52000" x2="4889" y2="55111"/>
                        <a14:backgroundMark x1="16000" y1="16889" x2="84444" y2="20444"/>
                        <a14:backgroundMark x1="20444" y1="78667" x2="94222" y2="85778"/>
                        <a14:backgroundMark x1="55111" y1="52444" x2="55111" y2="52444"/>
                        <a14:backgroundMark x1="64444" y1="47556" x2="64444" y2="47556"/>
                        <a14:backgroundMark x1="83111" y1="44889" x2="83111" y2="44889"/>
                        <a14:backgroundMark x1="91111" y1="45333" x2="91111" y2="45333"/>
                        <a14:backgroundMark x1="62667" y1="52889" x2="63556" y2="52889"/>
                        <a14:backgroundMark x1="66667" y1="52889" x2="68000" y2="52889"/>
                        <a14:backgroundMark x1="75111" y1="53333" x2="72889" y2="53333"/>
                        <a14:backgroundMark x1="64444" y1="50222" x2="64444" y2="50222"/>
                        <a14:backgroundMark x1="83111" y1="50222" x2="83111" y2="50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4490" b="37015"/>
          <a:stretch/>
        </p:blipFill>
        <p:spPr>
          <a:xfrm>
            <a:off x="10294550" y="6390236"/>
            <a:ext cx="1375299" cy="39188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00" t="14300" r="18500" b="30051"/>
          <a:stretch/>
        </p:blipFill>
        <p:spPr>
          <a:xfrm>
            <a:off x="739684" y="258043"/>
            <a:ext cx="659404" cy="651071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785DBD7-557B-48EB-91C8-CA4233E8B8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750110"/>
              </p:ext>
            </p:extLst>
          </p:nvPr>
        </p:nvGraphicFramePr>
        <p:xfrm>
          <a:off x="389593" y="1338495"/>
          <a:ext cx="11412813" cy="4697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799">
                  <a:extLst>
                    <a:ext uri="{9D8B030D-6E8A-4147-A177-3AD203B41FA5}">
                      <a16:colId xmlns:a16="http://schemas.microsoft.com/office/drawing/2014/main" val="1585629956"/>
                    </a:ext>
                  </a:extLst>
                </a:gridCol>
                <a:gridCol w="863917">
                  <a:extLst>
                    <a:ext uri="{9D8B030D-6E8A-4147-A177-3AD203B41FA5}">
                      <a16:colId xmlns:a16="http://schemas.microsoft.com/office/drawing/2014/main" val="2441680663"/>
                    </a:ext>
                  </a:extLst>
                </a:gridCol>
                <a:gridCol w="863917">
                  <a:extLst>
                    <a:ext uri="{9D8B030D-6E8A-4147-A177-3AD203B41FA5}">
                      <a16:colId xmlns:a16="http://schemas.microsoft.com/office/drawing/2014/main" val="1608873410"/>
                    </a:ext>
                  </a:extLst>
                </a:gridCol>
                <a:gridCol w="1457960">
                  <a:extLst>
                    <a:ext uri="{9D8B030D-6E8A-4147-A177-3AD203B41FA5}">
                      <a16:colId xmlns:a16="http://schemas.microsoft.com/office/drawing/2014/main" val="3321090575"/>
                    </a:ext>
                  </a:extLst>
                </a:gridCol>
                <a:gridCol w="1457960">
                  <a:extLst>
                    <a:ext uri="{9D8B030D-6E8A-4147-A177-3AD203B41FA5}">
                      <a16:colId xmlns:a16="http://schemas.microsoft.com/office/drawing/2014/main" val="3186098554"/>
                    </a:ext>
                  </a:extLst>
                </a:gridCol>
                <a:gridCol w="1457960">
                  <a:extLst>
                    <a:ext uri="{9D8B030D-6E8A-4147-A177-3AD203B41FA5}">
                      <a16:colId xmlns:a16="http://schemas.microsoft.com/office/drawing/2014/main" val="3203635225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7891717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550731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869259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179992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32201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72867724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40300455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81747117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655652984"/>
                    </a:ext>
                  </a:extLst>
                </a:gridCol>
                <a:gridCol w="420793">
                  <a:extLst>
                    <a:ext uri="{9D8B030D-6E8A-4147-A177-3AD203B41FA5}">
                      <a16:colId xmlns:a16="http://schemas.microsoft.com/office/drawing/2014/main" val="3938478145"/>
                    </a:ext>
                  </a:extLst>
                </a:gridCol>
                <a:gridCol w="420794">
                  <a:extLst>
                    <a:ext uri="{9D8B030D-6E8A-4147-A177-3AD203B41FA5}">
                      <a16:colId xmlns:a16="http://schemas.microsoft.com/office/drawing/2014/main" val="2919133116"/>
                    </a:ext>
                  </a:extLst>
                </a:gridCol>
                <a:gridCol w="420793">
                  <a:extLst>
                    <a:ext uri="{9D8B030D-6E8A-4147-A177-3AD203B41FA5}">
                      <a16:colId xmlns:a16="http://schemas.microsoft.com/office/drawing/2014/main" val="120272297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활동</a:t>
                      </a:r>
                    </a:p>
                  </a:txBody>
                  <a:tcPr marL="117137" marR="117137" marT="58568" marB="585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시작일</a:t>
                      </a:r>
                      <a:endParaRPr lang="en-US" altLang="ko-KR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완료일</a:t>
                      </a:r>
                      <a:endParaRPr lang="en-US" altLang="ko-KR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1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27384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solidFill>
                          <a:schemeClr val="tx1"/>
                        </a:solidFill>
                        <a:latin typeface="나눔스퀘어OTF_ac Bold" panose="020B0600000101010101" pitchFamily="34" charset="-127"/>
                        <a:ea typeface="나눔스퀘어OTF_ac Bold" panose="020B0600000101010101" pitchFamily="34" charset="-127"/>
                      </a:endParaRPr>
                    </a:p>
                  </a:txBody>
                  <a:tcPr marL="117137" marR="117137" marT="58568" marB="585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07.13~19</a:t>
                      </a:r>
                      <a:endParaRPr lang="ko-KR" altLang="en-US" sz="14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07.20~26</a:t>
                      </a:r>
                      <a:endParaRPr lang="ko-KR" altLang="en-US" sz="14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07.27 ~ 08.02</a:t>
                      </a:r>
                      <a:endParaRPr lang="ko-KR" altLang="en-US" sz="14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08.03~09</a:t>
                      </a:r>
                      <a:endParaRPr lang="ko-KR" altLang="en-US" sz="14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08.10~16</a:t>
                      </a:r>
                      <a:endParaRPr lang="ko-KR" altLang="en-US" sz="14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08.17~19</a:t>
                      </a:r>
                      <a:endParaRPr lang="ko-KR" altLang="en-US" sz="14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620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Java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학습</a:t>
                      </a:r>
                    </a:p>
                  </a:txBody>
                  <a:tcPr marL="117137" marR="117137" marT="58568" marB="585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07.13</a:t>
                      </a:r>
                    </a:p>
                  </a:txBody>
                  <a:tcPr marL="117137" marR="117137" marT="58568" marB="585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08.07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17137" marR="117137" marT="58568" marB="585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092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아이디어 </a:t>
                      </a:r>
                      <a:br>
                        <a:rPr lang="en-US" altLang="ko-KR" sz="14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</a:b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회의</a:t>
                      </a:r>
                    </a:p>
                  </a:txBody>
                  <a:tcPr marL="117137" marR="117137" marT="58568" marB="585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08.06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17137" marR="117137" marT="58568" marB="585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08.07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17137" marR="117137" marT="58568" marB="585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349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요구사항</a:t>
                      </a:r>
                      <a:br>
                        <a:rPr lang="en-US" altLang="ko-KR" sz="14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</a:b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도출</a:t>
                      </a:r>
                    </a:p>
                  </a:txBody>
                  <a:tcPr marL="117137" marR="117137" marT="58568" marB="585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08.07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17137" marR="117137" marT="58568" marB="585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08.07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17137" marR="117137" marT="58568" marB="585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554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역할 분배</a:t>
                      </a:r>
                    </a:p>
                  </a:txBody>
                  <a:tcPr marL="117137" marR="117137" marT="58568" marB="585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08.09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17137" marR="117137" marT="58568" marB="585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08.10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17137" marR="117137" marT="58568" marB="585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815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기능구현</a:t>
                      </a:r>
                    </a:p>
                  </a:txBody>
                  <a:tcPr marL="117137" marR="117137" marT="58568" marB="585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08.10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17137" marR="117137" marT="58568" marB="585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08.18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17137" marR="117137" marT="58568" marB="585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7118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Gui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400" b="1" baseline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학습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17137" marR="117137" marT="58568" marB="585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08.11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17137" marR="117137" marT="58568" marB="585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08.14</a:t>
                      </a:r>
                    </a:p>
                  </a:txBody>
                  <a:tcPr marL="117137" marR="117137" marT="58568" marB="585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763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991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GUI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구현</a:t>
                      </a:r>
                    </a:p>
                  </a:txBody>
                  <a:tcPr marL="117137" marR="117137" marT="58568" marB="585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08.14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17137" marR="117137" marT="58568" marB="585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08.18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17137" marR="117137" marT="58568" marB="585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1481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기능 테스트</a:t>
                      </a:r>
                    </a:p>
                  </a:txBody>
                  <a:tcPr marL="117137" marR="117137" marT="58568" marB="585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08.18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17137" marR="117137" marT="58568" marB="585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08.19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17137" marR="117137" marT="58568" marB="585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2488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9653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92FA918-5AA3-4A26-B13C-A6863DF79F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78" b="89778" l="2667" r="96000">
                        <a14:foregroundMark x1="29333" y1="46667" x2="28444" y2="51111"/>
                        <a14:foregroundMark x1="56444" y1="46222" x2="56444" y2="46222"/>
                        <a14:foregroundMark x1="52000" y1="46667" x2="52000" y2="46667"/>
                        <a14:foregroundMark x1="57333" y1="52889" x2="57333" y2="52889"/>
                        <a14:foregroundMark x1="65778" y1="45778" x2="65778" y2="45778"/>
                        <a14:foregroundMark x1="76444" y1="45333" x2="76444" y2="45333"/>
                        <a14:foregroundMark x1="84444" y1="44444" x2="84444" y2="44444"/>
                        <a14:foregroundMark x1="84889" y1="49333" x2="84889" y2="49333"/>
                        <a14:foregroundMark x1="96000" y1="50222" x2="96000" y2="50222"/>
                        <a14:foregroundMark x1="91111" y1="43556" x2="91111" y2="43556"/>
                        <a14:foregroundMark x1="93778" y1="53778" x2="93778" y2="53778"/>
                        <a14:foregroundMark x1="43111" y1="49333" x2="43111" y2="49333"/>
                        <a14:foregroundMark x1="44889" y1="47556" x2="44889" y2="47556"/>
                        <a14:foregroundMark x1="32444" y1="51556" x2="32444" y2="51556"/>
                        <a14:foregroundMark x1="8000" y1="43111" x2="8000" y2="43111"/>
                        <a14:foregroundMark x1="8444" y1="56889" x2="8444" y2="56889"/>
                        <a14:foregroundMark x1="6222" y1="46667" x2="4889" y2="50222"/>
                        <a14:foregroundMark x1="8971" y1="47684" x2="8444" y2="48000"/>
                        <a14:foregroundMark x1="10667" y1="46667" x2="9237" y2="47525"/>
                        <a14:foregroundMark x1="8889" y1="50222" x2="11111" y2="49778"/>
                        <a14:foregroundMark x1="14667" y1="48889" x2="13778" y2="49778"/>
                        <a14:foregroundMark x1="19556" y1="48000" x2="18667" y2="50667"/>
                        <a14:foregroundMark x1="20444" y1="45333" x2="20000" y2="46222"/>
                        <a14:foregroundMark x1="12889" y1="52889" x2="12444" y2="53778"/>
                        <a14:foregroundMark x1="4987" y1="51606" x2="4889" y2="52000"/>
                        <a14:foregroundMark x1="5333" y1="50222" x2="5234" y2="50619"/>
                        <a14:foregroundMark x1="60889" y1="45778" x2="60889" y2="45778"/>
                        <a14:foregroundMark x1="63556" y1="48889" x2="63556" y2="48889"/>
                        <a14:foregroundMark x1="63111" y1="52000" x2="63111" y2="52000"/>
                        <a14:foregroundMark x1="67111" y1="52000" x2="67111" y2="52000"/>
                        <a14:foregroundMark x1="62667" y1="52444" x2="62667" y2="52444"/>
                        <a14:foregroundMark x1="71111" y1="48444" x2="71111" y2="49778"/>
                        <a14:foregroundMark x1="64444" y1="49333" x2="64444" y2="49778"/>
                        <a14:foregroundMark x1="4000" y1="52444" x2="4000" y2="54222"/>
                        <a14:foregroundMark x1="2667" y1="52000" x2="4889" y2="55111"/>
                        <a14:backgroundMark x1="16000" y1="16889" x2="84444" y2="20444"/>
                        <a14:backgroundMark x1="20444" y1="78667" x2="94222" y2="85778"/>
                        <a14:backgroundMark x1="55111" y1="52444" x2="55111" y2="52444"/>
                        <a14:backgroundMark x1="64444" y1="47556" x2="64444" y2="47556"/>
                        <a14:backgroundMark x1="83111" y1="44889" x2="83111" y2="44889"/>
                        <a14:backgroundMark x1="91111" y1="45333" x2="91111" y2="45333"/>
                        <a14:backgroundMark x1="62667" y1="52889" x2="63556" y2="52889"/>
                        <a14:backgroundMark x1="66667" y1="52889" x2="68000" y2="52889"/>
                        <a14:backgroundMark x1="75111" y1="53333" x2="72889" y2="53333"/>
                        <a14:backgroundMark x1="64444" y1="50222" x2="64444" y2="50222"/>
                        <a14:backgroundMark x1="83111" y1="50222" x2="83111" y2="50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4490" b="37015"/>
          <a:stretch/>
        </p:blipFill>
        <p:spPr>
          <a:xfrm>
            <a:off x="10294550" y="6390236"/>
            <a:ext cx="1375299" cy="39188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652407" y="1273094"/>
            <a:ext cx="19186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변수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2481" y="2775849"/>
            <a:ext cx="1918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연산자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31679" y="1171187"/>
            <a:ext cx="1918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조건문</a:t>
            </a:r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25535" y="4167973"/>
            <a:ext cx="1306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반복문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12942" y="5093186"/>
            <a:ext cx="1918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배열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02844" y="3625628"/>
            <a:ext cx="1918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상속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784770" y="5363928"/>
            <a:ext cx="1918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다형성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09317" y="2207124"/>
            <a:ext cx="1299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Interface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12420" y="1473149"/>
            <a:ext cx="1918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Collections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490981" y="2406517"/>
            <a:ext cx="1918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기본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API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0768" y="4964034"/>
            <a:ext cx="1918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Exception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06509" y="5225644"/>
            <a:ext cx="1918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IO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54046" y="3100831"/>
            <a:ext cx="1918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스레드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097736" y="4029774"/>
            <a:ext cx="1918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Network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19375" y="5757550"/>
            <a:ext cx="1918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객체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8E8391-DA78-460E-A999-AA59266DCF33}"/>
              </a:ext>
            </a:extLst>
          </p:cNvPr>
          <p:cNvSpPr txBox="1"/>
          <p:nvPr/>
        </p:nvSpPr>
        <p:spPr>
          <a:xfrm>
            <a:off x="1399088" y="385894"/>
            <a:ext cx="1793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주제 선정</a:t>
            </a: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0" r="8000" b="13250"/>
          <a:stretch/>
        </p:blipFill>
        <p:spPr>
          <a:xfrm>
            <a:off x="700768" y="247118"/>
            <a:ext cx="711652" cy="6627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3A97B7-489F-48A6-854F-FBA496EE2C2D}"/>
              </a:ext>
            </a:extLst>
          </p:cNvPr>
          <p:cNvSpPr txBox="1"/>
          <p:nvPr/>
        </p:nvSpPr>
        <p:spPr>
          <a:xfrm>
            <a:off x="3617370" y="2799643"/>
            <a:ext cx="4966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u="sng" dirty="0">
                <a:ln w="9525">
                  <a:solidFill>
                    <a:schemeClr val="tx1"/>
                  </a:solidFill>
                </a:ln>
                <a:solidFill>
                  <a:srgbClr val="E8763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주제 선정</a:t>
            </a:r>
          </a:p>
        </p:txBody>
      </p:sp>
    </p:spTree>
    <p:extLst>
      <p:ext uri="{BB962C8B-B14F-4D97-AF65-F5344CB8AC3E}">
        <p14:creationId xmlns:p14="http://schemas.microsoft.com/office/powerpoint/2010/main" val="1407905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92598FE-31D9-4395-82A9-C7A13ED899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78" b="89778" l="2667" r="96000">
                        <a14:foregroundMark x1="29333" y1="46667" x2="28444" y2="51111"/>
                        <a14:foregroundMark x1="56444" y1="46222" x2="56444" y2="46222"/>
                        <a14:foregroundMark x1="52000" y1="46667" x2="52000" y2="46667"/>
                        <a14:foregroundMark x1="57333" y1="52889" x2="57333" y2="52889"/>
                        <a14:foregroundMark x1="65778" y1="45778" x2="65778" y2="45778"/>
                        <a14:foregroundMark x1="76444" y1="45333" x2="76444" y2="45333"/>
                        <a14:foregroundMark x1="84444" y1="44444" x2="84444" y2="44444"/>
                        <a14:foregroundMark x1="84889" y1="49333" x2="84889" y2="49333"/>
                        <a14:foregroundMark x1="96000" y1="50222" x2="96000" y2="50222"/>
                        <a14:foregroundMark x1="91111" y1="43556" x2="91111" y2="43556"/>
                        <a14:foregroundMark x1="93778" y1="53778" x2="93778" y2="53778"/>
                        <a14:foregroundMark x1="43111" y1="49333" x2="43111" y2="49333"/>
                        <a14:foregroundMark x1="44889" y1="47556" x2="44889" y2="47556"/>
                        <a14:foregroundMark x1="32444" y1="51556" x2="32444" y2="51556"/>
                        <a14:foregroundMark x1="8000" y1="43111" x2="8000" y2="43111"/>
                        <a14:foregroundMark x1="8444" y1="56889" x2="8444" y2="56889"/>
                        <a14:foregroundMark x1="6222" y1="46667" x2="4889" y2="50222"/>
                        <a14:foregroundMark x1="8971" y1="47684" x2="8444" y2="48000"/>
                        <a14:foregroundMark x1="10667" y1="46667" x2="9237" y2="47525"/>
                        <a14:foregroundMark x1="8889" y1="50222" x2="11111" y2="49778"/>
                        <a14:foregroundMark x1="14667" y1="48889" x2="13778" y2="49778"/>
                        <a14:foregroundMark x1="19556" y1="48000" x2="18667" y2="50667"/>
                        <a14:foregroundMark x1="20444" y1="45333" x2="20000" y2="46222"/>
                        <a14:foregroundMark x1="12889" y1="52889" x2="12444" y2="53778"/>
                        <a14:foregroundMark x1="4987" y1="51606" x2="4889" y2="52000"/>
                        <a14:foregroundMark x1="5333" y1="50222" x2="5234" y2="50619"/>
                        <a14:foregroundMark x1="60889" y1="45778" x2="60889" y2="45778"/>
                        <a14:foregroundMark x1="63556" y1="48889" x2="63556" y2="48889"/>
                        <a14:foregroundMark x1="63111" y1="52000" x2="63111" y2="52000"/>
                        <a14:foregroundMark x1="67111" y1="52000" x2="67111" y2="52000"/>
                        <a14:foregroundMark x1="62667" y1="52444" x2="62667" y2="52444"/>
                        <a14:foregroundMark x1="71111" y1="48444" x2="71111" y2="49778"/>
                        <a14:foregroundMark x1="64444" y1="49333" x2="64444" y2="49778"/>
                        <a14:foregroundMark x1="4000" y1="52444" x2="4000" y2="54222"/>
                        <a14:foregroundMark x1="2667" y1="52000" x2="4889" y2="55111"/>
                        <a14:backgroundMark x1="16000" y1="16889" x2="84444" y2="20444"/>
                        <a14:backgroundMark x1="20444" y1="78667" x2="94222" y2="85778"/>
                        <a14:backgroundMark x1="55111" y1="52444" x2="55111" y2="52444"/>
                        <a14:backgroundMark x1="64444" y1="47556" x2="64444" y2="47556"/>
                        <a14:backgroundMark x1="83111" y1="44889" x2="83111" y2="44889"/>
                        <a14:backgroundMark x1="91111" y1="45333" x2="91111" y2="45333"/>
                        <a14:backgroundMark x1="62667" y1="52889" x2="63556" y2="52889"/>
                        <a14:backgroundMark x1="66667" y1="52889" x2="68000" y2="52889"/>
                        <a14:backgroundMark x1="75111" y1="53333" x2="72889" y2="53333"/>
                        <a14:backgroundMark x1="64444" y1="50222" x2="64444" y2="50222"/>
                        <a14:backgroundMark x1="83111" y1="50222" x2="83111" y2="50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4490" b="37015"/>
          <a:stretch/>
        </p:blipFill>
        <p:spPr>
          <a:xfrm>
            <a:off x="10294550" y="6390236"/>
            <a:ext cx="1375299" cy="39188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07" b="18462"/>
          <a:stretch/>
        </p:blipFill>
        <p:spPr>
          <a:xfrm>
            <a:off x="665616" y="264018"/>
            <a:ext cx="806950" cy="6450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8E8391-DA78-460E-A999-AA59266DCF33}"/>
              </a:ext>
            </a:extLst>
          </p:cNvPr>
          <p:cNvSpPr txBox="1"/>
          <p:nvPr/>
        </p:nvSpPr>
        <p:spPr>
          <a:xfrm>
            <a:off x="1399088" y="385894"/>
            <a:ext cx="3581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프로그램 설명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2BC0135-5DDD-402E-9DC0-F958A618D88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55"/>
          <a:stretch/>
        </p:blipFill>
        <p:spPr>
          <a:xfrm>
            <a:off x="1202601" y="1120214"/>
            <a:ext cx="4444364" cy="557901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16447E8-7FBE-4B80-BC67-DA5CA8C443DB}"/>
              </a:ext>
            </a:extLst>
          </p:cNvPr>
          <p:cNvSpPr/>
          <p:nvPr/>
        </p:nvSpPr>
        <p:spPr>
          <a:xfrm>
            <a:off x="1399088" y="1445623"/>
            <a:ext cx="1387655" cy="2351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F3DEFC-1327-429A-9307-5FF21086712D}"/>
              </a:ext>
            </a:extLst>
          </p:cNvPr>
          <p:cNvSpPr txBox="1"/>
          <p:nvPr/>
        </p:nvSpPr>
        <p:spPr>
          <a:xfrm>
            <a:off x="6275071" y="1288869"/>
            <a:ext cx="55772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ct val="150000"/>
              </a:lnSpc>
            </a:pP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매일매일 반복되는 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30~40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분의 </a:t>
            </a:r>
            <a:b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촉박한 식사시간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...</a:t>
            </a:r>
            <a:endParaRPr lang="ko-KR" altLang="en-US" sz="2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467904-5700-495B-8249-D7A01936E44E}"/>
              </a:ext>
            </a:extLst>
          </p:cNvPr>
          <p:cNvSpPr txBox="1"/>
          <p:nvPr/>
        </p:nvSpPr>
        <p:spPr>
          <a:xfrm>
            <a:off x="6275071" y="2362460"/>
            <a:ext cx="55772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ct val="150000"/>
              </a:lnSpc>
            </a:pP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메뉴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가격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평점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리뷰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 날의 메뉴</a:t>
            </a:r>
            <a:endParaRPr lang="en-US" altLang="ko-KR" sz="2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 latinLnBrk="0">
              <a:lnSpc>
                <a:spcPct val="150000"/>
              </a:lnSpc>
            </a:pP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모든 것들을 알려주는 프로그램은 없을까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..?</a:t>
            </a:r>
            <a:endParaRPr lang="ko-KR" altLang="en-US" sz="2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350B126-1EF0-47E3-A7D1-3BA7F77CB96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100000"/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333"/>
          <a:stretch/>
        </p:blipFill>
        <p:spPr>
          <a:xfrm>
            <a:off x="7384325" y="3436051"/>
            <a:ext cx="3728356" cy="2954185"/>
          </a:xfrm>
          <a:prstGeom prst="rect">
            <a:avLst/>
          </a:prstGeom>
          <a:effectLst>
            <a:glow>
              <a:schemeClr val="accent2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18026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4490" b="37015"/>
          <a:stretch>
            <a:fillRect/>
          </a:stretch>
        </p:blipFill>
        <p:spPr>
          <a:xfrm>
            <a:off x="10294620" y="6390005"/>
            <a:ext cx="1376045" cy="392430"/>
          </a:xfrm>
          <a:prstGeom prst="rect">
            <a:avLst/>
          </a:prstGeom>
          <a:noFill/>
        </p:spPr>
      </p:pic>
      <p:sp>
        <p:nvSpPr>
          <p:cNvPr id="2" name="Rect 0"/>
          <p:cNvSpPr txBox="1">
            <a:spLocks/>
          </p:cNvSpPr>
          <p:nvPr/>
        </p:nvSpPr>
        <p:spPr>
          <a:xfrm>
            <a:off x="5193025" y="4668965"/>
            <a:ext cx="1237615" cy="3689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b="1" dirty="0"/>
              <a:t>구현 기능 </a:t>
            </a:r>
          </a:p>
        </p:txBody>
      </p:sp>
      <p:pic>
        <p:nvPicPr>
          <p:cNvPr id="6" name="Picture " descr="C:/Users/jinzo/AppData/Roaming/PolarisOffice/ETemp/16152_11063512/image8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49" t="-400" r="10102" b="32550"/>
          <a:stretch>
            <a:fillRect/>
          </a:stretch>
        </p:blipFill>
        <p:spPr>
          <a:xfrm>
            <a:off x="692104" y="163682"/>
            <a:ext cx="748030" cy="661818"/>
          </a:xfrm>
          <a:prstGeom prst="rect">
            <a:avLst/>
          </a:prstGeom>
          <a:noFill/>
        </p:spPr>
      </p:pic>
      <p:pic>
        <p:nvPicPr>
          <p:cNvPr id="12" name="그림 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095" y="2342515"/>
            <a:ext cx="2261870" cy="2246630"/>
          </a:xfrm>
          <a:prstGeom prst="rect">
            <a:avLst/>
          </a:prstGeom>
          <a:noFill/>
        </p:spPr>
      </p:pic>
      <p:pic>
        <p:nvPicPr>
          <p:cNvPr id="15" name="그림 15" descr="C:/Users/jinzo/AppData/Roaming/PolarisOffice/ETemp/16152_11063512/fImage223183406500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32775" y="4730115"/>
            <a:ext cx="1320165" cy="1332865"/>
          </a:xfrm>
          <a:prstGeom prst="rect">
            <a:avLst/>
          </a:prstGeom>
          <a:noFill/>
        </p:spPr>
      </p:pic>
      <p:sp>
        <p:nvSpPr>
          <p:cNvPr id="20" name="텍스트 상자 20"/>
          <p:cNvSpPr txBox="1">
            <a:spLocks/>
          </p:cNvSpPr>
          <p:nvPr/>
        </p:nvSpPr>
        <p:spPr>
          <a:xfrm>
            <a:off x="7971790" y="6066155"/>
            <a:ext cx="1921510" cy="36957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랜덤 메뉴 추천 </a:t>
            </a:r>
          </a:p>
        </p:txBody>
      </p:sp>
      <p:pic>
        <p:nvPicPr>
          <p:cNvPr id="21" name="그림 23" descr="C:/Users/jinzo/AppData/Roaming/PolarisOffice/ETemp/16152_11063512/fImage84623485724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">
            <a:off x="3558162" y="1906090"/>
            <a:ext cx="1144905" cy="770255"/>
          </a:xfrm>
          <a:prstGeom prst="rect">
            <a:avLst/>
          </a:prstGeom>
          <a:noFill/>
        </p:spPr>
      </p:pic>
      <p:pic>
        <p:nvPicPr>
          <p:cNvPr id="22" name="그림 24" descr="C:/Users/jinzo/AppData/Roaming/PolarisOffice/ETemp/16152_11063512/fImage84623491478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8420000">
            <a:off x="3971604" y="3866999"/>
            <a:ext cx="771525" cy="720725"/>
          </a:xfrm>
          <a:prstGeom prst="rect">
            <a:avLst/>
          </a:prstGeom>
          <a:noFill/>
        </p:spPr>
      </p:pic>
      <p:pic>
        <p:nvPicPr>
          <p:cNvPr id="23" name="그림 25" descr="C:/Users/jinzo/AppData/Roaming/PolarisOffice/ETemp/16152_11063512/fImage84623509358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800000" flipH="1">
            <a:off x="5367307" y="1527285"/>
            <a:ext cx="1017905" cy="607695"/>
          </a:xfrm>
          <a:prstGeom prst="rect">
            <a:avLst/>
          </a:prstGeom>
          <a:noFill/>
        </p:spPr>
      </p:pic>
      <p:pic>
        <p:nvPicPr>
          <p:cNvPr id="24" name="그림 26" descr="C:/Users/jinzo/AppData/Roaming/PolarisOffice/ETemp/16152_11063512/fImage84623516962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640000" flipH="1">
            <a:off x="6625590" y="4274185"/>
            <a:ext cx="1280795" cy="770890"/>
          </a:xfrm>
          <a:prstGeom prst="rect">
            <a:avLst/>
          </a:prstGeom>
          <a:noFill/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F69D7E01-65EA-4719-B483-290C0C98E89A}"/>
              </a:ext>
            </a:extLst>
          </p:cNvPr>
          <p:cNvGrpSpPr/>
          <p:nvPr/>
        </p:nvGrpSpPr>
        <p:grpSpPr>
          <a:xfrm>
            <a:off x="6406824" y="303773"/>
            <a:ext cx="2349500" cy="2219325"/>
            <a:chOff x="6583045" y="130810"/>
            <a:chExt cx="2349500" cy="2219325"/>
          </a:xfrm>
        </p:grpSpPr>
        <p:pic>
          <p:nvPicPr>
            <p:cNvPr id="13" name="그림 13" descr="C:/Users/jinzo/AppData/Roaming/PolarisOffice/ETemp/16152_11063512/fImage108013388467.png"/>
            <p:cNvPicPr>
              <a:picLocks noChangeAspect="1"/>
            </p:cNvPicPr>
            <p:nvPr/>
          </p:nvPicPr>
          <p:blipFill rotWithShape="1">
            <a:blip r:embed="rId9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164070" y="559435"/>
              <a:ext cx="1145540" cy="1151890"/>
            </a:xfrm>
            <a:prstGeom prst="rect">
              <a:avLst/>
            </a:prstGeom>
            <a:noFill/>
          </p:spPr>
        </p:pic>
        <p:sp>
          <p:nvSpPr>
            <p:cNvPr id="19" name="텍스트 상자 19"/>
            <p:cNvSpPr txBox="1">
              <a:spLocks/>
            </p:cNvSpPr>
            <p:nvPr/>
          </p:nvSpPr>
          <p:spPr>
            <a:xfrm>
              <a:off x="7116445" y="1760855"/>
              <a:ext cx="1238250" cy="36957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en-US" b="1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식당 정보 </a:t>
              </a:r>
            </a:p>
          </p:txBody>
        </p:sp>
        <p:sp>
          <p:nvSpPr>
            <p:cNvPr id="25" name="도형 31"/>
            <p:cNvSpPr>
              <a:spLocks/>
            </p:cNvSpPr>
            <p:nvPr/>
          </p:nvSpPr>
          <p:spPr>
            <a:xfrm>
              <a:off x="6583045" y="130810"/>
              <a:ext cx="2349500" cy="2219325"/>
            </a:xfrm>
            <a:prstGeom prst="ellipse">
              <a:avLst/>
            </a:prstGeom>
            <a:noFill/>
            <a:ln w="57150" cap="flat" cmpd="sng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A9C933FE-D811-488F-BC41-9456C75FFBC8}"/>
              </a:ext>
            </a:extLst>
          </p:cNvPr>
          <p:cNvGrpSpPr/>
          <p:nvPr/>
        </p:nvGrpSpPr>
        <p:grpSpPr>
          <a:xfrm>
            <a:off x="1073785" y="1065959"/>
            <a:ext cx="2349500" cy="2219325"/>
            <a:chOff x="1073785" y="1065959"/>
            <a:chExt cx="2349500" cy="2219325"/>
          </a:xfrm>
        </p:grpSpPr>
        <p:pic>
          <p:nvPicPr>
            <p:cNvPr id="14" name="그림 14" descr="C:/Users/jinzo/AppData/Roaming/PolarisOffice/ETemp/16152_11063512/fImage218913396334.png"/>
            <p:cNvPicPr>
              <a:picLocks noChangeAspect="1"/>
            </p:cNvPicPr>
            <p:nvPr/>
          </p:nvPicPr>
          <p:blipFill rotWithShape="1">
            <a:blip r:embed="rId10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685925" y="1327579"/>
              <a:ext cx="1085850" cy="1116965"/>
            </a:xfrm>
            <a:prstGeom prst="rect">
              <a:avLst/>
            </a:prstGeom>
            <a:noFill/>
          </p:spPr>
        </p:pic>
        <p:sp>
          <p:nvSpPr>
            <p:cNvPr id="17" name="텍스트 상자 17"/>
            <p:cNvSpPr txBox="1">
              <a:spLocks/>
            </p:cNvSpPr>
            <p:nvPr/>
          </p:nvSpPr>
          <p:spPr>
            <a:xfrm>
              <a:off x="1609725" y="2518209"/>
              <a:ext cx="1238250" cy="36957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en-US" b="1" dirty="0"/>
                <a:t>리뷰 작성 </a:t>
              </a:r>
            </a:p>
          </p:txBody>
        </p:sp>
        <p:sp>
          <p:nvSpPr>
            <p:cNvPr id="31" name="도형 3"/>
            <p:cNvSpPr>
              <a:spLocks/>
            </p:cNvSpPr>
            <p:nvPr/>
          </p:nvSpPr>
          <p:spPr>
            <a:xfrm>
              <a:off x="1073785" y="1065959"/>
              <a:ext cx="2349500" cy="2219325"/>
            </a:xfrm>
            <a:prstGeom prst="ellipse">
              <a:avLst/>
            </a:prstGeom>
            <a:noFill/>
            <a:ln w="57150" cap="flat" cmpd="sng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32" name="도형 4"/>
          <p:cNvSpPr>
            <a:spLocks/>
          </p:cNvSpPr>
          <p:nvPr/>
        </p:nvSpPr>
        <p:spPr>
          <a:xfrm>
            <a:off x="7739380" y="4510405"/>
            <a:ext cx="2349500" cy="2219325"/>
          </a:xfrm>
          <a:prstGeom prst="ellipse">
            <a:avLst/>
          </a:prstGeom>
          <a:noFill/>
          <a:ln w="57150" cap="flat" cmpd="sng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BE76642-F383-46AF-954B-BA9C82736A3E}"/>
              </a:ext>
            </a:extLst>
          </p:cNvPr>
          <p:cNvGrpSpPr/>
          <p:nvPr/>
        </p:nvGrpSpPr>
        <p:grpSpPr>
          <a:xfrm>
            <a:off x="9257762" y="1615477"/>
            <a:ext cx="2349500" cy="2219325"/>
            <a:chOff x="9257762" y="1615477"/>
            <a:chExt cx="2349500" cy="2219325"/>
          </a:xfrm>
        </p:grpSpPr>
        <p:pic>
          <p:nvPicPr>
            <p:cNvPr id="16" name="그림 16" descr="C:/Users/jinzo/AppData/Roaming/PolarisOffice/ETemp/16152_11063512/fImage294113419169.png"/>
            <p:cNvPicPr>
              <a:picLocks noChangeAspect="1"/>
            </p:cNvPicPr>
            <p:nvPr/>
          </p:nvPicPr>
          <p:blipFill rotWithShape="1">
            <a:blip r:embed="rId11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850852" y="2026322"/>
              <a:ext cx="1162685" cy="1141730"/>
            </a:xfrm>
            <a:prstGeom prst="rect">
              <a:avLst/>
            </a:prstGeom>
            <a:noFill/>
          </p:spPr>
        </p:pic>
        <p:sp>
          <p:nvSpPr>
            <p:cNvPr id="18" name="텍스트 상자 18"/>
            <p:cNvSpPr txBox="1">
              <a:spLocks/>
            </p:cNvSpPr>
            <p:nvPr/>
          </p:nvSpPr>
          <p:spPr>
            <a:xfrm>
              <a:off x="9811482" y="3244252"/>
              <a:ext cx="1238250" cy="36957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en-US" b="1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식당 위치</a:t>
              </a:r>
            </a:p>
          </p:txBody>
        </p:sp>
        <p:sp>
          <p:nvSpPr>
            <p:cNvPr id="33" name="도형 5"/>
            <p:cNvSpPr>
              <a:spLocks/>
            </p:cNvSpPr>
            <p:nvPr/>
          </p:nvSpPr>
          <p:spPr>
            <a:xfrm>
              <a:off x="9257762" y="1615477"/>
              <a:ext cx="2349500" cy="2219325"/>
            </a:xfrm>
            <a:prstGeom prst="ellipse">
              <a:avLst/>
            </a:prstGeom>
            <a:noFill/>
            <a:ln w="57150" cap="flat" cmpd="sng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34" name="그림 6" descr="C:/Users/jinzo/AppData/Roaming/PolarisOffice/ETemp/16152_11063512/fImage84623516962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880000" flipH="1">
            <a:off x="7042936" y="2820549"/>
            <a:ext cx="2068195" cy="609600"/>
          </a:xfrm>
          <a:prstGeom prst="rect">
            <a:avLst/>
          </a:prstGeom>
          <a:noFill/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F9476A76-2BE4-4978-AF03-0463ED4FA75D}"/>
              </a:ext>
            </a:extLst>
          </p:cNvPr>
          <p:cNvGrpSpPr/>
          <p:nvPr/>
        </p:nvGrpSpPr>
        <p:grpSpPr>
          <a:xfrm>
            <a:off x="2506612" y="4560116"/>
            <a:ext cx="2349500" cy="2219325"/>
            <a:chOff x="2596620" y="4585335"/>
            <a:chExt cx="2349500" cy="2219325"/>
          </a:xfrm>
        </p:grpSpPr>
        <p:sp>
          <p:nvSpPr>
            <p:cNvPr id="29" name="도형 1"/>
            <p:cNvSpPr>
              <a:spLocks/>
            </p:cNvSpPr>
            <p:nvPr/>
          </p:nvSpPr>
          <p:spPr>
            <a:xfrm>
              <a:off x="2596620" y="4585335"/>
              <a:ext cx="2349500" cy="2219325"/>
            </a:xfrm>
            <a:prstGeom prst="ellipse">
              <a:avLst/>
            </a:prstGeom>
            <a:noFill/>
            <a:ln w="57150" cap="flat" cmpd="sng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pic>
          <p:nvPicPr>
            <p:cNvPr id="35" name="그림 7" descr="C:/Users/jinzo/AppData/Roaming/PolarisOffice/ETemp/16152_11063512/fImage20930473577.png"/>
            <p:cNvPicPr>
              <a:picLocks noChangeAspect="1"/>
            </p:cNvPicPr>
            <p:nvPr/>
          </p:nvPicPr>
          <p:blipFill rotWithShape="1"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4640" y="4891405"/>
              <a:ext cx="1145540" cy="1144905"/>
            </a:xfrm>
            <a:prstGeom prst="rect">
              <a:avLst/>
            </a:prstGeom>
            <a:noFill/>
          </p:spPr>
        </p:pic>
        <p:sp>
          <p:nvSpPr>
            <p:cNvPr id="36" name="텍스트 상자 8"/>
            <p:cNvSpPr txBox="1">
              <a:spLocks/>
            </p:cNvSpPr>
            <p:nvPr/>
          </p:nvSpPr>
          <p:spPr>
            <a:xfrm>
              <a:off x="3106525" y="6097270"/>
              <a:ext cx="1238250" cy="36893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en-US" b="1" dirty="0"/>
                <a:t>메뉴 검색</a:t>
              </a:r>
            </a:p>
          </p:txBody>
        </p:sp>
      </p:grpSp>
      <p:pic>
        <p:nvPicPr>
          <p:cNvPr id="38" name="그림 10" descr="C:/Users/jinzo/AppData/Roaming/PolarisOffice/ETemp/16152_11063512/fImage84623516962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160000">
            <a:off x="2499376" y="3456987"/>
            <a:ext cx="2000885" cy="609600"/>
          </a:xfrm>
          <a:prstGeom prst="rect">
            <a:avLst/>
          </a:prstGeom>
          <a:noFill/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66A3CB6B-504E-47B9-9C2C-4A688510D465}"/>
              </a:ext>
            </a:extLst>
          </p:cNvPr>
          <p:cNvGrpSpPr/>
          <p:nvPr/>
        </p:nvGrpSpPr>
        <p:grpSpPr>
          <a:xfrm>
            <a:off x="119380" y="3400742"/>
            <a:ext cx="2349500" cy="2219325"/>
            <a:chOff x="119380" y="3148965"/>
            <a:chExt cx="2349500" cy="2219325"/>
          </a:xfrm>
        </p:grpSpPr>
        <p:sp>
          <p:nvSpPr>
            <p:cNvPr id="37" name="도형 9"/>
            <p:cNvSpPr>
              <a:spLocks/>
            </p:cNvSpPr>
            <p:nvPr/>
          </p:nvSpPr>
          <p:spPr>
            <a:xfrm>
              <a:off x="119380" y="3148965"/>
              <a:ext cx="2349500" cy="2219325"/>
            </a:xfrm>
            <a:prstGeom prst="ellipse">
              <a:avLst/>
            </a:prstGeom>
            <a:noFill/>
            <a:ln w="57150" cap="flat" cmpd="sng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39" name="텍스트 상자 12"/>
            <p:cNvSpPr txBox="1">
              <a:spLocks/>
            </p:cNvSpPr>
            <p:nvPr/>
          </p:nvSpPr>
          <p:spPr>
            <a:xfrm>
              <a:off x="671512" y="4655820"/>
              <a:ext cx="1238250" cy="36893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en-US" b="1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베스트 3 </a:t>
              </a:r>
            </a:p>
          </p:txBody>
        </p:sp>
        <p:pic>
          <p:nvPicPr>
            <p:cNvPr id="40" name="그림 14" descr="C:/Users/jinzo/AppData/Roaming/PolarisOffice/ETemp/16152_11063512/fImage24698548796.png"/>
            <p:cNvPicPr>
              <a:picLocks noChangeAspect="1"/>
            </p:cNvPicPr>
            <p:nvPr/>
          </p:nvPicPr>
          <p:blipFill rotWithShape="1">
            <a:blip r:embed="rId1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780" y="3305810"/>
              <a:ext cx="1275715" cy="1276350"/>
            </a:xfrm>
            <a:prstGeom prst="rect">
              <a:avLst/>
            </a:prstGeom>
            <a:noFill/>
          </p:spPr>
        </p:pic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530A9A29-CE5D-4731-9516-1A7E91ECC5DE}"/>
              </a:ext>
            </a:extLst>
          </p:cNvPr>
          <p:cNvSpPr txBox="1"/>
          <p:nvPr/>
        </p:nvSpPr>
        <p:spPr>
          <a:xfrm>
            <a:off x="1399087" y="385894"/>
            <a:ext cx="3793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2800" dirty="0">
                <a:latin typeface="배달의민족 도현" charset="0"/>
                <a:ea typeface="배달의민족 도현" charset="0"/>
              </a:rPr>
              <a:t>요구사항 도출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92598FE-31D9-4395-82A9-C7A13ED899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78" b="89778" l="2667" r="96000">
                        <a14:foregroundMark x1="29333" y1="46667" x2="28444" y2="51111"/>
                        <a14:foregroundMark x1="56444" y1="46222" x2="56444" y2="46222"/>
                        <a14:foregroundMark x1="52000" y1="46667" x2="52000" y2="46667"/>
                        <a14:foregroundMark x1="57333" y1="52889" x2="57333" y2="52889"/>
                        <a14:foregroundMark x1="65778" y1="45778" x2="65778" y2="45778"/>
                        <a14:foregroundMark x1="76444" y1="45333" x2="76444" y2="45333"/>
                        <a14:foregroundMark x1="84444" y1="44444" x2="84444" y2="44444"/>
                        <a14:foregroundMark x1="84889" y1="49333" x2="84889" y2="49333"/>
                        <a14:foregroundMark x1="96000" y1="50222" x2="96000" y2="50222"/>
                        <a14:foregroundMark x1="91111" y1="43556" x2="91111" y2="43556"/>
                        <a14:foregroundMark x1="93778" y1="53778" x2="93778" y2="53778"/>
                        <a14:foregroundMark x1="43111" y1="49333" x2="43111" y2="49333"/>
                        <a14:foregroundMark x1="44889" y1="47556" x2="44889" y2="47556"/>
                        <a14:foregroundMark x1="32444" y1="51556" x2="32444" y2="51556"/>
                        <a14:foregroundMark x1="8000" y1="43111" x2="8000" y2="43111"/>
                        <a14:foregroundMark x1="8444" y1="56889" x2="8444" y2="56889"/>
                        <a14:foregroundMark x1="6222" y1="46667" x2="4889" y2="50222"/>
                        <a14:foregroundMark x1="8971" y1="47684" x2="8444" y2="48000"/>
                        <a14:foregroundMark x1="10667" y1="46667" x2="9237" y2="47525"/>
                        <a14:foregroundMark x1="8889" y1="50222" x2="11111" y2="49778"/>
                        <a14:foregroundMark x1="14667" y1="48889" x2="13778" y2="49778"/>
                        <a14:foregroundMark x1="19556" y1="48000" x2="18667" y2="50667"/>
                        <a14:foregroundMark x1="20444" y1="45333" x2="20000" y2="46222"/>
                        <a14:foregroundMark x1="12889" y1="52889" x2="12444" y2="53778"/>
                        <a14:foregroundMark x1="4987" y1="51606" x2="4889" y2="52000"/>
                        <a14:foregroundMark x1="5333" y1="50222" x2="5234" y2="50619"/>
                        <a14:foregroundMark x1="60889" y1="45778" x2="60889" y2="45778"/>
                        <a14:foregroundMark x1="63556" y1="48889" x2="63556" y2="48889"/>
                        <a14:foregroundMark x1="63111" y1="52000" x2="63111" y2="52000"/>
                        <a14:foregroundMark x1="67111" y1="52000" x2="67111" y2="52000"/>
                        <a14:foregroundMark x1="62667" y1="52444" x2="62667" y2="52444"/>
                        <a14:foregroundMark x1="71111" y1="48444" x2="71111" y2="49778"/>
                        <a14:foregroundMark x1="64444" y1="49333" x2="64444" y2="49778"/>
                        <a14:foregroundMark x1="4000" y1="52444" x2="4000" y2="54222"/>
                        <a14:foregroundMark x1="2667" y1="52000" x2="4889" y2="55111"/>
                        <a14:backgroundMark x1="16000" y1="16889" x2="84444" y2="20444"/>
                        <a14:backgroundMark x1="20444" y1="78667" x2="94222" y2="85778"/>
                        <a14:backgroundMark x1="55111" y1="52444" x2="55111" y2="52444"/>
                        <a14:backgroundMark x1="64444" y1="47556" x2="64444" y2="47556"/>
                        <a14:backgroundMark x1="83111" y1="44889" x2="83111" y2="44889"/>
                        <a14:backgroundMark x1="91111" y1="45333" x2="91111" y2="45333"/>
                        <a14:backgroundMark x1="62667" y1="52889" x2="63556" y2="52889"/>
                        <a14:backgroundMark x1="66667" y1="52889" x2="68000" y2="52889"/>
                        <a14:backgroundMark x1="75111" y1="53333" x2="72889" y2="53333"/>
                        <a14:backgroundMark x1="64444" y1="50222" x2="64444" y2="50222"/>
                        <a14:backgroundMark x1="83111" y1="50222" x2="83111" y2="50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4490" b="37015"/>
          <a:stretch/>
        </p:blipFill>
        <p:spPr>
          <a:xfrm>
            <a:off x="10294550" y="6390236"/>
            <a:ext cx="1375299" cy="39188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090557" y="4994094"/>
            <a:ext cx="5037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신뢰성 있는 데이터를 사용자한테 전달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8E8391-DA78-460E-A999-AA59266DCF33}"/>
              </a:ext>
            </a:extLst>
          </p:cNvPr>
          <p:cNvSpPr txBox="1"/>
          <p:nvPr/>
        </p:nvSpPr>
        <p:spPr>
          <a:xfrm>
            <a:off x="1399088" y="385894"/>
            <a:ext cx="4696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주안점</a:t>
            </a:r>
            <a:endParaRPr lang="ko-KR" altLang="en-US" sz="1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27" y="909114"/>
            <a:ext cx="5037364" cy="58447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84446" y="1766225"/>
            <a:ext cx="48495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시간이 흐르고 외부환경 변화에 따라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정보의 고유의 가치는 오류가 발생하기 마련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55771" y="3149327"/>
            <a:ext cx="6506936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이러한 외부환경 변화에 따른 정보의 가치 하락을 막기 위해</a:t>
            </a:r>
            <a:b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‘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오늘 뭐 먹지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’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사용자들의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리뷰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평점</a:t>
            </a:r>
            <a:r>
              <a:rPr lang="ko-KR" altLang="en-US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그리고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예상시간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데이터를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최신화 하여 관리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!!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 cstate="hq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7853" y="322418"/>
            <a:ext cx="541235" cy="54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190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4490" b="37015"/>
          <a:stretch>
            <a:fillRect/>
          </a:stretch>
        </p:blipFill>
        <p:spPr>
          <a:xfrm>
            <a:off x="10294620" y="6390005"/>
            <a:ext cx="1376045" cy="392430"/>
          </a:xfrm>
          <a:prstGeom prst="rect">
            <a:avLst/>
          </a:prstGeom>
          <a:noFill/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30A9A29-CE5D-4731-9516-1A7E91ECC5DE}"/>
              </a:ext>
            </a:extLst>
          </p:cNvPr>
          <p:cNvSpPr txBox="1"/>
          <p:nvPr/>
        </p:nvSpPr>
        <p:spPr>
          <a:xfrm>
            <a:off x="1399088" y="385894"/>
            <a:ext cx="3581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2800" dirty="0">
                <a:latin typeface="배달의민족 도현" charset="0"/>
                <a:ea typeface="배달의민족 도현" charset="0"/>
              </a:rPr>
              <a:t>역할 분배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88946" y="1698171"/>
            <a:ext cx="13796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곽진주</a:t>
            </a:r>
            <a:endParaRPr lang="ko-KR" altLang="en-US" sz="2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888945" y="3123933"/>
            <a:ext cx="13796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박기민</a:t>
            </a:r>
            <a:endParaRPr lang="ko-KR" altLang="en-US" sz="2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88945" y="4556020"/>
            <a:ext cx="13796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설정목</a:t>
            </a:r>
            <a:endParaRPr lang="ko-KR" altLang="en-US" sz="2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640560" y="1698171"/>
            <a:ext cx="13510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이승빈</a:t>
            </a:r>
            <a:endParaRPr lang="ko-KR" altLang="en-US" sz="2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640560" y="3116560"/>
            <a:ext cx="13510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이영중</a:t>
            </a:r>
            <a:endParaRPr lang="ko-KR" altLang="en-US" sz="2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640560" y="4558015"/>
            <a:ext cx="13510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조성효</a:t>
            </a:r>
            <a:endParaRPr lang="ko-KR" altLang="en-US" sz="2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69771" y="1691846"/>
            <a:ext cx="27758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GUI 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구현</a:t>
            </a:r>
            <a:endParaRPr lang="en-US" altLang="ko-KR" sz="2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PPT 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제작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ko-KR" altLang="en-US" sz="2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069770" y="3116560"/>
            <a:ext cx="27758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GUI 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구현</a:t>
            </a:r>
            <a:endParaRPr lang="en-US" altLang="ko-KR" sz="2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기능 구현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ko-KR" altLang="en-US" sz="2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069770" y="4556020"/>
            <a:ext cx="31860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GUI 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구현</a:t>
            </a:r>
            <a:endParaRPr lang="en-US" altLang="ko-KR" sz="2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이미지 데이터 저장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796894" y="1691846"/>
            <a:ext cx="27758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GUI 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구현</a:t>
            </a:r>
            <a:endParaRPr lang="en-US" altLang="ko-KR" sz="2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발표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796893" y="3116560"/>
            <a:ext cx="27758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기능 구현</a:t>
            </a:r>
            <a:endParaRPr lang="en-US" altLang="ko-KR" sz="2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PPT 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제작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ko-KR" altLang="en-US" sz="2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796893" y="4556020"/>
            <a:ext cx="31860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20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기능구현</a:t>
            </a:r>
            <a:endParaRPr lang="en-US" altLang="ko-KR" sz="2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이미지 데이터 저장</a:t>
            </a: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5" cstate="hq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70" y="247945"/>
            <a:ext cx="799118" cy="799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72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92598FE-31D9-4395-82A9-C7A13ED899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78" b="89778" l="2667" r="96000">
                        <a14:foregroundMark x1="29333" y1="46667" x2="28444" y2="51111"/>
                        <a14:foregroundMark x1="56444" y1="46222" x2="56444" y2="46222"/>
                        <a14:foregroundMark x1="52000" y1="46667" x2="52000" y2="46667"/>
                        <a14:foregroundMark x1="57333" y1="52889" x2="57333" y2="52889"/>
                        <a14:foregroundMark x1="65778" y1="45778" x2="65778" y2="45778"/>
                        <a14:foregroundMark x1="76444" y1="45333" x2="76444" y2="45333"/>
                        <a14:foregroundMark x1="84444" y1="44444" x2="84444" y2="44444"/>
                        <a14:foregroundMark x1="84889" y1="49333" x2="84889" y2="49333"/>
                        <a14:foregroundMark x1="96000" y1="50222" x2="96000" y2="50222"/>
                        <a14:foregroundMark x1="91111" y1="43556" x2="91111" y2="43556"/>
                        <a14:foregroundMark x1="93778" y1="53778" x2="93778" y2="53778"/>
                        <a14:foregroundMark x1="43111" y1="49333" x2="43111" y2="49333"/>
                        <a14:foregroundMark x1="44889" y1="47556" x2="44889" y2="47556"/>
                        <a14:foregroundMark x1="32444" y1="51556" x2="32444" y2="51556"/>
                        <a14:foregroundMark x1="8000" y1="43111" x2="8000" y2="43111"/>
                        <a14:foregroundMark x1="8444" y1="56889" x2="8444" y2="56889"/>
                        <a14:foregroundMark x1="6222" y1="46667" x2="4889" y2="50222"/>
                        <a14:foregroundMark x1="8971" y1="47684" x2="8444" y2="48000"/>
                        <a14:foregroundMark x1="10667" y1="46667" x2="9237" y2="47525"/>
                        <a14:foregroundMark x1="8889" y1="50222" x2="11111" y2="49778"/>
                        <a14:foregroundMark x1="14667" y1="48889" x2="13778" y2="49778"/>
                        <a14:foregroundMark x1="19556" y1="48000" x2="18667" y2="50667"/>
                        <a14:foregroundMark x1="20444" y1="45333" x2="20000" y2="46222"/>
                        <a14:foregroundMark x1="12889" y1="52889" x2="12444" y2="53778"/>
                        <a14:foregroundMark x1="4987" y1="51606" x2="4889" y2="52000"/>
                        <a14:foregroundMark x1="5333" y1="50222" x2="5234" y2="50619"/>
                        <a14:foregroundMark x1="60889" y1="45778" x2="60889" y2="45778"/>
                        <a14:foregroundMark x1="63556" y1="48889" x2="63556" y2="48889"/>
                        <a14:foregroundMark x1="63111" y1="52000" x2="63111" y2="52000"/>
                        <a14:foregroundMark x1="67111" y1="52000" x2="67111" y2="52000"/>
                        <a14:foregroundMark x1="62667" y1="52444" x2="62667" y2="52444"/>
                        <a14:foregroundMark x1="71111" y1="48444" x2="71111" y2="49778"/>
                        <a14:foregroundMark x1="64444" y1="49333" x2="64444" y2="49778"/>
                        <a14:foregroundMark x1="4000" y1="52444" x2="4000" y2="54222"/>
                        <a14:foregroundMark x1="2667" y1="52000" x2="4889" y2="55111"/>
                        <a14:backgroundMark x1="16000" y1="16889" x2="84444" y2="20444"/>
                        <a14:backgroundMark x1="20444" y1="78667" x2="94222" y2="85778"/>
                        <a14:backgroundMark x1="55111" y1="52444" x2="55111" y2="52444"/>
                        <a14:backgroundMark x1="64444" y1="47556" x2="64444" y2="47556"/>
                        <a14:backgroundMark x1="83111" y1="44889" x2="83111" y2="44889"/>
                        <a14:backgroundMark x1="91111" y1="45333" x2="91111" y2="45333"/>
                        <a14:backgroundMark x1="62667" y1="52889" x2="63556" y2="52889"/>
                        <a14:backgroundMark x1="66667" y1="52889" x2="68000" y2="52889"/>
                        <a14:backgroundMark x1="75111" y1="53333" x2="72889" y2="53333"/>
                        <a14:backgroundMark x1="64444" y1="50222" x2="64444" y2="50222"/>
                        <a14:backgroundMark x1="83111" y1="50222" x2="83111" y2="50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4490" b="37015"/>
          <a:stretch/>
        </p:blipFill>
        <p:spPr>
          <a:xfrm>
            <a:off x="10294550" y="6390236"/>
            <a:ext cx="1375299" cy="3918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48E8391-DA78-460E-A999-AA59266DCF33}"/>
              </a:ext>
            </a:extLst>
          </p:cNvPr>
          <p:cNvSpPr txBox="1"/>
          <p:nvPr/>
        </p:nvSpPr>
        <p:spPr>
          <a:xfrm>
            <a:off x="1399088" y="385894"/>
            <a:ext cx="3139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클래스 다이어그램</a:t>
            </a:r>
            <a:endParaRPr lang="ko-KR" altLang="en-US" sz="1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4689639" y="115975"/>
            <a:ext cx="1872342" cy="1836235"/>
            <a:chOff x="1559378" y="1396094"/>
            <a:chExt cx="2272540" cy="1110399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1559378" y="1396094"/>
              <a:ext cx="2272540" cy="111039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200" b="1" dirty="0" err="1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Restaurant_vo</a:t>
              </a:r>
              <a:endPara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5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       </a:t>
              </a:r>
            </a:p>
            <a:p>
              <a:pPr marL="171450" indent="-171450">
                <a:lnSpc>
                  <a:spcPct val="150000"/>
                </a:lnSpc>
                <a:buFont typeface="나눔스퀘어" panose="020B0600000101010101" pitchFamily="50" charset="-127"/>
                <a:buChar char="–"/>
              </a:pPr>
              <a:r>
                <a:rPr lang="en-US" altLang="ko-KR" sz="1000" dirty="0" err="1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rName</a:t>
              </a:r>
              <a:r>
                <a:rPr lang="en-US" altLang="ko-KR" sz="10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: String</a:t>
              </a:r>
            </a:p>
            <a:p>
              <a:pPr marL="171450" indent="-171450">
                <a:lnSpc>
                  <a:spcPct val="150000"/>
                </a:lnSpc>
                <a:buFont typeface="나눔스퀘어" panose="020B0600000101010101" pitchFamily="50" charset="-127"/>
                <a:buChar char="–"/>
              </a:pPr>
              <a:r>
                <a:rPr lang="en-US" altLang="ko-KR" sz="10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retime: </a:t>
              </a:r>
              <a:r>
                <a:rPr lang="en-US" altLang="ko-KR" sz="1000" dirty="0" err="1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int</a:t>
              </a:r>
              <a:endParaRPr lang="en-US" altLang="ko-KR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171450" indent="-171450">
                <a:lnSpc>
                  <a:spcPct val="150000"/>
                </a:lnSpc>
                <a:buFont typeface="나눔스퀘어" panose="020B0600000101010101" pitchFamily="50" charset="-127"/>
                <a:buChar char="–"/>
              </a:pPr>
              <a:r>
                <a:rPr lang="en-US" altLang="ko-KR" sz="1000" dirty="0" err="1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reGrade</a:t>
              </a:r>
              <a:r>
                <a:rPr lang="en-US" altLang="ko-KR" sz="10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: double</a:t>
              </a:r>
            </a:p>
            <a:p>
              <a:pPr marL="171450" indent="-171450">
                <a:lnSpc>
                  <a:spcPct val="150000"/>
                </a:lnSpc>
                <a:buFont typeface="나눔스퀘어" panose="020B0600000101010101" pitchFamily="50" charset="-127"/>
                <a:buChar char="–"/>
              </a:pPr>
              <a:r>
                <a:rPr lang="en-US" altLang="ko-KR" sz="1000" dirty="0" err="1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pNum</a:t>
              </a:r>
              <a:r>
                <a:rPr lang="en-US" altLang="ko-KR" sz="10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: String</a:t>
              </a:r>
            </a:p>
            <a:p>
              <a:pPr marL="171450" indent="-171450">
                <a:lnSpc>
                  <a:spcPct val="150000"/>
                </a:lnSpc>
                <a:buFont typeface="나눔스퀘어" panose="020B0600000101010101" pitchFamily="50" charset="-127"/>
                <a:buChar char="–"/>
              </a:pPr>
              <a:r>
                <a:rPr lang="en-US" altLang="ko-KR" sz="1000" dirty="0" err="1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munuList:Array</a:t>
              </a:r>
              <a:r>
                <a:rPr lang="en-US" altLang="ko-KR" sz="10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List</a:t>
              </a:r>
            </a:p>
            <a:p>
              <a:pPr marL="171450" indent="-171450">
                <a:lnSpc>
                  <a:spcPct val="150000"/>
                </a:lnSpc>
                <a:buFont typeface="나눔스퀘어" panose="020B0600000101010101" pitchFamily="50" charset="-127"/>
                <a:buChar char="–"/>
              </a:pPr>
              <a:r>
                <a:rPr lang="en-US" altLang="ko-KR" sz="1000" dirty="0" err="1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reviewList</a:t>
              </a:r>
              <a:r>
                <a:rPr lang="en-US" altLang="ko-KR" sz="10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: Array List</a:t>
              </a: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1559378" y="1642528"/>
              <a:ext cx="22725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>
            <a:off x="7044963" y="115975"/>
            <a:ext cx="1744436" cy="1836235"/>
            <a:chOff x="1559378" y="1396093"/>
            <a:chExt cx="2373873" cy="2156036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1559378" y="1396093"/>
              <a:ext cx="2373873" cy="215603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200" b="1" dirty="0" err="1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Review_vo</a:t>
              </a:r>
              <a:endParaRPr lang="en-US" altLang="ko-KR" sz="12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50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  </a:t>
              </a:r>
              <a:endParaRPr lang="en-US" altLang="ko-KR" sz="5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171450" indent="-171450">
                <a:lnSpc>
                  <a:spcPct val="150000"/>
                </a:lnSpc>
                <a:buFont typeface="나눔스퀘어" panose="020B0600000101010101" pitchFamily="50" charset="-127"/>
                <a:buChar char="–"/>
              </a:pPr>
              <a:r>
                <a:rPr lang="en-US" altLang="ko-KR" sz="1000" dirty="0" err="1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reView</a:t>
              </a:r>
              <a:r>
                <a:rPr lang="en-US" altLang="ko-KR" sz="10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: </a:t>
              </a:r>
              <a:r>
                <a:rPr lang="en-US" altLang="ko-KR" sz="1000" dirty="0" err="1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int</a:t>
              </a:r>
              <a:endParaRPr lang="en-US" altLang="ko-KR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171450" indent="-171450">
                <a:lnSpc>
                  <a:spcPct val="150000"/>
                </a:lnSpc>
                <a:buFont typeface="나눔스퀘어" panose="020B0600000101010101" pitchFamily="50" charset="-127"/>
                <a:buChar char="–"/>
              </a:pPr>
              <a:r>
                <a:rPr lang="en-US" altLang="ko-KR" sz="1000" dirty="0" err="1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viewName</a:t>
              </a:r>
              <a:r>
                <a:rPr lang="en-US" altLang="ko-KR" sz="10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: String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000" dirty="0" err="1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viewGrade</a:t>
              </a:r>
              <a:r>
                <a:rPr lang="en-US" altLang="ko-KR" sz="10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: </a:t>
              </a:r>
              <a:r>
                <a:rPr lang="en-US" altLang="ko-KR" sz="1000" dirty="0" err="1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int</a:t>
              </a:r>
              <a:endParaRPr lang="en-US" altLang="ko-KR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00" dirty="0" err="1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viewTime</a:t>
              </a:r>
              <a:r>
                <a:rPr lang="en-US" altLang="ko-KR" sz="10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: </a:t>
              </a:r>
              <a:r>
                <a:rPr lang="en-US" altLang="ko-KR" sz="1000" dirty="0" err="1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int</a:t>
              </a:r>
              <a:endParaRPr lang="en-US" altLang="ko-KR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Comment: String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0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today: Date</a:t>
              </a: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1559378" y="1858368"/>
              <a:ext cx="23738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/>
          <p:cNvGrpSpPr/>
          <p:nvPr/>
        </p:nvGrpSpPr>
        <p:grpSpPr>
          <a:xfrm>
            <a:off x="4814353" y="2604406"/>
            <a:ext cx="2478558" cy="3657601"/>
            <a:chOff x="8654381" y="1085277"/>
            <a:chExt cx="2699423" cy="3786319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8659589" y="1085277"/>
              <a:ext cx="2694215" cy="378631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200" b="1" dirty="0" err="1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RestaurantController</a:t>
              </a:r>
              <a:endParaRPr lang="en-US" altLang="ko-KR" sz="12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/>
              <a:endParaRPr lang="en-US" altLang="ko-KR" sz="5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171450" indent="-171450">
                <a:lnSpc>
                  <a:spcPct val="150000"/>
                </a:lnSpc>
                <a:buFont typeface="맑은 고딕" panose="020B0503020000020004" pitchFamily="50" charset="-127"/>
                <a:buChar char="–"/>
              </a:pPr>
              <a:r>
                <a:rPr lang="en-US" altLang="ko-KR" sz="11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In: Scanner</a:t>
              </a:r>
            </a:p>
            <a:p>
              <a:pPr marL="171450" indent="-171450">
                <a:lnSpc>
                  <a:spcPct val="150000"/>
                </a:lnSpc>
                <a:buFont typeface="맑은 고딕" panose="020B0503020000020004" pitchFamily="50" charset="-127"/>
                <a:buChar char="–"/>
              </a:pPr>
              <a:r>
                <a:rPr lang="en-US" altLang="ko-KR" sz="1100" dirty="0" err="1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rd</a:t>
              </a:r>
              <a:r>
                <a:rPr lang="en-US" altLang="ko-KR" sz="11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: </a:t>
              </a:r>
              <a:r>
                <a:rPr lang="en-US" altLang="ko-KR" sz="1100" dirty="0" err="1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RestaurantDao</a:t>
              </a:r>
              <a:endParaRPr lang="en-US" altLang="ko-KR" sz="11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5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0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+ </a:t>
              </a:r>
              <a:r>
                <a:rPr lang="en-US" altLang="ko-KR" sz="1000" dirty="0" err="1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addRestaurant</a:t>
              </a:r>
              <a:r>
                <a:rPr lang="en-US" altLang="ko-KR" sz="10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(): void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0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+ </a:t>
              </a:r>
              <a:r>
                <a:rPr lang="en-US" altLang="ko-KR" sz="1000" dirty="0" err="1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findMenu</a:t>
              </a:r>
              <a:r>
                <a:rPr lang="en-US" altLang="ko-KR" sz="10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(): void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0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+ </a:t>
              </a:r>
              <a:r>
                <a:rPr lang="en-US" altLang="ko-KR" sz="1000" dirty="0" err="1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bestRestaurant</a:t>
              </a:r>
              <a:r>
                <a:rPr lang="en-US" altLang="ko-KR" sz="10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(): void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0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+ </a:t>
              </a:r>
              <a:r>
                <a:rPr lang="en-US" altLang="ko-KR" sz="1000" dirty="0" err="1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saveData</a:t>
              </a:r>
              <a:r>
                <a:rPr lang="en-US" altLang="ko-KR" sz="10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(): void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0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+ </a:t>
              </a:r>
              <a:r>
                <a:rPr lang="en-US" altLang="ko-KR" sz="1000" dirty="0" err="1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prnAllRestaurantInfo</a:t>
              </a:r>
              <a:r>
                <a:rPr lang="en-US" altLang="ko-KR" sz="10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en-US" altLang="ko-KR" sz="1000" dirty="0" err="1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int</a:t>
              </a:r>
              <a:r>
                <a:rPr lang="en-US" altLang="ko-KR" sz="10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): void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0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+ create Review(</a:t>
              </a:r>
              <a:r>
                <a:rPr lang="en-US" altLang="ko-KR" sz="1000" dirty="0" err="1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int</a:t>
              </a:r>
              <a:r>
                <a:rPr lang="en-US" altLang="ko-KR" sz="10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):void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0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+ </a:t>
              </a:r>
              <a:r>
                <a:rPr lang="en-US" altLang="ko-KR" sz="1000" dirty="0" err="1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addMenu</a:t>
              </a:r>
              <a:r>
                <a:rPr lang="en-US" altLang="ko-KR" sz="10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en-US" altLang="ko-KR" sz="1000" dirty="0" err="1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int</a:t>
              </a:r>
              <a:r>
                <a:rPr lang="en-US" altLang="ko-KR" sz="10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): void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0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+ </a:t>
              </a:r>
              <a:r>
                <a:rPr lang="en-US" altLang="ko-KR" sz="1000" dirty="0" err="1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deleteReview</a:t>
              </a:r>
              <a:r>
                <a:rPr lang="en-US" altLang="ko-KR" sz="10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en-US" altLang="ko-KR" sz="1000" dirty="0" err="1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int</a:t>
              </a:r>
              <a:r>
                <a:rPr lang="en-US" altLang="ko-KR" sz="10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): void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0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+ </a:t>
              </a:r>
              <a:r>
                <a:rPr lang="en-US" altLang="ko-KR" sz="1000" dirty="0" err="1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sortList</a:t>
              </a:r>
              <a:r>
                <a:rPr lang="en-US" altLang="ko-KR" sz="10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(): void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0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+ </a:t>
              </a:r>
              <a:r>
                <a:rPr lang="en-US" altLang="ko-KR" sz="1000" dirty="0" err="1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menuList</a:t>
              </a:r>
              <a:r>
                <a:rPr lang="en-US" altLang="ko-KR" sz="10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(): void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0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+ </a:t>
              </a:r>
              <a:r>
                <a:rPr lang="en-US" altLang="ko-KR" sz="1000" dirty="0" err="1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prnReview</a:t>
              </a:r>
              <a:r>
                <a:rPr lang="en-US" altLang="ko-KR" sz="10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en-US" altLang="ko-KR" sz="1000" dirty="0" err="1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int</a:t>
              </a:r>
              <a:r>
                <a:rPr lang="en-US" altLang="ko-KR" sz="10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): void</a:t>
              </a:r>
              <a:endParaRPr lang="en-US" altLang="ko-KR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endPara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8659587" y="1524839"/>
              <a:ext cx="269421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8654381" y="2123198"/>
              <a:ext cx="269421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/>
          <p:cNvGrpSpPr/>
          <p:nvPr/>
        </p:nvGrpSpPr>
        <p:grpSpPr>
          <a:xfrm>
            <a:off x="9272381" y="115976"/>
            <a:ext cx="1309006" cy="1557704"/>
            <a:chOff x="1559378" y="1396093"/>
            <a:chExt cx="2155371" cy="2156036"/>
          </a:xfrm>
        </p:grpSpPr>
        <p:sp>
          <p:nvSpPr>
            <p:cNvPr id="38" name="모서리가 둥근 직사각형 37"/>
            <p:cNvSpPr/>
            <p:nvPr/>
          </p:nvSpPr>
          <p:spPr>
            <a:xfrm>
              <a:off x="1559378" y="1396093"/>
              <a:ext cx="2155371" cy="215603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200" b="1" dirty="0" err="1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menu_vo</a:t>
              </a:r>
              <a:endParaRPr lang="en-US" altLang="ko-KR" sz="12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50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  </a:t>
              </a:r>
              <a:endParaRPr lang="en-US" altLang="ko-KR" sz="5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171450" indent="-171450">
                <a:lnSpc>
                  <a:spcPct val="150000"/>
                </a:lnSpc>
                <a:buFont typeface="나눔스퀘어" panose="020B0600000101010101" pitchFamily="50" charset="-127"/>
                <a:buChar char="–"/>
              </a:pPr>
              <a:r>
                <a:rPr lang="en-US" altLang="ko-KR" sz="10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name: String</a:t>
              </a:r>
            </a:p>
            <a:p>
              <a:pPr marL="171450" indent="-171450">
                <a:lnSpc>
                  <a:spcPct val="150000"/>
                </a:lnSpc>
                <a:buFont typeface="나눔스퀘어" panose="020B0600000101010101" pitchFamily="50" charset="-127"/>
                <a:buChar char="–"/>
              </a:pPr>
              <a:r>
                <a:rPr lang="en-US" altLang="ko-KR" sz="10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price:: </a:t>
              </a:r>
              <a:r>
                <a:rPr lang="en-US" altLang="ko-KR" sz="1000" dirty="0" err="1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int</a:t>
              </a:r>
              <a:endParaRPr lang="en-US" altLang="ko-KR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39" name="직선 연결선 38"/>
            <p:cNvCxnSpPr/>
            <p:nvPr/>
          </p:nvCxnSpPr>
          <p:spPr>
            <a:xfrm>
              <a:off x="1559378" y="1858368"/>
              <a:ext cx="215537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그룹 51"/>
          <p:cNvGrpSpPr/>
          <p:nvPr/>
        </p:nvGrpSpPr>
        <p:grpSpPr>
          <a:xfrm>
            <a:off x="1838425" y="2543033"/>
            <a:ext cx="1455575" cy="837716"/>
            <a:chOff x="634482" y="3997116"/>
            <a:chExt cx="1945432" cy="901455"/>
          </a:xfrm>
        </p:grpSpPr>
        <p:sp>
          <p:nvSpPr>
            <p:cNvPr id="45" name="모서리가 둥근 직사각형 44"/>
            <p:cNvSpPr/>
            <p:nvPr/>
          </p:nvSpPr>
          <p:spPr>
            <a:xfrm>
              <a:off x="634482" y="3997116"/>
              <a:ext cx="1945432" cy="90145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Run</a:t>
              </a:r>
              <a:endParaRPr lang="en-US" altLang="ko-KR" sz="7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5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      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0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+ main: void</a:t>
              </a:r>
            </a:p>
          </p:txBody>
        </p:sp>
        <p:cxnSp>
          <p:nvCxnSpPr>
            <p:cNvPr id="50" name="직선 연결선 49"/>
            <p:cNvCxnSpPr/>
            <p:nvPr/>
          </p:nvCxnSpPr>
          <p:spPr>
            <a:xfrm>
              <a:off x="634482" y="4361420"/>
              <a:ext cx="19454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그룹 56"/>
          <p:cNvGrpSpPr/>
          <p:nvPr/>
        </p:nvGrpSpPr>
        <p:grpSpPr>
          <a:xfrm>
            <a:off x="8940721" y="1952210"/>
            <a:ext cx="2561119" cy="4309797"/>
            <a:chOff x="427876" y="1482836"/>
            <a:chExt cx="2561119" cy="4834625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427876" y="1482836"/>
              <a:ext cx="2561119" cy="483462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200" b="1" dirty="0" err="1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RestaurantDao</a:t>
              </a:r>
              <a:endParaRPr lang="en-US" altLang="ko-KR" sz="11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/>
              <a:r>
                <a:rPr lang="en-US" altLang="ko-KR" sz="5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2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</a:t>
              </a:r>
            </a:p>
            <a:p>
              <a:pPr marL="171450" indent="-171450">
                <a:buFont typeface="맑은 고딕" panose="020B0503020000020004" pitchFamily="50" charset="-127"/>
                <a:buChar char="–"/>
              </a:pPr>
              <a:r>
                <a:rPr lang="en-US" altLang="ko-KR" sz="105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list: </a:t>
              </a:r>
              <a:r>
                <a:rPr lang="en-US" altLang="ko-KR" sz="1050" dirty="0" err="1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ArrayList</a:t>
              </a:r>
              <a:endParaRPr lang="en-US" altLang="ko-KR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r>
                <a:rPr lang="en-US" altLang="ko-KR" sz="5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 </a:t>
              </a:r>
              <a:endParaRPr lang="en-US" altLang="ko-KR" sz="7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+ </a:t>
              </a:r>
              <a:r>
                <a:rPr lang="en-US" altLang="ko-KR" sz="1000" dirty="0" err="1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RestaurantDao</a:t>
              </a:r>
              <a:r>
                <a:rPr lang="en-US" altLang="ko-KR" sz="10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(): void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0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+ </a:t>
              </a:r>
              <a:r>
                <a:rPr lang="en-US" altLang="ko-KR" sz="1000" dirty="0" err="1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addRestaurant</a:t>
              </a:r>
              <a:r>
                <a:rPr lang="en-US" altLang="ko-KR" sz="10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(Restaurant): void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0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+ </a:t>
              </a:r>
              <a:r>
                <a:rPr lang="en-US" altLang="ko-KR" sz="1000" dirty="0" err="1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prnAllRestaurant</a:t>
              </a:r>
              <a:r>
                <a:rPr lang="en-US" altLang="ko-KR" sz="10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(): </a:t>
              </a:r>
              <a:r>
                <a:rPr lang="en-US" altLang="ko-KR" sz="1000" dirty="0" err="1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ArrayList</a:t>
              </a:r>
              <a:endParaRPr lang="en-US" altLang="ko-KR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+ </a:t>
              </a:r>
              <a:r>
                <a:rPr lang="en-US" altLang="ko-KR" sz="1000" dirty="0" err="1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getLastRestaurant</a:t>
              </a:r>
              <a:r>
                <a:rPr lang="en-US" altLang="ko-KR" sz="10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(): </a:t>
              </a:r>
              <a:r>
                <a:rPr lang="en-US" altLang="ko-KR" sz="1000" dirty="0" err="1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int</a:t>
              </a:r>
              <a:endParaRPr lang="en-US" altLang="ko-KR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+ </a:t>
              </a:r>
              <a:r>
                <a:rPr lang="en-US" altLang="ko-KR" sz="1000" dirty="0" err="1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findMenu</a:t>
              </a:r>
              <a:r>
                <a:rPr lang="en-US" altLang="ko-KR" sz="10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(String): </a:t>
              </a:r>
              <a:r>
                <a:rPr lang="en-US" altLang="ko-KR" sz="1000" dirty="0" err="1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ArrayList</a:t>
              </a:r>
              <a:endParaRPr lang="en-US" altLang="ko-KR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+ </a:t>
              </a:r>
              <a:r>
                <a:rPr lang="en-US" altLang="ko-KR" sz="1000" dirty="0" err="1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bestRestaurant</a:t>
              </a:r>
              <a:r>
                <a:rPr lang="en-US" altLang="ko-KR" sz="10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(): </a:t>
              </a:r>
              <a:r>
                <a:rPr lang="en-US" altLang="ko-KR" sz="1000" dirty="0" err="1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ArrayList</a:t>
              </a:r>
              <a:endParaRPr lang="en-US" altLang="ko-KR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+ </a:t>
              </a:r>
              <a:r>
                <a:rPr lang="en-US" altLang="ko-KR" sz="1000" dirty="0" err="1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todayMenu</a:t>
              </a:r>
              <a:r>
                <a:rPr lang="en-US" altLang="ko-KR" sz="10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(): Menu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0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+ </a:t>
              </a:r>
              <a:r>
                <a:rPr lang="en-US" altLang="ko-KR" sz="1000" dirty="0" err="1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saveData</a:t>
              </a:r>
              <a:r>
                <a:rPr lang="en-US" altLang="ko-KR" sz="10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(): void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0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+ </a:t>
              </a:r>
              <a:r>
                <a:rPr lang="en-US" altLang="ko-KR" sz="1000" dirty="0" err="1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prnRestaurantInfo</a:t>
              </a:r>
              <a:r>
                <a:rPr lang="en-US" altLang="ko-KR" sz="10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en-US" altLang="ko-KR" sz="1000" dirty="0" err="1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int</a:t>
              </a:r>
              <a:r>
                <a:rPr lang="en-US" altLang="ko-KR" sz="10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): Restaurant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0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+ </a:t>
              </a:r>
              <a:r>
                <a:rPr lang="en-US" altLang="ko-KR" sz="1000" dirty="0" err="1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createReview</a:t>
              </a:r>
              <a:r>
                <a:rPr lang="en-US" altLang="ko-KR" sz="10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en-US" altLang="ko-KR" sz="1000" dirty="0" err="1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int</a:t>
              </a:r>
              <a:r>
                <a:rPr lang="en-US" altLang="ko-KR" sz="10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): void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0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+ </a:t>
              </a:r>
              <a:r>
                <a:rPr lang="en-US" altLang="ko-KR" sz="1000" dirty="0" err="1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addMenu</a:t>
              </a:r>
              <a:r>
                <a:rPr lang="en-US" altLang="ko-KR" sz="10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en-US" altLang="ko-KR" sz="1000" dirty="0" err="1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int</a:t>
              </a:r>
              <a:r>
                <a:rPr lang="en-US" altLang="ko-KR" sz="10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): void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0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+ </a:t>
              </a:r>
              <a:r>
                <a:rPr lang="en-US" altLang="ko-KR" sz="1000" dirty="0" err="1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deleteMenu</a:t>
              </a:r>
              <a:r>
                <a:rPr lang="en-US" altLang="ko-KR" sz="10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en-US" altLang="ko-KR" sz="1000" dirty="0" err="1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int,String</a:t>
              </a:r>
              <a:r>
                <a:rPr lang="en-US" altLang="ko-KR" sz="10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): void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0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+ </a:t>
              </a:r>
              <a:r>
                <a:rPr lang="en-US" altLang="ko-KR" sz="1000" dirty="0" err="1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modifyMenu</a:t>
              </a:r>
              <a:r>
                <a:rPr lang="en-US" altLang="ko-KR" sz="10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en-US" altLang="ko-KR" sz="1000" dirty="0" err="1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int</a:t>
              </a:r>
              <a:r>
                <a:rPr lang="en-US" altLang="ko-KR" sz="10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en-US" altLang="ko-KR" sz="1000" dirty="0" err="1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int</a:t>
              </a:r>
              <a:r>
                <a:rPr lang="en-US" altLang="ko-KR" sz="10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): void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0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+ </a:t>
              </a:r>
              <a:r>
                <a:rPr lang="en-US" altLang="ko-KR" sz="1000" dirty="0" err="1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deleteReview</a:t>
              </a:r>
              <a:r>
                <a:rPr lang="en-US" altLang="ko-KR" sz="10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en-US" altLang="ko-KR" sz="1000" dirty="0" err="1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int</a:t>
              </a:r>
              <a:r>
                <a:rPr lang="en-US" altLang="ko-KR" sz="10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en-US" altLang="ko-KR" sz="1000" dirty="0" err="1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int</a:t>
              </a:r>
              <a:r>
                <a:rPr lang="en-US" altLang="ko-KR" sz="10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): void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0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+ </a:t>
              </a:r>
              <a:r>
                <a:rPr lang="en-US" altLang="ko-KR" sz="1000" dirty="0" err="1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prnReview</a:t>
              </a:r>
              <a:r>
                <a:rPr lang="en-US" altLang="ko-KR" sz="10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en-US" altLang="ko-KR" sz="1000" dirty="0" err="1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int</a:t>
              </a:r>
              <a:r>
                <a:rPr lang="en-US" altLang="ko-KR" sz="10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): void</a:t>
              </a:r>
            </a:p>
            <a:p>
              <a:endPara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54" name="직선 연결선 53"/>
            <p:cNvCxnSpPr/>
            <p:nvPr/>
          </p:nvCxnSpPr>
          <p:spPr>
            <a:xfrm>
              <a:off x="427876" y="1957865"/>
              <a:ext cx="25611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427876" y="2349751"/>
              <a:ext cx="25611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그룹 61"/>
          <p:cNvGrpSpPr/>
          <p:nvPr/>
        </p:nvGrpSpPr>
        <p:grpSpPr>
          <a:xfrm>
            <a:off x="1473252" y="4064131"/>
            <a:ext cx="2185922" cy="2136641"/>
            <a:chOff x="7692864" y="3684107"/>
            <a:chExt cx="2185922" cy="2194180"/>
          </a:xfrm>
        </p:grpSpPr>
        <p:sp>
          <p:nvSpPr>
            <p:cNvPr id="53" name="모서리가 둥근 직사각형 52"/>
            <p:cNvSpPr/>
            <p:nvPr/>
          </p:nvSpPr>
          <p:spPr>
            <a:xfrm>
              <a:off x="7692864" y="3684107"/>
              <a:ext cx="2185922" cy="219418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200" b="1" dirty="0" err="1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RestaurantMenu</a:t>
              </a:r>
              <a:endParaRPr lang="en-US" altLang="ko-KR" sz="12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r>
                <a:rPr lang="en-US" altLang="ko-KR" sz="50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100" dirty="0" err="1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Rc</a:t>
              </a:r>
              <a:r>
                <a:rPr lang="en-US" altLang="ko-KR" sz="11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: </a:t>
              </a:r>
              <a:r>
                <a:rPr lang="en-US" altLang="ko-KR" sz="1100" dirty="0" err="1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RestaurantController</a:t>
              </a:r>
              <a:endParaRPr lang="en-US" altLang="ko-KR" sz="11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1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In: Scanner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5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0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+ </a:t>
              </a:r>
              <a:r>
                <a:rPr lang="en-US" altLang="ko-KR" sz="1000" dirty="0" err="1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mainMenu</a:t>
              </a:r>
              <a:r>
                <a:rPr lang="en-US" altLang="ko-KR" sz="10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(): void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0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+ </a:t>
              </a:r>
              <a:r>
                <a:rPr lang="en-US" altLang="ko-KR" sz="1000" dirty="0" err="1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restaurantMenu</a:t>
              </a:r>
              <a:r>
                <a:rPr lang="en-US" altLang="ko-KR" sz="10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en-US" altLang="ko-KR" sz="1000" dirty="0" err="1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int</a:t>
              </a:r>
              <a:r>
                <a:rPr lang="en-US" altLang="ko-KR" sz="10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): void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0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+ </a:t>
              </a:r>
              <a:r>
                <a:rPr lang="en-US" altLang="ko-KR" sz="1000" dirty="0" err="1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superviseMenu</a:t>
              </a:r>
              <a:r>
                <a:rPr lang="en-US" altLang="ko-KR" sz="10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en-US" altLang="ko-KR" sz="1000" dirty="0" err="1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int</a:t>
              </a:r>
              <a:r>
                <a:rPr lang="en-US" altLang="ko-KR" sz="10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): void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0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+ </a:t>
              </a:r>
              <a:r>
                <a:rPr lang="en-US" altLang="ko-KR" sz="1000" dirty="0" err="1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sortMenu</a:t>
              </a:r>
              <a:r>
                <a:rPr lang="en-US" altLang="ko-KR" sz="10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(): void</a:t>
              </a:r>
            </a:p>
          </p:txBody>
        </p:sp>
        <p:cxnSp>
          <p:nvCxnSpPr>
            <p:cNvPr id="58" name="직선 연결선 57"/>
            <p:cNvCxnSpPr/>
            <p:nvPr/>
          </p:nvCxnSpPr>
          <p:spPr>
            <a:xfrm>
              <a:off x="7692864" y="4113236"/>
              <a:ext cx="21859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7692864" y="4660243"/>
              <a:ext cx="21859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직선 연결선 65"/>
          <p:cNvCxnSpPr/>
          <p:nvPr/>
        </p:nvCxnSpPr>
        <p:spPr>
          <a:xfrm>
            <a:off x="7917181" y="1952210"/>
            <a:ext cx="0" cy="4234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flipH="1">
            <a:off x="7917183" y="1677112"/>
            <a:ext cx="1577881" cy="6985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6493463" y="1837922"/>
            <a:ext cx="1423718" cy="5377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꺾인 연결선 75"/>
          <p:cNvCxnSpPr/>
          <p:nvPr/>
        </p:nvCxnSpPr>
        <p:spPr>
          <a:xfrm>
            <a:off x="7909017" y="2375672"/>
            <a:ext cx="1039258" cy="356963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15" idx="3"/>
          </p:cNvCxnSpPr>
          <p:nvPr/>
        </p:nvCxnSpPr>
        <p:spPr>
          <a:xfrm flipV="1">
            <a:off x="7292911" y="4433206"/>
            <a:ext cx="1655364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 flipV="1">
            <a:off x="3659174" y="5243404"/>
            <a:ext cx="1155179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endCxn id="53" idx="0"/>
          </p:cNvCxnSpPr>
          <p:nvPr/>
        </p:nvCxnSpPr>
        <p:spPr>
          <a:xfrm>
            <a:off x="2566212" y="3380749"/>
            <a:ext cx="1" cy="6833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그림 35">
            <a:extLst>
              <a:ext uri="{FF2B5EF4-FFF2-40B4-BE49-F238E27FC236}">
                <a16:creationId xmlns:a16="http://schemas.microsoft.com/office/drawing/2014/main" id="{939D147D-4B11-4AC6-BEDD-787F14F8E78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401"/>
          <a:stretch/>
        </p:blipFill>
        <p:spPr>
          <a:xfrm>
            <a:off x="435740" y="198481"/>
            <a:ext cx="1174873" cy="77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699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1721</TotalTime>
  <Words>1353</Words>
  <Application>Microsoft Office PowerPoint</Application>
  <PresentationFormat>와이드스크린</PresentationFormat>
  <Paragraphs>316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Tmon몬소리 Black</vt:lpstr>
      <vt:lpstr>나눔스퀘어</vt:lpstr>
      <vt:lpstr>나눔스퀘어_ac</vt:lpstr>
      <vt:lpstr>맑은 고딕</vt:lpstr>
      <vt:lpstr>배달의민족 도현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0ing2</dc:creator>
  <cp:lastModifiedBy>이승빈</cp:lastModifiedBy>
  <cp:revision>189</cp:revision>
  <dcterms:created xsi:type="dcterms:W3CDTF">2020-08-18T06:27:46Z</dcterms:created>
  <dcterms:modified xsi:type="dcterms:W3CDTF">2020-08-20T06:39:29Z</dcterms:modified>
</cp:coreProperties>
</file>